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95" r:id="rId7"/>
    <p:sldId id="286" r:id="rId8"/>
    <p:sldId id="287" r:id="rId9"/>
    <p:sldId id="288" r:id="rId10"/>
    <p:sldId id="289" r:id="rId11"/>
    <p:sldId id="294" r:id="rId12"/>
    <p:sldId id="293" r:id="rId13"/>
    <p:sldId id="284" r:id="rId14"/>
    <p:sldId id="290" r:id="rId15"/>
    <p:sldId id="291" r:id="rId16"/>
    <p:sldId id="292"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91E1"/>
    <a:srgbClr val="0C4360"/>
    <a:srgbClr val="10335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6" d="100"/>
          <a:sy n="66" d="100"/>
        </p:scale>
        <p:origin x="592" y="3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790299"/>
            <a:ext cx="8731076" cy="2493906"/>
          </a:xfrm>
        </p:spPr>
        <p:txBody>
          <a:bodyPr/>
          <a:lstStyle/>
          <a:p>
            <a:r>
              <a:rPr lang="en-US" sz="5400" dirty="0"/>
              <a:t>EFFECTS OF ALCOHOL CONSUMPTION ON ACADEMIC PERFORMANCE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549381"/>
            <a:ext cx="7077456" cy="868680"/>
          </a:xfrm>
        </p:spPr>
        <p:txBody>
          <a:bodyPr/>
          <a:lstStyle/>
          <a:p>
            <a:pPr marL="0" indent="0">
              <a:buNone/>
            </a:pPr>
            <a:r>
              <a:rPr lang="en-US" dirty="0"/>
              <a:t>A Study of Stellenbosch University Students</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445565"/>
            <a:ext cx="11214100" cy="535531"/>
          </a:xfrm>
        </p:spPr>
        <p:txBody>
          <a:bodyPr/>
          <a:lstStyle/>
          <a:p>
            <a:r>
              <a:rPr lang="en-US" dirty="0" err="1"/>
              <a:t>Visualisation</a:t>
            </a:r>
            <a:endParaRPr lang="en-US"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9" name="Picture 8">
            <a:extLst>
              <a:ext uri="{FF2B5EF4-FFF2-40B4-BE49-F238E27FC236}">
                <a16:creationId xmlns:a16="http://schemas.microsoft.com/office/drawing/2014/main" id="{84B97584-7D66-439E-9CD8-DFE6C51430C1}"/>
              </a:ext>
            </a:extLst>
          </p:cNvPr>
          <p:cNvPicPr>
            <a:picLocks noChangeAspect="1"/>
          </p:cNvPicPr>
          <p:nvPr/>
        </p:nvPicPr>
        <p:blipFill>
          <a:blip r:embed="rId2"/>
          <a:stretch>
            <a:fillRect/>
          </a:stretch>
        </p:blipFill>
        <p:spPr>
          <a:xfrm>
            <a:off x="56147" y="0"/>
            <a:ext cx="12079705" cy="6849637"/>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Limitations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14532"/>
            <a:ext cx="7419340" cy="4900543"/>
          </a:xfrm>
        </p:spPr>
        <p:txBody>
          <a:bodyPr/>
          <a:lstStyle/>
          <a:p>
            <a:r>
              <a:rPr lang="en-US" dirty="0"/>
              <a:t>The accuracy of the data may be affected by the reliance on self-reported alcohol consumption.</a:t>
            </a:r>
          </a:p>
          <a:p>
            <a:r>
              <a:rPr lang="en-US" dirty="0"/>
              <a:t>Other factors such as socioeconomic status, mental health, and study habits could also influence academic performance, and their effects may not be fully isolated in this analysis.</a:t>
            </a:r>
          </a:p>
          <a:p>
            <a:r>
              <a:rPr lang="en-US" dirty="0"/>
              <a:t>There wasn’t enough academic data to give a more convincing insight on the correlation between alcohol consumption and academics.</a:t>
            </a:r>
          </a:p>
          <a:p>
            <a:r>
              <a:rPr lang="en-US" dirty="0"/>
              <a:t>There were some missing records in the data set.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1668409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Recommendations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14532"/>
            <a:ext cx="7419340" cy="4900543"/>
          </a:xfrm>
        </p:spPr>
        <p:txBody>
          <a:bodyPr/>
          <a:lstStyle/>
          <a:p>
            <a:r>
              <a:rPr lang="en-US" dirty="0"/>
              <a:t>Educational institutions should consider policies aimed at reducing alcohol consumption among students.</a:t>
            </a:r>
          </a:p>
          <a:p>
            <a:r>
              <a:rPr lang="en-US" dirty="0"/>
              <a:t>Implement support programs focusing on responsible drinking and its impact on academics.</a:t>
            </a:r>
          </a:p>
          <a:p>
            <a:r>
              <a:rPr lang="en-US" dirty="0"/>
              <a:t>Conduct more extensive studies with larger and more diverse samples to validate findings and explore additional factors.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3317271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Consclusion</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14532"/>
            <a:ext cx="7419340" cy="4900543"/>
          </a:xfrm>
        </p:spPr>
        <p:txBody>
          <a:bodyPr/>
          <a:lstStyle/>
          <a:p>
            <a:pPr marL="0" indent="0">
              <a:buNone/>
            </a:pPr>
            <a:r>
              <a:rPr lang="en-US" dirty="0"/>
              <a:t>The analysis indicates a clear negative impact of alcohol consumption on student academic performance. While the study provides valuable insights, it also highlights the need for further research and the importance of addressing alcohol consumption within educational settings. By leveraging the insights gained from this analysis, institutions can develop targeted interventions to help improve student outcomes.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3239929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GROUP 6 (ADVANCED DATA ANALYTICS)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4765789"/>
          </a:xfrm>
        </p:spPr>
        <p:txBody>
          <a:bodyPr/>
          <a:lstStyle/>
          <a:p>
            <a:r>
              <a:rPr lang="en-US" dirty="0"/>
              <a:t>Emmanuel </a:t>
            </a:r>
            <a:r>
              <a:rPr lang="en-US" dirty="0" err="1"/>
              <a:t>Orieh</a:t>
            </a:r>
            <a:r>
              <a:rPr lang="en-US" dirty="0"/>
              <a:t> </a:t>
            </a:r>
          </a:p>
          <a:p>
            <a:r>
              <a:rPr lang="en-US" dirty="0"/>
              <a:t>Emmanuel W. </a:t>
            </a:r>
            <a:r>
              <a:rPr lang="en-US" dirty="0" err="1"/>
              <a:t>Annor</a:t>
            </a:r>
            <a:r>
              <a:rPr lang="en-US" dirty="0"/>
              <a:t> </a:t>
            </a:r>
          </a:p>
          <a:p>
            <a:r>
              <a:rPr lang="en-US" dirty="0"/>
              <a:t>Enoch </a:t>
            </a:r>
            <a:r>
              <a:rPr lang="en-US" dirty="0" err="1"/>
              <a:t>Wobenu</a:t>
            </a:r>
            <a:endParaRPr lang="en-US" dirty="0"/>
          </a:p>
          <a:p>
            <a:r>
              <a:rPr lang="en-US" dirty="0"/>
              <a:t>Eric Darko Akonnor</a:t>
            </a:r>
          </a:p>
          <a:p>
            <a:r>
              <a:rPr lang="en-US" dirty="0"/>
              <a:t>Esther Obeng</a:t>
            </a:r>
          </a:p>
          <a:p>
            <a:r>
              <a:rPr lang="en-US" dirty="0" err="1"/>
              <a:t>Etornam</a:t>
            </a:r>
            <a:r>
              <a:rPr lang="en-US" dirty="0"/>
              <a:t> </a:t>
            </a:r>
            <a:r>
              <a:rPr lang="en-US" dirty="0" err="1"/>
              <a:t>Klu</a:t>
            </a:r>
            <a:r>
              <a:rPr lang="en-US" dirty="0"/>
              <a:t> Yao</a:t>
            </a:r>
          </a:p>
          <a:p>
            <a:r>
              <a:rPr lang="en-US" dirty="0" err="1"/>
              <a:t>Eyram</a:t>
            </a:r>
            <a:r>
              <a:rPr lang="en-US" dirty="0"/>
              <a:t> </a:t>
            </a:r>
            <a:r>
              <a:rPr lang="en-US" dirty="0" err="1"/>
              <a:t>Alifo</a:t>
            </a:r>
            <a:r>
              <a:rPr lang="en-US" dirty="0"/>
              <a:t> </a:t>
            </a:r>
          </a:p>
          <a:p>
            <a:r>
              <a:rPr lang="en-US" dirty="0" err="1"/>
              <a:t>Fatimatu</a:t>
            </a:r>
            <a:r>
              <a:rPr lang="en-US" dirty="0"/>
              <a:t> Yakubu </a:t>
            </a:r>
          </a:p>
          <a:p>
            <a:r>
              <a:rPr lang="en-US" dirty="0" err="1"/>
              <a:t>Bansah</a:t>
            </a:r>
            <a:r>
              <a:rPr lang="en-US" dirty="0"/>
              <a:t> Promise</a:t>
            </a:r>
          </a:p>
          <a:p>
            <a:r>
              <a:rPr lang="en-US" dirty="0"/>
              <a:t>Mohammed Kasim</a:t>
            </a:r>
          </a:p>
          <a:p>
            <a:r>
              <a:rPr lang="en-US" dirty="0" err="1"/>
              <a:t>Marvellous</a:t>
            </a:r>
            <a:r>
              <a:rPr lang="en-US" dirty="0"/>
              <a:t> </a:t>
            </a:r>
            <a:r>
              <a:rPr lang="en-US" dirty="0" err="1"/>
              <a:t>Tei</a:t>
            </a:r>
            <a:endParaRPr lang="en-US" dirty="0"/>
          </a:p>
          <a:p>
            <a:r>
              <a:rPr lang="en-US" dirty="0"/>
              <a:t>Naomi </a:t>
            </a:r>
            <a:r>
              <a:rPr lang="en-US" dirty="0" err="1"/>
              <a:t>Darpoh</a:t>
            </a:r>
            <a:endParaRPr lang="en-US" dirty="0"/>
          </a:p>
          <a:p>
            <a:r>
              <a:rPr lang="en-US" dirty="0"/>
              <a:t>Enoch Owusu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6"/>
            <a:ext cx="6718300" cy="3485630"/>
          </a:xfrm>
        </p:spPr>
        <p:txBody>
          <a:bodyPr/>
          <a:lstStyle/>
          <a:p>
            <a:r>
              <a:rPr lang="en-US" dirty="0"/>
              <a:t>The project aims to investigate how alcohol consumption affects the academic performance of students in Stellenbosch University. By examining various variables related to alcohol consumption and academic metrics, the study seeks to identify any correlations or patterns that may indicate the impact of alcohol on students' grades and overall academic success.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1892306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Description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14532"/>
            <a:ext cx="7419340" cy="4900543"/>
          </a:xfrm>
        </p:spPr>
        <p:txBody>
          <a:bodyPr/>
          <a:lstStyle/>
          <a:p>
            <a:r>
              <a:rPr lang="en-US" dirty="0"/>
              <a:t>The data used for the project was sourced from Kaggle, and the survey taken in 2024.</a:t>
            </a:r>
          </a:p>
          <a:p>
            <a:r>
              <a:rPr lang="en-US" dirty="0"/>
              <a:t>Brief descriptions of columns in data set:</a:t>
            </a:r>
          </a:p>
          <a:p>
            <a:pPr lvl="1"/>
            <a:r>
              <a:rPr lang="en-US" b="1" dirty="0"/>
              <a:t>Timestamp:</a:t>
            </a:r>
            <a:r>
              <a:rPr lang="en-US" dirty="0"/>
              <a:t> The date and time when the survey response was submitted.</a:t>
            </a:r>
          </a:p>
          <a:p>
            <a:pPr lvl="1"/>
            <a:r>
              <a:rPr lang="en-US" b="1" dirty="0"/>
              <a:t>Sex:</a:t>
            </a:r>
            <a:r>
              <a:rPr lang="en-US" dirty="0"/>
              <a:t> The gender of the respondent (e.g., Male, Female).</a:t>
            </a:r>
          </a:p>
          <a:p>
            <a:pPr lvl="1"/>
            <a:r>
              <a:rPr lang="en-US" b="1" dirty="0"/>
              <a:t>Matric (grade 12) Average/ GPA (in %): </a:t>
            </a:r>
            <a:r>
              <a:rPr lang="en-US" dirty="0"/>
              <a:t>The student's average grade or GPA in percentage from their final year of high school (Grade 12 or Matric).</a:t>
            </a:r>
          </a:p>
          <a:p>
            <a:pPr lvl="1"/>
            <a:r>
              <a:rPr lang="en-US" b="1" dirty="0"/>
              <a:t>Level last year (2023): </a:t>
            </a:r>
            <a:r>
              <a:rPr lang="en-US" dirty="0"/>
              <a:t>The academic year (or level) the student was in during 2023 (e.g., 1st Year, 2nd Year).</a:t>
            </a:r>
          </a:p>
          <a:p>
            <a:pPr lvl="1"/>
            <a:r>
              <a:rPr lang="en-US" b="1" dirty="0"/>
              <a:t>Faculty: </a:t>
            </a:r>
            <a:r>
              <a:rPr lang="en-US" dirty="0"/>
              <a:t>The faculty or department the student belongs to (e.g., Arts &amp; Social Sciences, Economic &amp; Management Sciences, Engineering).</a:t>
            </a:r>
          </a:p>
          <a:p>
            <a:pPr lvl="1"/>
            <a:r>
              <a:rPr lang="en-US" b="1" dirty="0"/>
              <a:t>Your 2023 academic year average/GPA (%): </a:t>
            </a:r>
            <a:r>
              <a:rPr lang="en-US" dirty="0"/>
              <a:t>The student's average grade or GPA in percentage for the academic year 2023.</a:t>
            </a:r>
          </a:p>
          <a:p>
            <a:pPr lvl="1"/>
            <a:r>
              <a:rPr lang="en-US" b="1" dirty="0"/>
              <a:t>Accommodation Status Last Year (2023): </a:t>
            </a:r>
            <a:r>
              <a:rPr lang="en-US" dirty="0"/>
              <a:t>The type of accommodation the student had in 2023 (e.g., Private accommodation, stay with family/friends).</a:t>
            </a:r>
          </a:p>
          <a:p>
            <a:pPr lvl="1"/>
            <a:r>
              <a:rPr lang="en-US" b="1" dirty="0"/>
              <a:t>Monthly Allowance in 2023: </a:t>
            </a:r>
            <a:r>
              <a:rPr lang="en-US" dirty="0"/>
              <a:t>The monthly financial allowance the student received in 2023 (e.g., R 4001 - R 5000, R 7001 - R 8000).</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080917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Description (Continued)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28489"/>
            <a:ext cx="7419340" cy="5169148"/>
          </a:xfrm>
        </p:spPr>
        <p:txBody>
          <a:bodyPr/>
          <a:lstStyle/>
          <a:p>
            <a:pPr lvl="1"/>
            <a:r>
              <a:rPr lang="en-US" b="1" dirty="0"/>
              <a:t>Scholarship/bursary in 2023: </a:t>
            </a:r>
            <a:r>
              <a:rPr lang="en-US" dirty="0"/>
              <a:t>Indicates whether the student was on a scholarship or bursary in 2023 (Yes/No).</a:t>
            </a:r>
          </a:p>
          <a:p>
            <a:pPr lvl="1"/>
            <a:r>
              <a:rPr lang="en-US" b="1" dirty="0"/>
              <a:t>Additional amount of studying (in </a:t>
            </a:r>
            <a:r>
              <a:rPr lang="en-US" b="1" dirty="0" err="1"/>
              <a:t>hrs</a:t>
            </a:r>
            <a:r>
              <a:rPr lang="en-US" b="1" dirty="0"/>
              <a:t>) per week: </a:t>
            </a:r>
            <a:r>
              <a:rPr lang="en-US" dirty="0"/>
              <a:t>The number of additional hours the student spends studying per week.</a:t>
            </a:r>
          </a:p>
          <a:p>
            <a:pPr lvl="1"/>
            <a:r>
              <a:rPr lang="en-US" b="1" dirty="0"/>
              <a:t>How often do you go out partying/</a:t>
            </a:r>
            <a:r>
              <a:rPr lang="en-US" b="1" dirty="0" err="1"/>
              <a:t>socialising</a:t>
            </a:r>
            <a:r>
              <a:rPr lang="en-US" b="1" dirty="0"/>
              <a:t> during the week: </a:t>
            </a:r>
            <a:r>
              <a:rPr lang="en-US" dirty="0"/>
              <a:t>Frequency of partying or socializing during the week</a:t>
            </a:r>
            <a:r>
              <a:rPr lang="en-US" b="1" dirty="0"/>
              <a:t>.</a:t>
            </a:r>
          </a:p>
          <a:p>
            <a:pPr lvl="1"/>
            <a:r>
              <a:rPr lang="en-US" b="1" dirty="0"/>
              <a:t>On a night out, how many alcoholic drinks do you consume: </a:t>
            </a:r>
            <a:r>
              <a:rPr lang="en-US" dirty="0"/>
              <a:t>The number of alcoholic drinks the student consumes on a night out.</a:t>
            </a:r>
          </a:p>
          <a:p>
            <a:pPr lvl="1"/>
            <a:r>
              <a:rPr lang="en-US" b="1" dirty="0"/>
              <a:t>How many classes do you miss per week due to alcohol reasons: </a:t>
            </a:r>
            <a:r>
              <a:rPr lang="en-US" dirty="0"/>
              <a:t>The number of classes the student misses per week due to reasons related to alcohol consumption.</a:t>
            </a:r>
          </a:p>
          <a:p>
            <a:pPr lvl="1"/>
            <a:r>
              <a:rPr lang="en-US" b="1" dirty="0"/>
              <a:t>Modules failed thus far in studies: </a:t>
            </a:r>
            <a:r>
              <a:rPr lang="en-US" dirty="0"/>
              <a:t>The number of academic modules the student has failed up to the present time.</a:t>
            </a:r>
          </a:p>
          <a:p>
            <a:pPr lvl="1"/>
            <a:r>
              <a:rPr lang="en-US" b="1" dirty="0"/>
              <a:t>Currently in a romantic relationship: </a:t>
            </a:r>
            <a:r>
              <a:rPr lang="en-US" dirty="0"/>
              <a:t>Indicates if the student is currently in a romantic relationship (Yes/No).</a:t>
            </a:r>
          </a:p>
          <a:p>
            <a:pPr lvl="1"/>
            <a:r>
              <a:rPr lang="en-US" b="1" dirty="0"/>
              <a:t>Do your parents approve alcohol consumption: </a:t>
            </a:r>
            <a:r>
              <a:rPr lang="en-US" dirty="0"/>
              <a:t>Indicates whether the student's parents approve of alcohol consumption (Yes/No).</a:t>
            </a:r>
          </a:p>
          <a:p>
            <a:pPr lvl="1"/>
            <a:r>
              <a:rPr lang="en-US" b="1" dirty="0"/>
              <a:t>How strong is your relationship with your parent/s: </a:t>
            </a:r>
            <a:r>
              <a:rPr lang="en-US" dirty="0"/>
              <a:t>The strength of the student's relationship with their parents (e.g., Very close, Fair).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089822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Observations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14532"/>
            <a:ext cx="7419340" cy="4900543"/>
          </a:xfrm>
        </p:spPr>
        <p:txBody>
          <a:bodyPr/>
          <a:lstStyle/>
          <a:p>
            <a:r>
              <a:rPr lang="en-US" dirty="0"/>
              <a:t>Variations in alcohol consumption levels among students.</a:t>
            </a:r>
          </a:p>
          <a:p>
            <a:r>
              <a:rPr lang="en-US" dirty="0"/>
              <a:t>A range of academic performance metrics.</a:t>
            </a:r>
          </a:p>
          <a:p>
            <a:r>
              <a:rPr lang="en-US" dirty="0"/>
              <a:t>Potential correlations between high alcohol consumption and lower academic performance.</a:t>
            </a:r>
          </a:p>
          <a:p>
            <a:r>
              <a:rPr lang="en-US" dirty="0"/>
              <a:t>The data entries have precise timestamps, which can be used to understand the period during which the survey was conducted.</a:t>
            </a:r>
          </a:p>
          <a:p>
            <a:r>
              <a:rPr lang="en-US" dirty="0"/>
              <a:t>Frequency of partying might correlate with higher alcohol consumption and lower academic performance.</a:t>
            </a:r>
          </a:p>
          <a:p>
            <a:r>
              <a:rPr lang="en-US" dirty="0"/>
              <a:t>Most parents approved of alcohol consumption.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223196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Tools Used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14532"/>
            <a:ext cx="7419340" cy="4900543"/>
          </a:xfrm>
        </p:spPr>
        <p:txBody>
          <a:bodyPr/>
          <a:lstStyle/>
          <a:p>
            <a:r>
              <a:rPr lang="en-US" dirty="0"/>
              <a:t>MS Excel</a:t>
            </a:r>
          </a:p>
          <a:p>
            <a:pPr lvl="1"/>
            <a:r>
              <a:rPr lang="en-US" dirty="0"/>
              <a:t>Used for initial data cleaning, preprocessing, and exploratory analysis.</a:t>
            </a:r>
          </a:p>
          <a:p>
            <a:pPr marL="457200" lvl="1" indent="0">
              <a:buNone/>
            </a:pPr>
            <a:endParaRPr lang="en-US" dirty="0"/>
          </a:p>
          <a:p>
            <a:r>
              <a:rPr lang="en-US" dirty="0"/>
              <a:t>Power BI</a:t>
            </a:r>
          </a:p>
          <a:p>
            <a:pPr lvl="1"/>
            <a:r>
              <a:rPr lang="en-US" dirty="0"/>
              <a:t>Utilized for advanced data visualization, interactive dashboards, and deeper insights.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038442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Analysis &amp; Insights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14532"/>
            <a:ext cx="7419340" cy="4900543"/>
          </a:xfrm>
        </p:spPr>
        <p:txBody>
          <a:bodyPr/>
          <a:lstStyle/>
          <a:p>
            <a:r>
              <a:rPr lang="en-US" dirty="0"/>
              <a:t>A negative correlation was observed between the number of drinks consumed and academic performance, indicating that higher alcohol consumption negatively impacts grades.</a:t>
            </a:r>
          </a:p>
          <a:p>
            <a:r>
              <a:rPr lang="en-US" dirty="0"/>
              <a:t>Students whose parents approved of their alcohol intake were observed to consume alcohol more frequently compared to those whose parents disapproved.</a:t>
            </a:r>
          </a:p>
          <a:p>
            <a:r>
              <a:rPr lang="en-US" dirty="0"/>
              <a:t>The majority of respondents claimed they hardly missed classes as a result of their alcohol intake.</a:t>
            </a:r>
          </a:p>
          <a:p>
            <a:r>
              <a:rPr lang="en-US" dirty="0"/>
              <a:t>Most students who consume alcohol but still perform well academically were observed to drink in moderation and attend fewer night outs or parties compared to those who performed average to poorly.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451132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37005" y="4716378"/>
            <a:ext cx="5003399" cy="1006429"/>
          </a:xfrm>
        </p:spPr>
        <p:txBody>
          <a:bodyPr/>
          <a:lstStyle/>
          <a:p>
            <a:r>
              <a:rPr lang="en-US" sz="6600" dirty="0" err="1"/>
              <a:t>Visualisation</a:t>
            </a:r>
            <a:endParaRPr lang="en-US" sz="66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47249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143</TotalTime>
  <Words>959</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EFFECTS OF ALCOHOL CONSUMPTION ON ACADEMIC PERFORMANCE</vt:lpstr>
      <vt:lpstr>GROUP 6 (ADVANCED DATA ANALYTICS)</vt:lpstr>
      <vt:lpstr>Overview</vt:lpstr>
      <vt:lpstr>Data Description</vt:lpstr>
      <vt:lpstr>Data Description (Continued)</vt:lpstr>
      <vt:lpstr>Data Observations</vt:lpstr>
      <vt:lpstr>Tools Used</vt:lpstr>
      <vt:lpstr>Analysis &amp; Insights</vt:lpstr>
      <vt:lpstr>Visualisation</vt:lpstr>
      <vt:lpstr>Visualisation</vt:lpstr>
      <vt:lpstr>Limitations</vt:lpstr>
      <vt:lpstr>Recommendations</vt:lpstr>
      <vt:lpstr>Consclusion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ALCOHOL CONSUMPTION ON ACADEMIC PERFORMANCE</dc:title>
  <dc:creator>Akonnor</dc:creator>
  <cp:lastModifiedBy>Akonnor</cp:lastModifiedBy>
  <cp:revision>14</cp:revision>
  <dcterms:created xsi:type="dcterms:W3CDTF">2024-06-29T10:08:24Z</dcterms:created>
  <dcterms:modified xsi:type="dcterms:W3CDTF">2024-06-29T12:32:04Z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