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Developing Your Problem Prevention Skills</a:t>
            </a:r>
            <a:endParaRPr lang="en-US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/>
              <a:t>presentation by offordile ogechi</a:t>
            </a:r>
            <a:endParaRPr lang="en-US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Understanding Problem Prevention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 is Problem Prevention?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 sz="2800"/>
              <a:t>Problem prevention is identifying and stopping issues before they occur.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It saves time, money, and reduces stress.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Examples: Regular car maintenance to avoid breakdowns.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 sz="4000" b="1">
                <a:solidFill>
                  <a:srgbClr val="C00000"/>
                </a:solidFill>
              </a:rPr>
              <a:t>Steps to Develop Problem Prevention Skills</a:t>
            </a:r>
            <a:endParaRPr lang="en-US" sz="4000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/>
              <a:t>Identify Potential Problems</a:t>
            </a:r>
            <a:endParaRPr lang="en-US" sz="2000"/>
          </a:p>
          <a:p>
            <a:endParaRPr lang="en-US" sz="2000"/>
          </a:p>
          <a:p>
            <a:r>
              <a:rPr lang="en-US" sz="2000"/>
              <a:t>Think about what could go wrong.</a:t>
            </a:r>
            <a:endParaRPr lang="en-US" sz="2000"/>
          </a:p>
          <a:p>
            <a:r>
              <a:rPr lang="en-US" sz="2000"/>
              <a:t>Use past experiences to predict future issues.</a:t>
            </a:r>
            <a:endParaRPr lang="en-US" sz="2000"/>
          </a:p>
          <a:p>
            <a:r>
              <a:rPr lang="en-US" sz="2000"/>
              <a:t>Analyze Risks</a:t>
            </a:r>
            <a:endParaRPr lang="en-US" sz="2000"/>
          </a:p>
          <a:p>
            <a:endParaRPr lang="en-US" sz="2000"/>
          </a:p>
          <a:p>
            <a:r>
              <a:rPr lang="en-US" sz="2000"/>
              <a:t>Determine how likely these problems are.</a:t>
            </a:r>
            <a:endParaRPr lang="en-US" sz="2000"/>
          </a:p>
          <a:p>
            <a:r>
              <a:rPr lang="en-US" sz="2000"/>
              <a:t>Evaluate the impact they might have.</a:t>
            </a:r>
            <a:endParaRPr lang="en-US" sz="2000"/>
          </a:p>
          <a:p>
            <a:r>
              <a:rPr lang="en-US" sz="2000"/>
              <a:t>Plan Ahead</a:t>
            </a:r>
            <a:endParaRPr lang="en-US" sz="2000"/>
          </a:p>
          <a:p>
            <a:endParaRPr lang="en-US" sz="2000"/>
          </a:p>
          <a:p>
            <a:r>
              <a:rPr lang="en-US" sz="2000"/>
              <a:t>Create strategies to avoid these problems.</a:t>
            </a:r>
            <a:endParaRPr lang="en-US" sz="2000"/>
          </a:p>
          <a:p>
            <a:r>
              <a:rPr lang="en-US" sz="2000"/>
              <a:t>Prepare backup plans just in case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C00000"/>
                </a:solidFill>
              </a:rPr>
              <a:t>Tools for Problem Prevention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Checklists</a:t>
            </a:r>
            <a:endParaRPr lang="en-US" sz="2400"/>
          </a:p>
          <a:p>
            <a:r>
              <a:rPr lang="en-US" sz="2400"/>
              <a:t>Ensure all steps are completed to avoid mistakes.</a:t>
            </a:r>
            <a:endParaRPr lang="en-US" sz="2400"/>
          </a:p>
          <a:p>
            <a:r>
              <a:rPr lang="en-US" sz="2400"/>
              <a:t>Regular Reviews</a:t>
            </a:r>
            <a:endParaRPr lang="en-US" sz="2400"/>
          </a:p>
          <a:p>
            <a:r>
              <a:rPr lang="en-US" sz="2400"/>
              <a:t>Assess your plans and processes regularly.</a:t>
            </a:r>
            <a:endParaRPr lang="en-US" sz="2400"/>
          </a:p>
          <a:p>
            <a:r>
              <a:rPr lang="en-US" sz="2400"/>
              <a:t>Training</a:t>
            </a:r>
            <a:endParaRPr lang="en-US" sz="2400"/>
          </a:p>
          <a:p>
            <a:r>
              <a:rPr lang="en-US" sz="2400"/>
              <a:t>Keep skills updated to handle new challenges.</a:t>
            </a: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 b="1">
                <a:solidFill>
                  <a:srgbClr val="C00000"/>
                </a:solidFill>
              </a:rPr>
              <a:t>Benefits of Problem Prevention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Efficiency</a:t>
            </a:r>
            <a:endParaRPr lang="en-US" sz="2400"/>
          </a:p>
          <a:p>
            <a:r>
              <a:rPr lang="en-US" sz="2400"/>
              <a:t>Saves time by avoiding issues.</a:t>
            </a:r>
            <a:endParaRPr lang="en-US" sz="2400"/>
          </a:p>
          <a:p>
            <a:r>
              <a:rPr lang="en-US" sz="2400"/>
              <a:t>Cost Savings</a:t>
            </a:r>
            <a:endParaRPr lang="en-US" sz="2400"/>
          </a:p>
          <a:p>
            <a:r>
              <a:rPr lang="en-US" sz="2400"/>
              <a:t>Prevents expensive fixes later.</a:t>
            </a:r>
            <a:endParaRPr lang="en-US" sz="2400"/>
          </a:p>
          <a:p>
            <a:r>
              <a:rPr lang="en-US" sz="2400"/>
              <a:t>Peace of Mind</a:t>
            </a:r>
            <a:endParaRPr lang="en-US" sz="2400"/>
          </a:p>
          <a:p>
            <a:r>
              <a:rPr lang="en-US" sz="2400"/>
              <a:t>Reduces stress knowing you are prepared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rgbClr val="C00000"/>
                </a:solidFill>
              </a:rPr>
              <a:t>Conclusion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Developing problem prevention skills is crucial.</a:t>
            </a:r>
            <a:endParaRPr lang="en-US" sz="2400"/>
          </a:p>
          <a:p>
            <a:r>
              <a:rPr lang="en-US" sz="2400"/>
              <a:t>It involves identifying, analyzing, and planning.</a:t>
            </a:r>
            <a:endParaRPr lang="en-US" sz="2400"/>
          </a:p>
          <a:p>
            <a:r>
              <a:rPr lang="en-US" sz="2400"/>
              <a:t>Use tools like checklists and regular reviews.</a:t>
            </a:r>
            <a:endParaRPr lang="en-US" sz="2400"/>
          </a:p>
          <a:p>
            <a:r>
              <a:rPr lang="en-US" sz="2400"/>
              <a:t>Enjoy the benefits of a smoother, less stressful life.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WPS Presentation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Your Problem Prevention Skills</dc:title>
  <dc:creator/>
  <cp:lastModifiedBy>Queen Vivy</cp:lastModifiedBy>
  <cp:revision>2</cp:revision>
  <dcterms:created xsi:type="dcterms:W3CDTF">2024-07-05T06:12:36Z</dcterms:created>
  <dcterms:modified xsi:type="dcterms:W3CDTF">2024-07-05T06:47:25Z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922F9B7F6E66414FAAB023C5774A30A7_11</vt:lpwstr>
  </property>
  <property fmtid="{D5CDD505-2E9C-101B-9397-08002B2CF9AE}" pid="3" name="KSOProductBuildVer">
    <vt:lpwstr>1033-12.2.0.17119</vt:lpwstr>
  </property>
</Properties>
</file>