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56" r:id="rId4"/>
    <p:sldId id="258" r:id="rId5"/>
    <p:sldId id="265" r:id="rId6"/>
    <p:sldId id="266" r:id="rId7"/>
    <p:sldId id="267" r:id="rId8"/>
    <p:sldId id="274" r:id="rId9"/>
    <p:sldId id="275" r:id="rId10"/>
    <p:sldId id="276" r:id="rId11"/>
    <p:sldId id="271" r:id="rId12"/>
    <p:sldId id="272" r:id="rId13"/>
    <p:sldId id="269" r:id="rId14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buFont typeface="Arial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buFont typeface="Arial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buFont typeface="Arial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buFont typeface="Arial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buFont typeface="Arial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buFont typeface="Arial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buFont typeface="Arial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buFont typeface="Arial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Clr>
        <a:srgbClr val="000000"/>
      </a:buClr>
      <a:buFont typeface="Arial" charset="0"/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60" y="306"/>
      </p:cViewPr>
      <p:guideLst>
        <p:guide orient="horz" pos="2140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598613"/>
            <a:ext cx="5374339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474" y="1598613"/>
            <a:ext cx="5374339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804" y="274638"/>
            <a:ext cx="274201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274638"/>
            <a:ext cx="806707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12775" y="274638"/>
            <a:ext cx="1096803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612775" y="1598613"/>
            <a:ext cx="10968038" cy="45275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12775" y="6245225"/>
            <a:ext cx="2840038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>
              <a:defRPr sz="1300">
                <a:ea typeface="宋体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4013" y="6245225"/>
            <a:ext cx="386556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 algn="ctr">
              <a:defRPr sz="1300">
                <a:ea typeface="宋体" charset="-122"/>
              </a:defRPr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40775" y="6245225"/>
            <a:ext cx="2840038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 algn="r">
              <a:defRPr sz="1300">
                <a:ea typeface="宋体" charset="-122"/>
              </a:defRPr>
            </a:lvl1pPr>
          </a:lstStyle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895350" eaLnBrk="1" fontAlgn="base" latinLnBrk="0" hangingPunct="1"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5350" eaLnBrk="1" fontAlgn="base" latinLnBrk="0" hangingPunct="1"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5350" eaLnBrk="1" fontAlgn="base" latinLnBrk="0" hangingPunct="1"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5350" eaLnBrk="1" fontAlgn="base" latinLnBrk="0" hangingPunct="1"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5350" eaLnBrk="1" fontAlgn="base" latinLnBrk="0" hangingPunct="1"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9"/>
          <p:cNvPicPr/>
          <p:nvPr/>
        </p:nvPicPr>
        <p:blipFill>
          <a:blip r:embed="rId1"/>
          <a:srcRect l="261" t="2375" r="-261" b="-2375"/>
          <a:stretch>
            <a:fillRect/>
          </a:stretch>
        </p:blipFill>
        <p:spPr>
          <a:xfrm>
            <a:off x="0" y="0"/>
            <a:ext cx="12240000" cy="7200000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4104" name="组合 4103"/>
          <p:cNvGrpSpPr/>
          <p:nvPr/>
        </p:nvGrpSpPr>
        <p:grpSpPr>
          <a:xfrm>
            <a:off x="8430260" y="2426970"/>
            <a:ext cx="2039937" cy="1870075"/>
            <a:chOff x="0" y="0"/>
            <a:chExt cx="2040639" cy="1869796"/>
          </a:xfrm>
        </p:grpSpPr>
        <p:sp>
          <p:nvSpPr>
            <p:cNvPr id="4105" name="任意多边形 31"/>
            <p:cNvSpPr/>
            <p:nvPr/>
          </p:nvSpPr>
          <p:spPr>
            <a:xfrm>
              <a:off x="148405" y="0"/>
              <a:ext cx="1868272" cy="1869796"/>
            </a:xfrm>
            <a:custGeom>
              <a:avLst/>
              <a:gdLst>
                <a:gd name="txL" fmla="*/ 0 w 2655311"/>
                <a:gd name="txT" fmla="*/ 0 h 2657476"/>
                <a:gd name="txR" fmla="*/ 2655311 w 2655311"/>
                <a:gd name="txB" fmla="*/ 2657476 h 2657476"/>
              </a:gdLst>
              <a:ahLst/>
              <a:cxnLst>
                <a:cxn ang="0">
                  <a:pos x="0" y="1285875"/>
                </a:cxn>
                <a:cxn ang="0">
                  <a:pos x="4695" y="1192882"/>
                </a:cxn>
                <a:cxn ang="0">
                  <a:pos x="1326573" y="0"/>
                </a:cxn>
                <a:cxn ang="0">
                  <a:pos x="2655311" y="1328738"/>
                </a:cxn>
                <a:cxn ang="0">
                  <a:pos x="1326573" y="2657476"/>
                </a:cxn>
                <a:cxn ang="0">
                  <a:pos x="433160" y="2312294"/>
                </a:cxn>
                <a:cxn ang="0">
                  <a:pos x="416640" y="2295375"/>
                </a:cxn>
              </a:cxnLst>
              <a:rect l="txL" t="txT" r="txR" b="txB"/>
              <a:pathLst>
                <a:path w="2655311" h="2657476">
                  <a:moveTo>
                    <a:pt x="0" y="1285875"/>
                  </a:moveTo>
                  <a:lnTo>
                    <a:pt x="4695" y="1192882"/>
                  </a:lnTo>
                  <a:cubicBezTo>
                    <a:pt x="72740" y="522858"/>
                    <a:pt x="638596" y="0"/>
                    <a:pt x="1326573" y="0"/>
                  </a:cubicBezTo>
                  <a:cubicBezTo>
                    <a:pt x="2060415" y="0"/>
                    <a:pt x="2655311" y="594896"/>
                    <a:pt x="2655311" y="1328738"/>
                  </a:cubicBezTo>
                  <a:cubicBezTo>
                    <a:pt x="2655311" y="2062580"/>
                    <a:pt x="2060415" y="2657476"/>
                    <a:pt x="1326573" y="2657476"/>
                  </a:cubicBezTo>
                  <a:cubicBezTo>
                    <a:pt x="982585" y="2657476"/>
                    <a:pt x="669127" y="2526762"/>
                    <a:pt x="433160" y="2312294"/>
                  </a:cubicBezTo>
                  <a:lnTo>
                    <a:pt x="416640" y="2295375"/>
                  </a:lnTo>
                </a:path>
              </a:pathLst>
            </a:custGeom>
            <a:noFill/>
            <a:ln w="12700" cap="flat" cmpd="sng">
              <a:solidFill>
                <a:srgbClr val="FDFDF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endParaRPr>
            </a:p>
          </p:txBody>
        </p:sp>
        <p:sp>
          <p:nvSpPr>
            <p:cNvPr id="4106" name="直接连接符 32"/>
            <p:cNvSpPr/>
            <p:nvPr/>
          </p:nvSpPr>
          <p:spPr>
            <a:xfrm>
              <a:off x="166538" y="1040836"/>
              <a:ext cx="1836000" cy="1"/>
            </a:xfrm>
            <a:prstGeom prst="line">
              <a:avLst/>
            </a:prstGeom>
            <a:ln w="12700" cap="flat" cmpd="sng">
              <a:solidFill>
                <a:srgbClr val="FDFDFD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直接连接符 33"/>
            <p:cNvSpPr/>
            <p:nvPr/>
          </p:nvSpPr>
          <p:spPr>
            <a:xfrm>
              <a:off x="157013" y="1339361"/>
              <a:ext cx="1764000" cy="1"/>
            </a:xfrm>
            <a:prstGeom prst="line">
              <a:avLst/>
            </a:prstGeom>
            <a:ln w="12700" cap="flat" cmpd="sng">
              <a:solidFill>
                <a:srgbClr val="FDFDFD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文本框 34"/>
            <p:cNvSpPr/>
            <p:nvPr/>
          </p:nvSpPr>
          <p:spPr>
            <a:xfrm>
              <a:off x="121835" y="452843"/>
              <a:ext cx="1918804" cy="57903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3200" dirty="0">
                  <a:solidFill>
                    <a:srgbClr val="FEFEFF"/>
                  </a:solidFill>
                  <a:latin typeface="华文中宋" pitchFamily="2" charset="-122"/>
                  <a:ea typeface="华文中宋" pitchFamily="2" charset="-122"/>
                  <a:sym typeface="华文中宋" pitchFamily="2" charset="-122"/>
                </a:rPr>
                <a:t>农焕勇</a:t>
              </a:r>
            </a:p>
          </p:txBody>
        </p:sp>
        <p:sp>
          <p:nvSpPr>
            <p:cNvPr id="4109" name="文本框 35"/>
            <p:cNvSpPr/>
            <p:nvPr/>
          </p:nvSpPr>
          <p:spPr>
            <a:xfrm>
              <a:off x="83734" y="998603"/>
              <a:ext cx="1860957" cy="36570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rgbClr val="FEFEFF"/>
                  </a:solidFill>
                  <a:latin typeface="华文中宋" pitchFamily="2" charset="-122"/>
                  <a:ea typeface="华文中宋" pitchFamily="2" charset="-122"/>
                  <a:sym typeface="华文中宋" pitchFamily="2" charset="-122"/>
                </a:rPr>
                <a:t>计算机应用技术</a:t>
              </a:r>
            </a:p>
          </p:txBody>
        </p:sp>
        <p:sp>
          <p:nvSpPr>
            <p:cNvPr id="4110" name="直接连接符 36"/>
            <p:cNvSpPr/>
            <p:nvPr/>
          </p:nvSpPr>
          <p:spPr>
            <a:xfrm>
              <a:off x="223538" y="1596886"/>
              <a:ext cx="1512000" cy="1"/>
            </a:xfrm>
            <a:prstGeom prst="line">
              <a:avLst/>
            </a:prstGeom>
            <a:ln w="12700" cap="flat" cmpd="sng">
              <a:solidFill>
                <a:srgbClr val="FDFDFD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文本框 37"/>
            <p:cNvSpPr/>
            <p:nvPr/>
          </p:nvSpPr>
          <p:spPr>
            <a:xfrm>
              <a:off x="699976" y="1314362"/>
              <a:ext cx="1254938" cy="3047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dirty="0">
                  <a:solidFill>
                    <a:srgbClr val="FEFEFF"/>
                  </a:solidFill>
                  <a:latin typeface="华文中宋" pitchFamily="2" charset="-122"/>
                  <a:ea typeface="华文中宋" pitchFamily="2" charset="-122"/>
                  <a:sym typeface="华文中宋" pitchFamily="2" charset="-122"/>
                </a:rPr>
                <a:t>2013</a:t>
              </a:r>
              <a:r>
                <a:rPr lang="zh-CN" altLang="en-US" sz="1400" dirty="0">
                  <a:solidFill>
                    <a:srgbClr val="FEFEFF"/>
                  </a:solidFill>
                  <a:latin typeface="华文中宋" pitchFamily="2" charset="-122"/>
                  <a:ea typeface="华文中宋" pitchFamily="2" charset="-122"/>
                  <a:sym typeface="华文中宋" pitchFamily="2" charset="-122"/>
                </a:rPr>
                <a:t>级</a:t>
              </a:r>
              <a:r>
                <a:rPr lang="en-US" altLang="zh-CN" sz="1400" dirty="0">
                  <a:solidFill>
                    <a:srgbClr val="FEFEFF"/>
                  </a:solidFill>
                  <a:latin typeface="华文中宋" pitchFamily="2" charset="-122"/>
                  <a:ea typeface="华文中宋" pitchFamily="2" charset="-122"/>
                  <a:sym typeface="华文中宋" pitchFamily="2" charset="-122"/>
                </a:rPr>
                <a:t>2</a:t>
              </a:r>
              <a:r>
                <a:rPr lang="zh-CN" altLang="en-US" sz="1400" dirty="0">
                  <a:solidFill>
                    <a:srgbClr val="FEFEFF"/>
                  </a:solidFill>
                  <a:latin typeface="华文中宋" pitchFamily="2" charset="-122"/>
                  <a:ea typeface="华文中宋" pitchFamily="2" charset="-122"/>
                  <a:sym typeface="华文中宋" pitchFamily="2" charset="-122"/>
                </a:rPr>
                <a:t>班</a:t>
              </a:r>
            </a:p>
          </p:txBody>
        </p:sp>
        <p:sp>
          <p:nvSpPr>
            <p:cNvPr id="4112" name="文本框 38"/>
            <p:cNvSpPr/>
            <p:nvPr/>
          </p:nvSpPr>
          <p:spPr>
            <a:xfrm>
              <a:off x="0" y="1322746"/>
              <a:ext cx="1122357" cy="2462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/>
              <a:endParaRPr lang="zh-CN" altLang="en-US" sz="1000" dirty="0">
                <a:solidFill>
                  <a:srgbClr val="FEFEFF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7500" y="436245"/>
            <a:ext cx="9061450" cy="155448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3"/>
                </a:solidFill>
                <a:latin typeface="宋体" charset="0"/>
                <a:ea typeface="宋体" charset="0"/>
              </a:rPr>
              <a:t>基于PHP在水果超市信息管理系统下的设计与开发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06465" y="2125345"/>
            <a:ext cx="24237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/>
                </a:solidFill>
                <a:latin typeface="宋体" charset="0"/>
                <a:ea typeface="宋体" charset="0"/>
              </a:rPr>
              <a:t>导师：林立春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图片 39"/>
          <p:cNvPicPr>
            <a:picLocks noChangeAspect="1"/>
          </p:cNvPicPr>
          <p:nvPr/>
        </p:nvPicPr>
        <p:blipFill>
          <a:blip r:embed="rId1"/>
          <a:srcRect l="160" t="2375" r="-160" b="-2375"/>
          <a:stretch>
            <a:fillRect/>
          </a:stretch>
        </p:blipFill>
        <p:spPr>
          <a:xfrm>
            <a:off x="0" y="0"/>
            <a:ext cx="12239999" cy="720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36000" y="180000"/>
            <a:ext cx="579120" cy="434975"/>
          </a:xfrm>
          <a:prstGeom prst="triangl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225" y="194310"/>
            <a:ext cx="16687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3"/>
                </a:solidFill>
                <a:latin typeface="楷体" charset="0"/>
                <a:ea typeface="楷体" charset="0"/>
              </a:rPr>
              <a:t>致谢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0750" y="766445"/>
            <a:ext cx="1057910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solidFill>
                  <a:schemeClr val="accent3"/>
                </a:solidFill>
                <a:latin typeface="黑体" charset="0"/>
                <a:ea typeface="黑体" charset="0"/>
              </a:rPr>
              <a:t>在学业完成之际，回顾紧张但又充实的学习和开发过程，得到了许多人的帮助。再次向所有关心我的，以及帮助我的老师和同学们致以最真诚的感谢！</a:t>
            </a:r>
            <a:endParaRPr lang="zh-CN" altLang="en-US" sz="2400" dirty="0">
              <a:solidFill>
                <a:schemeClr val="accent3"/>
              </a:solidFill>
              <a:latin typeface="黑体" charset="0"/>
              <a:ea typeface="黑体" charset="0"/>
            </a:endParaRPr>
          </a:p>
          <a:p>
            <a:pPr indent="457200"/>
            <a:r>
              <a:rPr lang="zh-CN" altLang="en-US" sz="2400" dirty="0">
                <a:solidFill>
                  <a:schemeClr val="accent3"/>
                </a:solidFill>
                <a:latin typeface="黑体" charset="0"/>
                <a:ea typeface="黑体" charset="0"/>
              </a:rPr>
              <a:t>特别感谢林立春和罗冠老师的指导与帮助。感谢林立春老师对我论文中的不足之处提出意见和建议，让我的论文更加的完善。感谢罗冠老师对我毕业设计作品的帮助，让我学到了更多的专业知识。为此，再次向着两位老师表示最衷心的感谢！</a:t>
            </a:r>
            <a:endParaRPr lang="zh-CN" altLang="en-US" sz="2400" dirty="0">
              <a:solidFill>
                <a:schemeClr val="accent3"/>
              </a:solidFill>
              <a:latin typeface="黑体" charset="0"/>
              <a:ea typeface="黑体" charset="0"/>
            </a:endParaRPr>
          </a:p>
          <a:p>
            <a:pPr indent="457200"/>
            <a:r>
              <a:rPr lang="zh-CN" altLang="en-US" sz="2400" dirty="0">
                <a:solidFill>
                  <a:schemeClr val="accent3"/>
                </a:solidFill>
                <a:latin typeface="黑体" charset="0"/>
                <a:ea typeface="黑体" charset="0"/>
              </a:rPr>
              <a:t>同时，我还要感谢在这两年多来给予我关怀、教诲、帮助和鼓励的老师和同学们，因为有了你们的支持和帮助，使得我的实践能力得到更好的锻炼和发展。在此对他们表示衷心的感谢和祝福。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9"/>
          <p:cNvPicPr>
            <a:picLocks noChangeAspect="1"/>
          </p:cNvPicPr>
          <p:nvPr/>
        </p:nvPicPr>
        <p:blipFill>
          <a:blip r:embed="rId1"/>
          <a:srcRect l="209" t="2375" r="-209" b="-2375"/>
          <a:stretch>
            <a:fillRect/>
          </a:stretch>
        </p:blipFill>
        <p:spPr>
          <a:xfrm>
            <a:off x="0" y="0"/>
            <a:ext cx="12240000" cy="720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5124" name="Freeform 5"/>
          <p:cNvSpPr>
            <a:spLocks noEditPoints="1"/>
          </p:cNvSpPr>
          <p:nvPr/>
        </p:nvSpPr>
        <p:spPr>
          <a:xfrm>
            <a:off x="3382645" y="491490"/>
            <a:ext cx="4575810" cy="389763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40" h="1794">
                <a:moveTo>
                  <a:pt x="730" y="30"/>
                </a:moveTo>
                <a:lnTo>
                  <a:pt x="730" y="30"/>
                </a:lnTo>
                <a:lnTo>
                  <a:pt x="726" y="22"/>
                </a:lnTo>
                <a:lnTo>
                  <a:pt x="726" y="14"/>
                </a:lnTo>
                <a:lnTo>
                  <a:pt x="726" y="6"/>
                </a:lnTo>
                <a:lnTo>
                  <a:pt x="724" y="0"/>
                </a:lnTo>
                <a:lnTo>
                  <a:pt x="720" y="0"/>
                </a:lnTo>
                <a:lnTo>
                  <a:pt x="718" y="2"/>
                </a:lnTo>
                <a:lnTo>
                  <a:pt x="716" y="4"/>
                </a:lnTo>
                <a:lnTo>
                  <a:pt x="718" y="6"/>
                </a:lnTo>
                <a:lnTo>
                  <a:pt x="720" y="10"/>
                </a:lnTo>
                <a:lnTo>
                  <a:pt x="722" y="20"/>
                </a:lnTo>
                <a:lnTo>
                  <a:pt x="724" y="26"/>
                </a:lnTo>
                <a:lnTo>
                  <a:pt x="726" y="28"/>
                </a:lnTo>
                <a:lnTo>
                  <a:pt x="730" y="30"/>
                </a:lnTo>
                <a:close/>
                <a:moveTo>
                  <a:pt x="1010" y="182"/>
                </a:moveTo>
                <a:lnTo>
                  <a:pt x="1010" y="182"/>
                </a:lnTo>
                <a:lnTo>
                  <a:pt x="1002" y="182"/>
                </a:lnTo>
                <a:lnTo>
                  <a:pt x="996" y="180"/>
                </a:lnTo>
                <a:lnTo>
                  <a:pt x="984" y="176"/>
                </a:lnTo>
                <a:lnTo>
                  <a:pt x="974" y="172"/>
                </a:lnTo>
                <a:lnTo>
                  <a:pt x="970" y="172"/>
                </a:lnTo>
                <a:lnTo>
                  <a:pt x="966" y="174"/>
                </a:lnTo>
                <a:lnTo>
                  <a:pt x="972" y="176"/>
                </a:lnTo>
                <a:lnTo>
                  <a:pt x="978" y="180"/>
                </a:lnTo>
                <a:lnTo>
                  <a:pt x="990" y="186"/>
                </a:lnTo>
                <a:lnTo>
                  <a:pt x="994" y="188"/>
                </a:lnTo>
                <a:lnTo>
                  <a:pt x="1000" y="188"/>
                </a:lnTo>
                <a:lnTo>
                  <a:pt x="1004" y="186"/>
                </a:lnTo>
                <a:lnTo>
                  <a:pt x="1010" y="182"/>
                </a:lnTo>
                <a:close/>
                <a:moveTo>
                  <a:pt x="1062" y="198"/>
                </a:moveTo>
                <a:lnTo>
                  <a:pt x="1062" y="198"/>
                </a:lnTo>
                <a:lnTo>
                  <a:pt x="1050" y="198"/>
                </a:lnTo>
                <a:lnTo>
                  <a:pt x="1040" y="196"/>
                </a:lnTo>
                <a:lnTo>
                  <a:pt x="1030" y="194"/>
                </a:lnTo>
                <a:lnTo>
                  <a:pt x="1026" y="194"/>
                </a:lnTo>
                <a:lnTo>
                  <a:pt x="1022" y="196"/>
                </a:lnTo>
                <a:lnTo>
                  <a:pt x="1032" y="200"/>
                </a:lnTo>
                <a:lnTo>
                  <a:pt x="1042" y="202"/>
                </a:lnTo>
                <a:lnTo>
                  <a:pt x="1052" y="202"/>
                </a:lnTo>
                <a:lnTo>
                  <a:pt x="1062" y="198"/>
                </a:lnTo>
                <a:close/>
                <a:moveTo>
                  <a:pt x="1138" y="214"/>
                </a:moveTo>
                <a:lnTo>
                  <a:pt x="1138" y="214"/>
                </a:lnTo>
                <a:lnTo>
                  <a:pt x="1138" y="210"/>
                </a:lnTo>
                <a:lnTo>
                  <a:pt x="1136" y="208"/>
                </a:lnTo>
                <a:lnTo>
                  <a:pt x="1128" y="206"/>
                </a:lnTo>
                <a:lnTo>
                  <a:pt x="1120" y="206"/>
                </a:lnTo>
                <a:lnTo>
                  <a:pt x="1118" y="208"/>
                </a:lnTo>
                <a:lnTo>
                  <a:pt x="1116" y="210"/>
                </a:lnTo>
                <a:lnTo>
                  <a:pt x="1122" y="212"/>
                </a:lnTo>
                <a:lnTo>
                  <a:pt x="1126" y="212"/>
                </a:lnTo>
                <a:lnTo>
                  <a:pt x="1130" y="214"/>
                </a:lnTo>
                <a:lnTo>
                  <a:pt x="1138" y="214"/>
                </a:lnTo>
                <a:close/>
                <a:moveTo>
                  <a:pt x="1038" y="230"/>
                </a:moveTo>
                <a:lnTo>
                  <a:pt x="1038" y="230"/>
                </a:lnTo>
                <a:lnTo>
                  <a:pt x="1040" y="232"/>
                </a:lnTo>
                <a:lnTo>
                  <a:pt x="1044" y="236"/>
                </a:lnTo>
                <a:lnTo>
                  <a:pt x="1054" y="238"/>
                </a:lnTo>
                <a:lnTo>
                  <a:pt x="1066" y="236"/>
                </a:lnTo>
                <a:lnTo>
                  <a:pt x="1070" y="234"/>
                </a:lnTo>
                <a:lnTo>
                  <a:pt x="1072" y="232"/>
                </a:lnTo>
                <a:lnTo>
                  <a:pt x="1066" y="228"/>
                </a:lnTo>
                <a:lnTo>
                  <a:pt x="1056" y="226"/>
                </a:lnTo>
                <a:lnTo>
                  <a:pt x="1048" y="228"/>
                </a:lnTo>
                <a:lnTo>
                  <a:pt x="1038" y="230"/>
                </a:lnTo>
                <a:close/>
                <a:moveTo>
                  <a:pt x="852" y="234"/>
                </a:moveTo>
                <a:lnTo>
                  <a:pt x="852" y="234"/>
                </a:lnTo>
                <a:lnTo>
                  <a:pt x="848" y="234"/>
                </a:lnTo>
                <a:lnTo>
                  <a:pt x="846" y="234"/>
                </a:lnTo>
                <a:lnTo>
                  <a:pt x="840" y="232"/>
                </a:lnTo>
                <a:lnTo>
                  <a:pt x="840" y="236"/>
                </a:lnTo>
                <a:lnTo>
                  <a:pt x="838" y="240"/>
                </a:lnTo>
                <a:lnTo>
                  <a:pt x="848" y="240"/>
                </a:lnTo>
                <a:lnTo>
                  <a:pt x="850" y="238"/>
                </a:lnTo>
                <a:lnTo>
                  <a:pt x="852" y="234"/>
                </a:lnTo>
                <a:close/>
                <a:moveTo>
                  <a:pt x="478" y="274"/>
                </a:moveTo>
                <a:lnTo>
                  <a:pt x="478" y="274"/>
                </a:lnTo>
                <a:lnTo>
                  <a:pt x="476" y="270"/>
                </a:lnTo>
                <a:lnTo>
                  <a:pt x="474" y="268"/>
                </a:lnTo>
                <a:lnTo>
                  <a:pt x="466" y="264"/>
                </a:lnTo>
                <a:lnTo>
                  <a:pt x="458" y="262"/>
                </a:lnTo>
                <a:lnTo>
                  <a:pt x="452" y="262"/>
                </a:lnTo>
                <a:lnTo>
                  <a:pt x="458" y="266"/>
                </a:lnTo>
                <a:lnTo>
                  <a:pt x="464" y="272"/>
                </a:lnTo>
                <a:lnTo>
                  <a:pt x="470" y="274"/>
                </a:lnTo>
                <a:lnTo>
                  <a:pt x="474" y="274"/>
                </a:lnTo>
                <a:lnTo>
                  <a:pt x="478" y="274"/>
                </a:lnTo>
                <a:close/>
                <a:moveTo>
                  <a:pt x="456" y="434"/>
                </a:moveTo>
                <a:lnTo>
                  <a:pt x="456" y="434"/>
                </a:lnTo>
                <a:lnTo>
                  <a:pt x="456" y="430"/>
                </a:lnTo>
                <a:lnTo>
                  <a:pt x="452" y="426"/>
                </a:lnTo>
                <a:lnTo>
                  <a:pt x="444" y="424"/>
                </a:lnTo>
                <a:lnTo>
                  <a:pt x="444" y="430"/>
                </a:lnTo>
                <a:lnTo>
                  <a:pt x="448" y="434"/>
                </a:lnTo>
                <a:lnTo>
                  <a:pt x="452" y="436"/>
                </a:lnTo>
                <a:lnTo>
                  <a:pt x="456" y="434"/>
                </a:lnTo>
                <a:close/>
                <a:moveTo>
                  <a:pt x="1584" y="548"/>
                </a:moveTo>
                <a:lnTo>
                  <a:pt x="1584" y="538"/>
                </a:lnTo>
                <a:lnTo>
                  <a:pt x="1574" y="538"/>
                </a:lnTo>
                <a:lnTo>
                  <a:pt x="1572" y="544"/>
                </a:lnTo>
                <a:lnTo>
                  <a:pt x="1574" y="548"/>
                </a:lnTo>
                <a:lnTo>
                  <a:pt x="1578" y="550"/>
                </a:lnTo>
                <a:lnTo>
                  <a:pt x="1584" y="548"/>
                </a:lnTo>
                <a:close/>
                <a:moveTo>
                  <a:pt x="1626" y="588"/>
                </a:moveTo>
                <a:lnTo>
                  <a:pt x="1626" y="588"/>
                </a:lnTo>
                <a:lnTo>
                  <a:pt x="1620" y="586"/>
                </a:lnTo>
                <a:lnTo>
                  <a:pt x="1612" y="586"/>
                </a:lnTo>
                <a:lnTo>
                  <a:pt x="1612" y="588"/>
                </a:lnTo>
                <a:lnTo>
                  <a:pt x="1614" y="590"/>
                </a:lnTo>
                <a:lnTo>
                  <a:pt x="1618" y="592"/>
                </a:lnTo>
                <a:lnTo>
                  <a:pt x="1622" y="592"/>
                </a:lnTo>
                <a:lnTo>
                  <a:pt x="1624" y="590"/>
                </a:lnTo>
                <a:lnTo>
                  <a:pt x="1626" y="588"/>
                </a:lnTo>
                <a:close/>
                <a:moveTo>
                  <a:pt x="1708" y="782"/>
                </a:moveTo>
                <a:lnTo>
                  <a:pt x="1708" y="782"/>
                </a:lnTo>
                <a:lnTo>
                  <a:pt x="1710" y="780"/>
                </a:lnTo>
                <a:lnTo>
                  <a:pt x="1712" y="778"/>
                </a:lnTo>
                <a:lnTo>
                  <a:pt x="1714" y="776"/>
                </a:lnTo>
                <a:lnTo>
                  <a:pt x="1714" y="772"/>
                </a:lnTo>
                <a:lnTo>
                  <a:pt x="1710" y="772"/>
                </a:lnTo>
                <a:lnTo>
                  <a:pt x="1708" y="770"/>
                </a:lnTo>
                <a:lnTo>
                  <a:pt x="1704" y="770"/>
                </a:lnTo>
                <a:lnTo>
                  <a:pt x="1700" y="770"/>
                </a:lnTo>
                <a:lnTo>
                  <a:pt x="1700" y="774"/>
                </a:lnTo>
                <a:lnTo>
                  <a:pt x="1702" y="778"/>
                </a:lnTo>
                <a:lnTo>
                  <a:pt x="1708" y="782"/>
                </a:lnTo>
                <a:close/>
                <a:moveTo>
                  <a:pt x="106" y="862"/>
                </a:moveTo>
                <a:lnTo>
                  <a:pt x="106" y="862"/>
                </a:lnTo>
                <a:lnTo>
                  <a:pt x="112" y="860"/>
                </a:lnTo>
                <a:lnTo>
                  <a:pt x="116" y="856"/>
                </a:lnTo>
                <a:lnTo>
                  <a:pt x="120" y="852"/>
                </a:lnTo>
                <a:lnTo>
                  <a:pt x="126" y="850"/>
                </a:lnTo>
                <a:lnTo>
                  <a:pt x="126" y="842"/>
                </a:lnTo>
                <a:lnTo>
                  <a:pt x="128" y="838"/>
                </a:lnTo>
                <a:lnTo>
                  <a:pt x="130" y="834"/>
                </a:lnTo>
                <a:lnTo>
                  <a:pt x="132" y="830"/>
                </a:lnTo>
                <a:lnTo>
                  <a:pt x="122" y="834"/>
                </a:lnTo>
                <a:lnTo>
                  <a:pt x="114" y="842"/>
                </a:lnTo>
                <a:lnTo>
                  <a:pt x="100" y="858"/>
                </a:lnTo>
                <a:lnTo>
                  <a:pt x="104" y="860"/>
                </a:lnTo>
                <a:lnTo>
                  <a:pt x="106" y="862"/>
                </a:lnTo>
                <a:close/>
                <a:moveTo>
                  <a:pt x="156" y="852"/>
                </a:moveTo>
                <a:lnTo>
                  <a:pt x="156" y="852"/>
                </a:lnTo>
                <a:lnTo>
                  <a:pt x="150" y="852"/>
                </a:lnTo>
                <a:lnTo>
                  <a:pt x="148" y="850"/>
                </a:lnTo>
                <a:lnTo>
                  <a:pt x="148" y="846"/>
                </a:lnTo>
                <a:lnTo>
                  <a:pt x="144" y="844"/>
                </a:lnTo>
                <a:lnTo>
                  <a:pt x="144" y="848"/>
                </a:lnTo>
                <a:lnTo>
                  <a:pt x="142" y="852"/>
                </a:lnTo>
                <a:lnTo>
                  <a:pt x="136" y="858"/>
                </a:lnTo>
                <a:lnTo>
                  <a:pt x="130" y="864"/>
                </a:lnTo>
                <a:lnTo>
                  <a:pt x="130" y="868"/>
                </a:lnTo>
                <a:lnTo>
                  <a:pt x="130" y="874"/>
                </a:lnTo>
                <a:lnTo>
                  <a:pt x="134" y="872"/>
                </a:lnTo>
                <a:lnTo>
                  <a:pt x="138" y="870"/>
                </a:lnTo>
                <a:lnTo>
                  <a:pt x="144" y="864"/>
                </a:lnTo>
                <a:lnTo>
                  <a:pt x="150" y="858"/>
                </a:lnTo>
                <a:lnTo>
                  <a:pt x="156" y="852"/>
                </a:lnTo>
                <a:close/>
                <a:moveTo>
                  <a:pt x="126" y="884"/>
                </a:moveTo>
                <a:lnTo>
                  <a:pt x="126" y="884"/>
                </a:lnTo>
                <a:lnTo>
                  <a:pt x="124" y="888"/>
                </a:lnTo>
                <a:lnTo>
                  <a:pt x="124" y="890"/>
                </a:lnTo>
                <a:lnTo>
                  <a:pt x="124" y="894"/>
                </a:lnTo>
                <a:lnTo>
                  <a:pt x="132" y="894"/>
                </a:lnTo>
                <a:lnTo>
                  <a:pt x="132" y="886"/>
                </a:lnTo>
                <a:lnTo>
                  <a:pt x="130" y="884"/>
                </a:lnTo>
                <a:lnTo>
                  <a:pt x="126" y="884"/>
                </a:lnTo>
                <a:close/>
                <a:moveTo>
                  <a:pt x="4" y="964"/>
                </a:moveTo>
                <a:lnTo>
                  <a:pt x="4" y="964"/>
                </a:lnTo>
                <a:lnTo>
                  <a:pt x="8" y="964"/>
                </a:lnTo>
                <a:lnTo>
                  <a:pt x="12" y="962"/>
                </a:lnTo>
                <a:lnTo>
                  <a:pt x="14" y="958"/>
                </a:lnTo>
                <a:lnTo>
                  <a:pt x="14" y="954"/>
                </a:lnTo>
                <a:lnTo>
                  <a:pt x="12" y="952"/>
                </a:lnTo>
                <a:lnTo>
                  <a:pt x="8" y="952"/>
                </a:lnTo>
                <a:lnTo>
                  <a:pt x="2" y="954"/>
                </a:lnTo>
                <a:lnTo>
                  <a:pt x="0" y="956"/>
                </a:lnTo>
                <a:lnTo>
                  <a:pt x="0" y="960"/>
                </a:lnTo>
                <a:lnTo>
                  <a:pt x="2" y="962"/>
                </a:lnTo>
                <a:lnTo>
                  <a:pt x="4" y="964"/>
                </a:lnTo>
                <a:close/>
                <a:moveTo>
                  <a:pt x="48" y="986"/>
                </a:moveTo>
                <a:lnTo>
                  <a:pt x="48" y="986"/>
                </a:lnTo>
                <a:lnTo>
                  <a:pt x="48" y="992"/>
                </a:lnTo>
                <a:lnTo>
                  <a:pt x="44" y="1000"/>
                </a:lnTo>
                <a:lnTo>
                  <a:pt x="38" y="1016"/>
                </a:lnTo>
                <a:lnTo>
                  <a:pt x="34" y="1024"/>
                </a:lnTo>
                <a:lnTo>
                  <a:pt x="34" y="1030"/>
                </a:lnTo>
                <a:lnTo>
                  <a:pt x="38" y="1034"/>
                </a:lnTo>
                <a:lnTo>
                  <a:pt x="46" y="1036"/>
                </a:lnTo>
                <a:lnTo>
                  <a:pt x="46" y="1028"/>
                </a:lnTo>
                <a:lnTo>
                  <a:pt x="46" y="1020"/>
                </a:lnTo>
                <a:lnTo>
                  <a:pt x="52" y="1006"/>
                </a:lnTo>
                <a:lnTo>
                  <a:pt x="54" y="1000"/>
                </a:lnTo>
                <a:lnTo>
                  <a:pt x="56" y="994"/>
                </a:lnTo>
                <a:lnTo>
                  <a:pt x="54" y="990"/>
                </a:lnTo>
                <a:lnTo>
                  <a:pt x="48" y="986"/>
                </a:lnTo>
                <a:close/>
                <a:moveTo>
                  <a:pt x="1732" y="1110"/>
                </a:moveTo>
                <a:lnTo>
                  <a:pt x="1732" y="1110"/>
                </a:lnTo>
                <a:lnTo>
                  <a:pt x="1734" y="1112"/>
                </a:lnTo>
                <a:lnTo>
                  <a:pt x="1734" y="1116"/>
                </a:lnTo>
                <a:lnTo>
                  <a:pt x="1732" y="1124"/>
                </a:lnTo>
                <a:lnTo>
                  <a:pt x="1732" y="1128"/>
                </a:lnTo>
                <a:lnTo>
                  <a:pt x="1734" y="1132"/>
                </a:lnTo>
                <a:lnTo>
                  <a:pt x="1738" y="1134"/>
                </a:lnTo>
                <a:lnTo>
                  <a:pt x="1738" y="1126"/>
                </a:lnTo>
                <a:lnTo>
                  <a:pt x="1738" y="1118"/>
                </a:lnTo>
                <a:lnTo>
                  <a:pt x="1738" y="1112"/>
                </a:lnTo>
                <a:lnTo>
                  <a:pt x="1736" y="1110"/>
                </a:lnTo>
                <a:lnTo>
                  <a:pt x="1732" y="1110"/>
                </a:lnTo>
                <a:close/>
                <a:moveTo>
                  <a:pt x="1730" y="1154"/>
                </a:moveTo>
                <a:lnTo>
                  <a:pt x="1730" y="1154"/>
                </a:lnTo>
                <a:lnTo>
                  <a:pt x="1730" y="1162"/>
                </a:lnTo>
                <a:lnTo>
                  <a:pt x="1728" y="1168"/>
                </a:lnTo>
                <a:lnTo>
                  <a:pt x="1728" y="1174"/>
                </a:lnTo>
                <a:lnTo>
                  <a:pt x="1730" y="1176"/>
                </a:lnTo>
                <a:lnTo>
                  <a:pt x="1734" y="1178"/>
                </a:lnTo>
                <a:lnTo>
                  <a:pt x="1732" y="1174"/>
                </a:lnTo>
                <a:lnTo>
                  <a:pt x="1732" y="1170"/>
                </a:lnTo>
                <a:lnTo>
                  <a:pt x="1734" y="1164"/>
                </a:lnTo>
                <a:lnTo>
                  <a:pt x="1734" y="1158"/>
                </a:lnTo>
                <a:lnTo>
                  <a:pt x="1732" y="1156"/>
                </a:lnTo>
                <a:lnTo>
                  <a:pt x="1730" y="1154"/>
                </a:lnTo>
                <a:close/>
                <a:moveTo>
                  <a:pt x="106" y="1196"/>
                </a:moveTo>
                <a:lnTo>
                  <a:pt x="106" y="1196"/>
                </a:lnTo>
                <a:lnTo>
                  <a:pt x="110" y="1198"/>
                </a:lnTo>
                <a:lnTo>
                  <a:pt x="114" y="1200"/>
                </a:lnTo>
                <a:lnTo>
                  <a:pt x="108" y="1202"/>
                </a:lnTo>
                <a:lnTo>
                  <a:pt x="104" y="1204"/>
                </a:lnTo>
                <a:lnTo>
                  <a:pt x="100" y="1212"/>
                </a:lnTo>
                <a:lnTo>
                  <a:pt x="94" y="1218"/>
                </a:lnTo>
                <a:lnTo>
                  <a:pt x="92" y="1220"/>
                </a:lnTo>
                <a:lnTo>
                  <a:pt x="88" y="1218"/>
                </a:lnTo>
                <a:lnTo>
                  <a:pt x="86" y="1236"/>
                </a:lnTo>
                <a:lnTo>
                  <a:pt x="86" y="1244"/>
                </a:lnTo>
                <a:lnTo>
                  <a:pt x="88" y="1250"/>
                </a:lnTo>
                <a:lnTo>
                  <a:pt x="90" y="1250"/>
                </a:lnTo>
                <a:lnTo>
                  <a:pt x="92" y="1252"/>
                </a:lnTo>
                <a:lnTo>
                  <a:pt x="106" y="1246"/>
                </a:lnTo>
                <a:lnTo>
                  <a:pt x="118" y="1242"/>
                </a:lnTo>
                <a:lnTo>
                  <a:pt x="132" y="1238"/>
                </a:lnTo>
                <a:lnTo>
                  <a:pt x="144" y="1232"/>
                </a:lnTo>
                <a:lnTo>
                  <a:pt x="146" y="1226"/>
                </a:lnTo>
                <a:lnTo>
                  <a:pt x="146" y="1222"/>
                </a:lnTo>
                <a:lnTo>
                  <a:pt x="144" y="1214"/>
                </a:lnTo>
                <a:lnTo>
                  <a:pt x="140" y="1208"/>
                </a:lnTo>
                <a:lnTo>
                  <a:pt x="136" y="1198"/>
                </a:lnTo>
                <a:lnTo>
                  <a:pt x="132" y="1200"/>
                </a:lnTo>
                <a:lnTo>
                  <a:pt x="128" y="1200"/>
                </a:lnTo>
                <a:lnTo>
                  <a:pt x="120" y="1198"/>
                </a:lnTo>
                <a:lnTo>
                  <a:pt x="112" y="1194"/>
                </a:lnTo>
                <a:lnTo>
                  <a:pt x="108" y="1194"/>
                </a:lnTo>
                <a:lnTo>
                  <a:pt x="106" y="1196"/>
                </a:lnTo>
                <a:close/>
                <a:moveTo>
                  <a:pt x="1700" y="1296"/>
                </a:moveTo>
                <a:lnTo>
                  <a:pt x="1700" y="1296"/>
                </a:lnTo>
                <a:lnTo>
                  <a:pt x="1698" y="1300"/>
                </a:lnTo>
                <a:lnTo>
                  <a:pt x="1698" y="1304"/>
                </a:lnTo>
                <a:lnTo>
                  <a:pt x="1700" y="1308"/>
                </a:lnTo>
                <a:lnTo>
                  <a:pt x="1704" y="1310"/>
                </a:lnTo>
                <a:lnTo>
                  <a:pt x="1706" y="1302"/>
                </a:lnTo>
                <a:lnTo>
                  <a:pt x="1704" y="1298"/>
                </a:lnTo>
                <a:lnTo>
                  <a:pt x="1700" y="1296"/>
                </a:lnTo>
                <a:close/>
                <a:moveTo>
                  <a:pt x="492" y="1520"/>
                </a:moveTo>
                <a:lnTo>
                  <a:pt x="492" y="1520"/>
                </a:lnTo>
                <a:lnTo>
                  <a:pt x="490" y="1500"/>
                </a:lnTo>
                <a:lnTo>
                  <a:pt x="486" y="1492"/>
                </a:lnTo>
                <a:lnTo>
                  <a:pt x="482" y="1484"/>
                </a:lnTo>
                <a:lnTo>
                  <a:pt x="486" y="1486"/>
                </a:lnTo>
                <a:lnTo>
                  <a:pt x="488" y="1486"/>
                </a:lnTo>
                <a:lnTo>
                  <a:pt x="490" y="1484"/>
                </a:lnTo>
                <a:lnTo>
                  <a:pt x="486" y="1482"/>
                </a:lnTo>
                <a:lnTo>
                  <a:pt x="484" y="1480"/>
                </a:lnTo>
                <a:lnTo>
                  <a:pt x="480" y="1478"/>
                </a:lnTo>
                <a:lnTo>
                  <a:pt x="478" y="1480"/>
                </a:lnTo>
                <a:lnTo>
                  <a:pt x="478" y="1482"/>
                </a:lnTo>
                <a:lnTo>
                  <a:pt x="476" y="1490"/>
                </a:lnTo>
                <a:lnTo>
                  <a:pt x="476" y="1502"/>
                </a:lnTo>
                <a:lnTo>
                  <a:pt x="478" y="1510"/>
                </a:lnTo>
                <a:lnTo>
                  <a:pt x="482" y="1514"/>
                </a:lnTo>
                <a:lnTo>
                  <a:pt x="486" y="1518"/>
                </a:lnTo>
                <a:lnTo>
                  <a:pt x="492" y="1520"/>
                </a:lnTo>
                <a:close/>
                <a:moveTo>
                  <a:pt x="480" y="1526"/>
                </a:moveTo>
                <a:lnTo>
                  <a:pt x="480" y="1526"/>
                </a:lnTo>
                <a:lnTo>
                  <a:pt x="486" y="1538"/>
                </a:lnTo>
                <a:lnTo>
                  <a:pt x="492" y="1544"/>
                </a:lnTo>
                <a:lnTo>
                  <a:pt x="498" y="1546"/>
                </a:lnTo>
                <a:lnTo>
                  <a:pt x="496" y="1534"/>
                </a:lnTo>
                <a:lnTo>
                  <a:pt x="492" y="1522"/>
                </a:lnTo>
                <a:lnTo>
                  <a:pt x="486" y="1522"/>
                </a:lnTo>
                <a:lnTo>
                  <a:pt x="480" y="1526"/>
                </a:lnTo>
                <a:close/>
                <a:moveTo>
                  <a:pt x="426" y="1536"/>
                </a:moveTo>
                <a:lnTo>
                  <a:pt x="426" y="1536"/>
                </a:lnTo>
                <a:lnTo>
                  <a:pt x="420" y="1536"/>
                </a:lnTo>
                <a:lnTo>
                  <a:pt x="414" y="1534"/>
                </a:lnTo>
                <a:lnTo>
                  <a:pt x="414" y="1540"/>
                </a:lnTo>
                <a:lnTo>
                  <a:pt x="416" y="1546"/>
                </a:lnTo>
                <a:lnTo>
                  <a:pt x="420" y="1560"/>
                </a:lnTo>
                <a:lnTo>
                  <a:pt x="422" y="1554"/>
                </a:lnTo>
                <a:lnTo>
                  <a:pt x="424" y="1548"/>
                </a:lnTo>
                <a:lnTo>
                  <a:pt x="424" y="1542"/>
                </a:lnTo>
                <a:lnTo>
                  <a:pt x="420" y="1538"/>
                </a:lnTo>
                <a:lnTo>
                  <a:pt x="424" y="1538"/>
                </a:lnTo>
                <a:lnTo>
                  <a:pt x="426" y="1536"/>
                </a:lnTo>
                <a:close/>
                <a:moveTo>
                  <a:pt x="508" y="1564"/>
                </a:moveTo>
                <a:lnTo>
                  <a:pt x="508" y="1564"/>
                </a:lnTo>
                <a:lnTo>
                  <a:pt x="504" y="1554"/>
                </a:lnTo>
                <a:lnTo>
                  <a:pt x="500" y="1550"/>
                </a:lnTo>
                <a:lnTo>
                  <a:pt x="492" y="1548"/>
                </a:lnTo>
                <a:lnTo>
                  <a:pt x="494" y="1554"/>
                </a:lnTo>
                <a:lnTo>
                  <a:pt x="498" y="1558"/>
                </a:lnTo>
                <a:lnTo>
                  <a:pt x="502" y="1562"/>
                </a:lnTo>
                <a:lnTo>
                  <a:pt x="508" y="1564"/>
                </a:lnTo>
                <a:close/>
                <a:moveTo>
                  <a:pt x="338" y="1554"/>
                </a:moveTo>
                <a:lnTo>
                  <a:pt x="326" y="1554"/>
                </a:lnTo>
                <a:lnTo>
                  <a:pt x="326" y="1556"/>
                </a:lnTo>
                <a:lnTo>
                  <a:pt x="326" y="1560"/>
                </a:lnTo>
                <a:lnTo>
                  <a:pt x="330" y="1564"/>
                </a:lnTo>
                <a:lnTo>
                  <a:pt x="336" y="1564"/>
                </a:lnTo>
                <a:lnTo>
                  <a:pt x="338" y="1564"/>
                </a:lnTo>
                <a:lnTo>
                  <a:pt x="340" y="1562"/>
                </a:lnTo>
                <a:lnTo>
                  <a:pt x="338" y="1560"/>
                </a:lnTo>
                <a:lnTo>
                  <a:pt x="338" y="1554"/>
                </a:lnTo>
                <a:close/>
                <a:moveTo>
                  <a:pt x="584" y="1582"/>
                </a:moveTo>
                <a:lnTo>
                  <a:pt x="584" y="1582"/>
                </a:lnTo>
                <a:lnTo>
                  <a:pt x="592" y="1586"/>
                </a:lnTo>
                <a:lnTo>
                  <a:pt x="594" y="1586"/>
                </a:lnTo>
                <a:lnTo>
                  <a:pt x="596" y="1582"/>
                </a:lnTo>
                <a:lnTo>
                  <a:pt x="590" y="1578"/>
                </a:lnTo>
                <a:lnTo>
                  <a:pt x="586" y="1578"/>
                </a:lnTo>
                <a:lnTo>
                  <a:pt x="584" y="1582"/>
                </a:lnTo>
                <a:close/>
                <a:moveTo>
                  <a:pt x="574" y="1740"/>
                </a:moveTo>
                <a:lnTo>
                  <a:pt x="574" y="1740"/>
                </a:lnTo>
                <a:lnTo>
                  <a:pt x="578" y="1740"/>
                </a:lnTo>
                <a:lnTo>
                  <a:pt x="580" y="1742"/>
                </a:lnTo>
                <a:lnTo>
                  <a:pt x="584" y="1746"/>
                </a:lnTo>
                <a:lnTo>
                  <a:pt x="588" y="1748"/>
                </a:lnTo>
                <a:lnTo>
                  <a:pt x="590" y="1748"/>
                </a:lnTo>
                <a:lnTo>
                  <a:pt x="592" y="1744"/>
                </a:lnTo>
                <a:lnTo>
                  <a:pt x="588" y="1742"/>
                </a:lnTo>
                <a:lnTo>
                  <a:pt x="582" y="1738"/>
                </a:lnTo>
                <a:lnTo>
                  <a:pt x="578" y="1738"/>
                </a:lnTo>
                <a:lnTo>
                  <a:pt x="576" y="1738"/>
                </a:lnTo>
                <a:lnTo>
                  <a:pt x="574" y="1740"/>
                </a:lnTo>
                <a:close/>
                <a:moveTo>
                  <a:pt x="690" y="1740"/>
                </a:moveTo>
                <a:lnTo>
                  <a:pt x="690" y="1740"/>
                </a:lnTo>
                <a:lnTo>
                  <a:pt x="694" y="1742"/>
                </a:lnTo>
                <a:lnTo>
                  <a:pt x="700" y="1744"/>
                </a:lnTo>
                <a:lnTo>
                  <a:pt x="706" y="1744"/>
                </a:lnTo>
                <a:lnTo>
                  <a:pt x="708" y="1742"/>
                </a:lnTo>
                <a:lnTo>
                  <a:pt x="708" y="1740"/>
                </a:lnTo>
                <a:lnTo>
                  <a:pt x="698" y="1738"/>
                </a:lnTo>
                <a:lnTo>
                  <a:pt x="694" y="1738"/>
                </a:lnTo>
                <a:lnTo>
                  <a:pt x="692" y="1738"/>
                </a:lnTo>
                <a:lnTo>
                  <a:pt x="690" y="1740"/>
                </a:lnTo>
                <a:close/>
                <a:moveTo>
                  <a:pt x="750" y="1760"/>
                </a:moveTo>
                <a:lnTo>
                  <a:pt x="750" y="1760"/>
                </a:lnTo>
                <a:lnTo>
                  <a:pt x="754" y="1760"/>
                </a:lnTo>
                <a:lnTo>
                  <a:pt x="756" y="1760"/>
                </a:lnTo>
                <a:lnTo>
                  <a:pt x="758" y="1762"/>
                </a:lnTo>
                <a:lnTo>
                  <a:pt x="762" y="1762"/>
                </a:lnTo>
                <a:lnTo>
                  <a:pt x="762" y="1758"/>
                </a:lnTo>
                <a:lnTo>
                  <a:pt x="762" y="1756"/>
                </a:lnTo>
                <a:lnTo>
                  <a:pt x="758" y="1754"/>
                </a:lnTo>
                <a:lnTo>
                  <a:pt x="754" y="1756"/>
                </a:lnTo>
                <a:lnTo>
                  <a:pt x="750" y="1760"/>
                </a:lnTo>
                <a:close/>
                <a:moveTo>
                  <a:pt x="916" y="1770"/>
                </a:moveTo>
                <a:lnTo>
                  <a:pt x="916" y="1770"/>
                </a:lnTo>
                <a:lnTo>
                  <a:pt x="916" y="1774"/>
                </a:lnTo>
                <a:lnTo>
                  <a:pt x="918" y="1776"/>
                </a:lnTo>
                <a:lnTo>
                  <a:pt x="918" y="1778"/>
                </a:lnTo>
                <a:lnTo>
                  <a:pt x="916" y="1780"/>
                </a:lnTo>
                <a:lnTo>
                  <a:pt x="922" y="1778"/>
                </a:lnTo>
                <a:lnTo>
                  <a:pt x="928" y="1776"/>
                </a:lnTo>
                <a:lnTo>
                  <a:pt x="940" y="1776"/>
                </a:lnTo>
                <a:lnTo>
                  <a:pt x="950" y="1776"/>
                </a:lnTo>
                <a:lnTo>
                  <a:pt x="954" y="1774"/>
                </a:lnTo>
                <a:lnTo>
                  <a:pt x="958" y="1772"/>
                </a:lnTo>
                <a:lnTo>
                  <a:pt x="946" y="1774"/>
                </a:lnTo>
                <a:lnTo>
                  <a:pt x="938" y="1772"/>
                </a:lnTo>
                <a:lnTo>
                  <a:pt x="930" y="1770"/>
                </a:lnTo>
                <a:lnTo>
                  <a:pt x="916" y="1770"/>
                </a:lnTo>
                <a:close/>
                <a:moveTo>
                  <a:pt x="974" y="1774"/>
                </a:moveTo>
                <a:lnTo>
                  <a:pt x="974" y="1774"/>
                </a:lnTo>
                <a:lnTo>
                  <a:pt x="986" y="1776"/>
                </a:lnTo>
                <a:lnTo>
                  <a:pt x="1000" y="1776"/>
                </a:lnTo>
                <a:lnTo>
                  <a:pt x="1012" y="1776"/>
                </a:lnTo>
                <a:lnTo>
                  <a:pt x="1018" y="1776"/>
                </a:lnTo>
                <a:lnTo>
                  <a:pt x="1022" y="1772"/>
                </a:lnTo>
                <a:lnTo>
                  <a:pt x="1010" y="1770"/>
                </a:lnTo>
                <a:lnTo>
                  <a:pt x="996" y="1770"/>
                </a:lnTo>
                <a:lnTo>
                  <a:pt x="984" y="1770"/>
                </a:lnTo>
                <a:lnTo>
                  <a:pt x="974" y="1774"/>
                </a:lnTo>
                <a:close/>
                <a:moveTo>
                  <a:pt x="688" y="1780"/>
                </a:moveTo>
                <a:lnTo>
                  <a:pt x="688" y="1780"/>
                </a:lnTo>
                <a:lnTo>
                  <a:pt x="688" y="1784"/>
                </a:lnTo>
                <a:lnTo>
                  <a:pt x="688" y="1788"/>
                </a:lnTo>
                <a:lnTo>
                  <a:pt x="694" y="1792"/>
                </a:lnTo>
                <a:lnTo>
                  <a:pt x="700" y="1794"/>
                </a:lnTo>
                <a:lnTo>
                  <a:pt x="706" y="1792"/>
                </a:lnTo>
                <a:lnTo>
                  <a:pt x="702" y="1790"/>
                </a:lnTo>
                <a:lnTo>
                  <a:pt x="698" y="1784"/>
                </a:lnTo>
                <a:lnTo>
                  <a:pt x="694" y="1780"/>
                </a:lnTo>
                <a:lnTo>
                  <a:pt x="692" y="1780"/>
                </a:lnTo>
                <a:lnTo>
                  <a:pt x="688" y="1780"/>
                </a:lnTo>
                <a:close/>
                <a:moveTo>
                  <a:pt x="1028" y="184"/>
                </a:moveTo>
                <a:lnTo>
                  <a:pt x="1028" y="184"/>
                </a:lnTo>
                <a:lnTo>
                  <a:pt x="1032" y="186"/>
                </a:lnTo>
                <a:lnTo>
                  <a:pt x="1034" y="186"/>
                </a:lnTo>
                <a:lnTo>
                  <a:pt x="1036" y="188"/>
                </a:lnTo>
                <a:lnTo>
                  <a:pt x="1058" y="190"/>
                </a:lnTo>
                <a:lnTo>
                  <a:pt x="1060" y="188"/>
                </a:lnTo>
                <a:lnTo>
                  <a:pt x="1050" y="186"/>
                </a:lnTo>
                <a:lnTo>
                  <a:pt x="1036" y="184"/>
                </a:lnTo>
                <a:lnTo>
                  <a:pt x="1034" y="182"/>
                </a:lnTo>
                <a:lnTo>
                  <a:pt x="1028" y="182"/>
                </a:lnTo>
                <a:lnTo>
                  <a:pt x="1026" y="184"/>
                </a:lnTo>
                <a:lnTo>
                  <a:pt x="1028" y="184"/>
                </a:lnTo>
                <a:close/>
                <a:moveTo>
                  <a:pt x="1144" y="1722"/>
                </a:moveTo>
                <a:lnTo>
                  <a:pt x="1144" y="1722"/>
                </a:lnTo>
                <a:lnTo>
                  <a:pt x="1140" y="1726"/>
                </a:lnTo>
                <a:lnTo>
                  <a:pt x="1144" y="1722"/>
                </a:lnTo>
                <a:close/>
                <a:moveTo>
                  <a:pt x="1098" y="1760"/>
                </a:moveTo>
                <a:lnTo>
                  <a:pt x="1098" y="1760"/>
                </a:lnTo>
                <a:lnTo>
                  <a:pt x="1092" y="1760"/>
                </a:lnTo>
                <a:lnTo>
                  <a:pt x="1096" y="1762"/>
                </a:lnTo>
                <a:lnTo>
                  <a:pt x="1096" y="1760"/>
                </a:lnTo>
                <a:lnTo>
                  <a:pt x="1098" y="1760"/>
                </a:lnTo>
                <a:close/>
                <a:moveTo>
                  <a:pt x="1090" y="1760"/>
                </a:moveTo>
                <a:lnTo>
                  <a:pt x="1090" y="1760"/>
                </a:lnTo>
                <a:lnTo>
                  <a:pt x="1092" y="1760"/>
                </a:lnTo>
                <a:lnTo>
                  <a:pt x="1090" y="1760"/>
                </a:lnTo>
                <a:close/>
                <a:moveTo>
                  <a:pt x="1738" y="1026"/>
                </a:moveTo>
                <a:lnTo>
                  <a:pt x="1738" y="1026"/>
                </a:lnTo>
                <a:lnTo>
                  <a:pt x="1732" y="1026"/>
                </a:lnTo>
                <a:lnTo>
                  <a:pt x="1730" y="1026"/>
                </a:lnTo>
                <a:lnTo>
                  <a:pt x="1730" y="1024"/>
                </a:lnTo>
                <a:lnTo>
                  <a:pt x="1728" y="1002"/>
                </a:lnTo>
                <a:lnTo>
                  <a:pt x="1726" y="978"/>
                </a:lnTo>
                <a:lnTo>
                  <a:pt x="1716" y="928"/>
                </a:lnTo>
                <a:lnTo>
                  <a:pt x="1706" y="876"/>
                </a:lnTo>
                <a:lnTo>
                  <a:pt x="1696" y="826"/>
                </a:lnTo>
                <a:lnTo>
                  <a:pt x="1700" y="816"/>
                </a:lnTo>
                <a:lnTo>
                  <a:pt x="1704" y="810"/>
                </a:lnTo>
                <a:lnTo>
                  <a:pt x="1704" y="804"/>
                </a:lnTo>
                <a:lnTo>
                  <a:pt x="1696" y="804"/>
                </a:lnTo>
                <a:lnTo>
                  <a:pt x="1690" y="800"/>
                </a:lnTo>
                <a:lnTo>
                  <a:pt x="1682" y="788"/>
                </a:lnTo>
                <a:lnTo>
                  <a:pt x="1682" y="790"/>
                </a:lnTo>
                <a:lnTo>
                  <a:pt x="1680" y="792"/>
                </a:lnTo>
                <a:lnTo>
                  <a:pt x="1674" y="794"/>
                </a:lnTo>
                <a:lnTo>
                  <a:pt x="1666" y="792"/>
                </a:lnTo>
                <a:lnTo>
                  <a:pt x="1662" y="788"/>
                </a:lnTo>
                <a:lnTo>
                  <a:pt x="1662" y="780"/>
                </a:lnTo>
                <a:lnTo>
                  <a:pt x="1666" y="774"/>
                </a:lnTo>
                <a:lnTo>
                  <a:pt x="1662" y="764"/>
                </a:lnTo>
                <a:lnTo>
                  <a:pt x="1662" y="758"/>
                </a:lnTo>
                <a:lnTo>
                  <a:pt x="1664" y="754"/>
                </a:lnTo>
                <a:lnTo>
                  <a:pt x="1644" y="718"/>
                </a:lnTo>
                <a:lnTo>
                  <a:pt x="1624" y="684"/>
                </a:lnTo>
                <a:lnTo>
                  <a:pt x="1614" y="666"/>
                </a:lnTo>
                <a:lnTo>
                  <a:pt x="1606" y="646"/>
                </a:lnTo>
                <a:lnTo>
                  <a:pt x="1600" y="626"/>
                </a:lnTo>
                <a:lnTo>
                  <a:pt x="1596" y="606"/>
                </a:lnTo>
                <a:lnTo>
                  <a:pt x="1590" y="602"/>
                </a:lnTo>
                <a:lnTo>
                  <a:pt x="1586" y="596"/>
                </a:lnTo>
                <a:lnTo>
                  <a:pt x="1582" y="590"/>
                </a:lnTo>
                <a:lnTo>
                  <a:pt x="1584" y="582"/>
                </a:lnTo>
                <a:lnTo>
                  <a:pt x="1578" y="582"/>
                </a:lnTo>
                <a:lnTo>
                  <a:pt x="1574" y="584"/>
                </a:lnTo>
                <a:lnTo>
                  <a:pt x="1572" y="586"/>
                </a:lnTo>
                <a:lnTo>
                  <a:pt x="1568" y="588"/>
                </a:lnTo>
                <a:lnTo>
                  <a:pt x="1568" y="584"/>
                </a:lnTo>
                <a:lnTo>
                  <a:pt x="1568" y="582"/>
                </a:lnTo>
                <a:lnTo>
                  <a:pt x="1572" y="580"/>
                </a:lnTo>
                <a:lnTo>
                  <a:pt x="1576" y="578"/>
                </a:lnTo>
                <a:lnTo>
                  <a:pt x="1576" y="576"/>
                </a:lnTo>
                <a:lnTo>
                  <a:pt x="1576" y="572"/>
                </a:lnTo>
                <a:lnTo>
                  <a:pt x="1568" y="572"/>
                </a:lnTo>
                <a:lnTo>
                  <a:pt x="1560" y="572"/>
                </a:lnTo>
                <a:lnTo>
                  <a:pt x="1554" y="570"/>
                </a:lnTo>
                <a:lnTo>
                  <a:pt x="1550" y="566"/>
                </a:lnTo>
                <a:lnTo>
                  <a:pt x="1542" y="558"/>
                </a:lnTo>
                <a:lnTo>
                  <a:pt x="1534" y="548"/>
                </a:lnTo>
                <a:lnTo>
                  <a:pt x="1530" y="536"/>
                </a:lnTo>
                <a:lnTo>
                  <a:pt x="1524" y="528"/>
                </a:lnTo>
                <a:lnTo>
                  <a:pt x="1514" y="520"/>
                </a:lnTo>
                <a:lnTo>
                  <a:pt x="1504" y="514"/>
                </a:lnTo>
                <a:lnTo>
                  <a:pt x="1494" y="508"/>
                </a:lnTo>
                <a:lnTo>
                  <a:pt x="1486" y="500"/>
                </a:lnTo>
                <a:lnTo>
                  <a:pt x="1478" y="492"/>
                </a:lnTo>
                <a:lnTo>
                  <a:pt x="1474" y="482"/>
                </a:lnTo>
                <a:lnTo>
                  <a:pt x="1474" y="472"/>
                </a:lnTo>
                <a:lnTo>
                  <a:pt x="1476" y="464"/>
                </a:lnTo>
                <a:lnTo>
                  <a:pt x="1482" y="448"/>
                </a:lnTo>
                <a:lnTo>
                  <a:pt x="1500" y="416"/>
                </a:lnTo>
                <a:lnTo>
                  <a:pt x="1494" y="418"/>
                </a:lnTo>
                <a:lnTo>
                  <a:pt x="1488" y="420"/>
                </a:lnTo>
                <a:lnTo>
                  <a:pt x="1474" y="424"/>
                </a:lnTo>
                <a:lnTo>
                  <a:pt x="1472" y="414"/>
                </a:lnTo>
                <a:lnTo>
                  <a:pt x="1468" y="404"/>
                </a:lnTo>
                <a:lnTo>
                  <a:pt x="1458" y="386"/>
                </a:lnTo>
                <a:lnTo>
                  <a:pt x="1444" y="370"/>
                </a:lnTo>
                <a:lnTo>
                  <a:pt x="1428" y="354"/>
                </a:lnTo>
                <a:lnTo>
                  <a:pt x="1416" y="338"/>
                </a:lnTo>
                <a:lnTo>
                  <a:pt x="1410" y="330"/>
                </a:lnTo>
                <a:lnTo>
                  <a:pt x="1406" y="322"/>
                </a:lnTo>
                <a:lnTo>
                  <a:pt x="1402" y="312"/>
                </a:lnTo>
                <a:lnTo>
                  <a:pt x="1402" y="302"/>
                </a:lnTo>
                <a:lnTo>
                  <a:pt x="1402" y="292"/>
                </a:lnTo>
                <a:lnTo>
                  <a:pt x="1404" y="282"/>
                </a:lnTo>
                <a:lnTo>
                  <a:pt x="1400" y="282"/>
                </a:lnTo>
                <a:lnTo>
                  <a:pt x="1396" y="284"/>
                </a:lnTo>
                <a:lnTo>
                  <a:pt x="1390" y="290"/>
                </a:lnTo>
                <a:lnTo>
                  <a:pt x="1384" y="296"/>
                </a:lnTo>
                <a:lnTo>
                  <a:pt x="1382" y="298"/>
                </a:lnTo>
                <a:lnTo>
                  <a:pt x="1376" y="300"/>
                </a:lnTo>
                <a:lnTo>
                  <a:pt x="1372" y="298"/>
                </a:lnTo>
                <a:lnTo>
                  <a:pt x="1372" y="294"/>
                </a:lnTo>
                <a:lnTo>
                  <a:pt x="1370" y="288"/>
                </a:lnTo>
                <a:lnTo>
                  <a:pt x="1368" y="286"/>
                </a:lnTo>
                <a:lnTo>
                  <a:pt x="1366" y="290"/>
                </a:lnTo>
                <a:lnTo>
                  <a:pt x="1364" y="294"/>
                </a:lnTo>
                <a:lnTo>
                  <a:pt x="1354" y="288"/>
                </a:lnTo>
                <a:lnTo>
                  <a:pt x="1344" y="282"/>
                </a:lnTo>
                <a:lnTo>
                  <a:pt x="1338" y="278"/>
                </a:lnTo>
                <a:lnTo>
                  <a:pt x="1334" y="276"/>
                </a:lnTo>
                <a:lnTo>
                  <a:pt x="1328" y="278"/>
                </a:lnTo>
                <a:lnTo>
                  <a:pt x="1324" y="282"/>
                </a:lnTo>
                <a:lnTo>
                  <a:pt x="1328" y="284"/>
                </a:lnTo>
                <a:lnTo>
                  <a:pt x="1332" y="284"/>
                </a:lnTo>
                <a:lnTo>
                  <a:pt x="1340" y="282"/>
                </a:lnTo>
                <a:lnTo>
                  <a:pt x="1350" y="292"/>
                </a:lnTo>
                <a:lnTo>
                  <a:pt x="1360" y="300"/>
                </a:lnTo>
                <a:lnTo>
                  <a:pt x="1370" y="308"/>
                </a:lnTo>
                <a:lnTo>
                  <a:pt x="1378" y="320"/>
                </a:lnTo>
                <a:lnTo>
                  <a:pt x="1368" y="326"/>
                </a:lnTo>
                <a:lnTo>
                  <a:pt x="1358" y="332"/>
                </a:lnTo>
                <a:lnTo>
                  <a:pt x="1346" y="336"/>
                </a:lnTo>
                <a:lnTo>
                  <a:pt x="1338" y="344"/>
                </a:lnTo>
                <a:lnTo>
                  <a:pt x="1332" y="340"/>
                </a:lnTo>
                <a:lnTo>
                  <a:pt x="1328" y="338"/>
                </a:lnTo>
                <a:lnTo>
                  <a:pt x="1322" y="334"/>
                </a:lnTo>
                <a:lnTo>
                  <a:pt x="1318" y="330"/>
                </a:lnTo>
                <a:lnTo>
                  <a:pt x="1320" y="326"/>
                </a:lnTo>
                <a:lnTo>
                  <a:pt x="1322" y="324"/>
                </a:lnTo>
                <a:lnTo>
                  <a:pt x="1324" y="320"/>
                </a:lnTo>
                <a:lnTo>
                  <a:pt x="1326" y="318"/>
                </a:lnTo>
                <a:lnTo>
                  <a:pt x="1312" y="322"/>
                </a:lnTo>
                <a:lnTo>
                  <a:pt x="1298" y="322"/>
                </a:lnTo>
                <a:lnTo>
                  <a:pt x="1284" y="318"/>
                </a:lnTo>
                <a:lnTo>
                  <a:pt x="1272" y="310"/>
                </a:lnTo>
                <a:lnTo>
                  <a:pt x="1276" y="304"/>
                </a:lnTo>
                <a:lnTo>
                  <a:pt x="1280" y="296"/>
                </a:lnTo>
                <a:lnTo>
                  <a:pt x="1274" y="300"/>
                </a:lnTo>
                <a:lnTo>
                  <a:pt x="1270" y="302"/>
                </a:lnTo>
                <a:lnTo>
                  <a:pt x="1266" y="306"/>
                </a:lnTo>
                <a:lnTo>
                  <a:pt x="1260" y="308"/>
                </a:lnTo>
                <a:lnTo>
                  <a:pt x="1238" y="300"/>
                </a:lnTo>
                <a:lnTo>
                  <a:pt x="1220" y="294"/>
                </a:lnTo>
                <a:lnTo>
                  <a:pt x="1182" y="274"/>
                </a:lnTo>
                <a:lnTo>
                  <a:pt x="1146" y="258"/>
                </a:lnTo>
                <a:lnTo>
                  <a:pt x="1126" y="250"/>
                </a:lnTo>
                <a:lnTo>
                  <a:pt x="1108" y="244"/>
                </a:lnTo>
                <a:lnTo>
                  <a:pt x="1112" y="246"/>
                </a:lnTo>
                <a:lnTo>
                  <a:pt x="1114" y="250"/>
                </a:lnTo>
                <a:lnTo>
                  <a:pt x="1106" y="260"/>
                </a:lnTo>
                <a:lnTo>
                  <a:pt x="1098" y="264"/>
                </a:lnTo>
                <a:lnTo>
                  <a:pt x="1090" y="268"/>
                </a:lnTo>
                <a:lnTo>
                  <a:pt x="1078" y="268"/>
                </a:lnTo>
                <a:lnTo>
                  <a:pt x="1054" y="264"/>
                </a:lnTo>
                <a:lnTo>
                  <a:pt x="1026" y="260"/>
                </a:lnTo>
                <a:lnTo>
                  <a:pt x="1020" y="250"/>
                </a:lnTo>
                <a:lnTo>
                  <a:pt x="1012" y="242"/>
                </a:lnTo>
                <a:lnTo>
                  <a:pt x="1004" y="236"/>
                </a:lnTo>
                <a:lnTo>
                  <a:pt x="992" y="232"/>
                </a:lnTo>
                <a:lnTo>
                  <a:pt x="986" y="234"/>
                </a:lnTo>
                <a:lnTo>
                  <a:pt x="980" y="238"/>
                </a:lnTo>
                <a:lnTo>
                  <a:pt x="976" y="242"/>
                </a:lnTo>
                <a:lnTo>
                  <a:pt x="968" y="244"/>
                </a:lnTo>
                <a:lnTo>
                  <a:pt x="962" y="240"/>
                </a:lnTo>
                <a:lnTo>
                  <a:pt x="958" y="234"/>
                </a:lnTo>
                <a:lnTo>
                  <a:pt x="954" y="226"/>
                </a:lnTo>
                <a:lnTo>
                  <a:pt x="956" y="218"/>
                </a:lnTo>
                <a:lnTo>
                  <a:pt x="972" y="218"/>
                </a:lnTo>
                <a:lnTo>
                  <a:pt x="976" y="218"/>
                </a:lnTo>
                <a:lnTo>
                  <a:pt x="978" y="216"/>
                </a:lnTo>
                <a:lnTo>
                  <a:pt x="978" y="214"/>
                </a:lnTo>
                <a:lnTo>
                  <a:pt x="972" y="214"/>
                </a:lnTo>
                <a:lnTo>
                  <a:pt x="966" y="214"/>
                </a:lnTo>
                <a:lnTo>
                  <a:pt x="962" y="216"/>
                </a:lnTo>
                <a:lnTo>
                  <a:pt x="956" y="216"/>
                </a:lnTo>
                <a:lnTo>
                  <a:pt x="956" y="214"/>
                </a:lnTo>
                <a:lnTo>
                  <a:pt x="956" y="210"/>
                </a:lnTo>
                <a:lnTo>
                  <a:pt x="954" y="206"/>
                </a:lnTo>
                <a:lnTo>
                  <a:pt x="956" y="200"/>
                </a:lnTo>
                <a:lnTo>
                  <a:pt x="970" y="198"/>
                </a:lnTo>
                <a:lnTo>
                  <a:pt x="986" y="198"/>
                </a:lnTo>
                <a:lnTo>
                  <a:pt x="1002" y="198"/>
                </a:lnTo>
                <a:lnTo>
                  <a:pt x="1018" y="198"/>
                </a:lnTo>
                <a:lnTo>
                  <a:pt x="1016" y="198"/>
                </a:lnTo>
                <a:lnTo>
                  <a:pt x="1014" y="196"/>
                </a:lnTo>
                <a:lnTo>
                  <a:pt x="1018" y="194"/>
                </a:lnTo>
                <a:lnTo>
                  <a:pt x="1018" y="192"/>
                </a:lnTo>
                <a:lnTo>
                  <a:pt x="980" y="192"/>
                </a:lnTo>
                <a:lnTo>
                  <a:pt x="960" y="194"/>
                </a:lnTo>
                <a:lnTo>
                  <a:pt x="940" y="198"/>
                </a:lnTo>
                <a:lnTo>
                  <a:pt x="944" y="200"/>
                </a:lnTo>
                <a:lnTo>
                  <a:pt x="946" y="204"/>
                </a:lnTo>
                <a:lnTo>
                  <a:pt x="948" y="210"/>
                </a:lnTo>
                <a:lnTo>
                  <a:pt x="948" y="216"/>
                </a:lnTo>
                <a:lnTo>
                  <a:pt x="944" y="214"/>
                </a:lnTo>
                <a:lnTo>
                  <a:pt x="942" y="214"/>
                </a:lnTo>
                <a:lnTo>
                  <a:pt x="934" y="214"/>
                </a:lnTo>
                <a:lnTo>
                  <a:pt x="932" y="216"/>
                </a:lnTo>
                <a:lnTo>
                  <a:pt x="928" y="214"/>
                </a:lnTo>
                <a:lnTo>
                  <a:pt x="928" y="212"/>
                </a:lnTo>
                <a:lnTo>
                  <a:pt x="926" y="208"/>
                </a:lnTo>
                <a:lnTo>
                  <a:pt x="928" y="206"/>
                </a:lnTo>
                <a:lnTo>
                  <a:pt x="932" y="206"/>
                </a:lnTo>
                <a:lnTo>
                  <a:pt x="936" y="204"/>
                </a:lnTo>
                <a:lnTo>
                  <a:pt x="938" y="200"/>
                </a:lnTo>
                <a:lnTo>
                  <a:pt x="928" y="198"/>
                </a:lnTo>
                <a:lnTo>
                  <a:pt x="920" y="194"/>
                </a:lnTo>
                <a:lnTo>
                  <a:pt x="916" y="194"/>
                </a:lnTo>
                <a:lnTo>
                  <a:pt x="916" y="198"/>
                </a:lnTo>
                <a:lnTo>
                  <a:pt x="912" y="196"/>
                </a:lnTo>
                <a:lnTo>
                  <a:pt x="908" y="194"/>
                </a:lnTo>
                <a:lnTo>
                  <a:pt x="900" y="194"/>
                </a:lnTo>
                <a:lnTo>
                  <a:pt x="890" y="196"/>
                </a:lnTo>
                <a:lnTo>
                  <a:pt x="882" y="198"/>
                </a:lnTo>
                <a:lnTo>
                  <a:pt x="886" y="210"/>
                </a:lnTo>
                <a:lnTo>
                  <a:pt x="888" y="226"/>
                </a:lnTo>
                <a:lnTo>
                  <a:pt x="888" y="244"/>
                </a:lnTo>
                <a:lnTo>
                  <a:pt x="886" y="250"/>
                </a:lnTo>
                <a:lnTo>
                  <a:pt x="882" y="256"/>
                </a:lnTo>
                <a:lnTo>
                  <a:pt x="874" y="250"/>
                </a:lnTo>
                <a:lnTo>
                  <a:pt x="864" y="248"/>
                </a:lnTo>
                <a:lnTo>
                  <a:pt x="840" y="244"/>
                </a:lnTo>
                <a:lnTo>
                  <a:pt x="830" y="256"/>
                </a:lnTo>
                <a:lnTo>
                  <a:pt x="814" y="266"/>
                </a:lnTo>
                <a:lnTo>
                  <a:pt x="798" y="274"/>
                </a:lnTo>
                <a:lnTo>
                  <a:pt x="778" y="280"/>
                </a:lnTo>
                <a:lnTo>
                  <a:pt x="758" y="286"/>
                </a:lnTo>
                <a:lnTo>
                  <a:pt x="738" y="288"/>
                </a:lnTo>
                <a:lnTo>
                  <a:pt x="718" y="290"/>
                </a:lnTo>
                <a:lnTo>
                  <a:pt x="700" y="288"/>
                </a:lnTo>
                <a:lnTo>
                  <a:pt x="712" y="278"/>
                </a:lnTo>
                <a:lnTo>
                  <a:pt x="726" y="268"/>
                </a:lnTo>
                <a:lnTo>
                  <a:pt x="744" y="262"/>
                </a:lnTo>
                <a:lnTo>
                  <a:pt x="762" y="258"/>
                </a:lnTo>
                <a:lnTo>
                  <a:pt x="800" y="248"/>
                </a:lnTo>
                <a:lnTo>
                  <a:pt x="818" y="244"/>
                </a:lnTo>
                <a:lnTo>
                  <a:pt x="836" y="236"/>
                </a:lnTo>
                <a:lnTo>
                  <a:pt x="818" y="236"/>
                </a:lnTo>
                <a:lnTo>
                  <a:pt x="812" y="234"/>
                </a:lnTo>
                <a:lnTo>
                  <a:pt x="804" y="232"/>
                </a:lnTo>
                <a:lnTo>
                  <a:pt x="806" y="228"/>
                </a:lnTo>
                <a:lnTo>
                  <a:pt x="810" y="226"/>
                </a:lnTo>
                <a:lnTo>
                  <a:pt x="816" y="222"/>
                </a:lnTo>
                <a:lnTo>
                  <a:pt x="824" y="218"/>
                </a:lnTo>
                <a:lnTo>
                  <a:pt x="828" y="216"/>
                </a:lnTo>
                <a:lnTo>
                  <a:pt x="830" y="214"/>
                </a:lnTo>
                <a:lnTo>
                  <a:pt x="806" y="218"/>
                </a:lnTo>
                <a:lnTo>
                  <a:pt x="782" y="226"/>
                </a:lnTo>
                <a:lnTo>
                  <a:pt x="734" y="240"/>
                </a:lnTo>
                <a:lnTo>
                  <a:pt x="690" y="256"/>
                </a:lnTo>
                <a:lnTo>
                  <a:pt x="668" y="262"/>
                </a:lnTo>
                <a:lnTo>
                  <a:pt x="646" y="268"/>
                </a:lnTo>
                <a:lnTo>
                  <a:pt x="620" y="272"/>
                </a:lnTo>
                <a:lnTo>
                  <a:pt x="606" y="274"/>
                </a:lnTo>
                <a:lnTo>
                  <a:pt x="594" y="278"/>
                </a:lnTo>
                <a:lnTo>
                  <a:pt x="596" y="282"/>
                </a:lnTo>
                <a:lnTo>
                  <a:pt x="598" y="286"/>
                </a:lnTo>
                <a:lnTo>
                  <a:pt x="600" y="294"/>
                </a:lnTo>
                <a:lnTo>
                  <a:pt x="588" y="300"/>
                </a:lnTo>
                <a:lnTo>
                  <a:pt x="578" y="306"/>
                </a:lnTo>
                <a:lnTo>
                  <a:pt x="552" y="314"/>
                </a:lnTo>
                <a:lnTo>
                  <a:pt x="526" y="322"/>
                </a:lnTo>
                <a:lnTo>
                  <a:pt x="514" y="328"/>
                </a:lnTo>
                <a:lnTo>
                  <a:pt x="504" y="334"/>
                </a:lnTo>
                <a:lnTo>
                  <a:pt x="508" y="348"/>
                </a:lnTo>
                <a:lnTo>
                  <a:pt x="512" y="364"/>
                </a:lnTo>
                <a:lnTo>
                  <a:pt x="518" y="398"/>
                </a:lnTo>
                <a:lnTo>
                  <a:pt x="508" y="398"/>
                </a:lnTo>
                <a:lnTo>
                  <a:pt x="506" y="406"/>
                </a:lnTo>
                <a:lnTo>
                  <a:pt x="504" y="416"/>
                </a:lnTo>
                <a:lnTo>
                  <a:pt x="514" y="416"/>
                </a:lnTo>
                <a:lnTo>
                  <a:pt x="518" y="418"/>
                </a:lnTo>
                <a:lnTo>
                  <a:pt x="518" y="424"/>
                </a:lnTo>
                <a:lnTo>
                  <a:pt x="522" y="424"/>
                </a:lnTo>
                <a:lnTo>
                  <a:pt x="526" y="422"/>
                </a:lnTo>
                <a:lnTo>
                  <a:pt x="530" y="420"/>
                </a:lnTo>
                <a:lnTo>
                  <a:pt x="534" y="422"/>
                </a:lnTo>
                <a:lnTo>
                  <a:pt x="532" y="426"/>
                </a:lnTo>
                <a:lnTo>
                  <a:pt x="534" y="428"/>
                </a:lnTo>
                <a:lnTo>
                  <a:pt x="538" y="428"/>
                </a:lnTo>
                <a:lnTo>
                  <a:pt x="542" y="430"/>
                </a:lnTo>
                <a:lnTo>
                  <a:pt x="506" y="450"/>
                </a:lnTo>
                <a:lnTo>
                  <a:pt x="470" y="470"/>
                </a:lnTo>
                <a:lnTo>
                  <a:pt x="434" y="490"/>
                </a:lnTo>
                <a:lnTo>
                  <a:pt x="396" y="510"/>
                </a:lnTo>
                <a:lnTo>
                  <a:pt x="398" y="516"/>
                </a:lnTo>
                <a:lnTo>
                  <a:pt x="404" y="520"/>
                </a:lnTo>
                <a:lnTo>
                  <a:pt x="408" y="524"/>
                </a:lnTo>
                <a:lnTo>
                  <a:pt x="410" y="530"/>
                </a:lnTo>
                <a:lnTo>
                  <a:pt x="394" y="534"/>
                </a:lnTo>
                <a:lnTo>
                  <a:pt x="382" y="540"/>
                </a:lnTo>
                <a:lnTo>
                  <a:pt x="372" y="552"/>
                </a:lnTo>
                <a:lnTo>
                  <a:pt x="366" y="564"/>
                </a:lnTo>
                <a:lnTo>
                  <a:pt x="362" y="578"/>
                </a:lnTo>
                <a:lnTo>
                  <a:pt x="358" y="594"/>
                </a:lnTo>
                <a:lnTo>
                  <a:pt x="358" y="610"/>
                </a:lnTo>
                <a:lnTo>
                  <a:pt x="358" y="626"/>
                </a:lnTo>
                <a:lnTo>
                  <a:pt x="378" y="640"/>
                </a:lnTo>
                <a:lnTo>
                  <a:pt x="388" y="646"/>
                </a:lnTo>
                <a:lnTo>
                  <a:pt x="396" y="650"/>
                </a:lnTo>
                <a:lnTo>
                  <a:pt x="388" y="654"/>
                </a:lnTo>
                <a:lnTo>
                  <a:pt x="380" y="654"/>
                </a:lnTo>
                <a:lnTo>
                  <a:pt x="372" y="652"/>
                </a:lnTo>
                <a:lnTo>
                  <a:pt x="360" y="650"/>
                </a:lnTo>
                <a:lnTo>
                  <a:pt x="356" y="654"/>
                </a:lnTo>
                <a:lnTo>
                  <a:pt x="356" y="658"/>
                </a:lnTo>
                <a:lnTo>
                  <a:pt x="354" y="668"/>
                </a:lnTo>
                <a:lnTo>
                  <a:pt x="354" y="674"/>
                </a:lnTo>
                <a:lnTo>
                  <a:pt x="352" y="678"/>
                </a:lnTo>
                <a:lnTo>
                  <a:pt x="348" y="680"/>
                </a:lnTo>
                <a:lnTo>
                  <a:pt x="342" y="682"/>
                </a:lnTo>
                <a:lnTo>
                  <a:pt x="342" y="678"/>
                </a:lnTo>
                <a:lnTo>
                  <a:pt x="340" y="676"/>
                </a:lnTo>
                <a:lnTo>
                  <a:pt x="344" y="670"/>
                </a:lnTo>
                <a:lnTo>
                  <a:pt x="346" y="662"/>
                </a:lnTo>
                <a:lnTo>
                  <a:pt x="348" y="654"/>
                </a:lnTo>
                <a:lnTo>
                  <a:pt x="344" y="648"/>
                </a:lnTo>
                <a:lnTo>
                  <a:pt x="340" y="648"/>
                </a:lnTo>
                <a:lnTo>
                  <a:pt x="336" y="648"/>
                </a:lnTo>
                <a:lnTo>
                  <a:pt x="332" y="650"/>
                </a:lnTo>
                <a:lnTo>
                  <a:pt x="326" y="650"/>
                </a:lnTo>
                <a:lnTo>
                  <a:pt x="324" y="654"/>
                </a:lnTo>
                <a:lnTo>
                  <a:pt x="324" y="658"/>
                </a:lnTo>
                <a:lnTo>
                  <a:pt x="322" y="662"/>
                </a:lnTo>
                <a:lnTo>
                  <a:pt x="316" y="662"/>
                </a:lnTo>
                <a:lnTo>
                  <a:pt x="308" y="646"/>
                </a:lnTo>
                <a:lnTo>
                  <a:pt x="304" y="638"/>
                </a:lnTo>
                <a:lnTo>
                  <a:pt x="298" y="632"/>
                </a:lnTo>
                <a:lnTo>
                  <a:pt x="294" y="646"/>
                </a:lnTo>
                <a:lnTo>
                  <a:pt x="292" y="650"/>
                </a:lnTo>
                <a:lnTo>
                  <a:pt x="288" y="656"/>
                </a:lnTo>
                <a:lnTo>
                  <a:pt x="284" y="650"/>
                </a:lnTo>
                <a:lnTo>
                  <a:pt x="282" y="646"/>
                </a:lnTo>
                <a:lnTo>
                  <a:pt x="278" y="642"/>
                </a:lnTo>
                <a:lnTo>
                  <a:pt x="272" y="640"/>
                </a:lnTo>
                <a:lnTo>
                  <a:pt x="262" y="642"/>
                </a:lnTo>
                <a:lnTo>
                  <a:pt x="256" y="646"/>
                </a:lnTo>
                <a:lnTo>
                  <a:pt x="248" y="650"/>
                </a:lnTo>
                <a:lnTo>
                  <a:pt x="240" y="656"/>
                </a:lnTo>
                <a:lnTo>
                  <a:pt x="246" y="644"/>
                </a:lnTo>
                <a:lnTo>
                  <a:pt x="248" y="634"/>
                </a:lnTo>
                <a:lnTo>
                  <a:pt x="248" y="610"/>
                </a:lnTo>
                <a:lnTo>
                  <a:pt x="252" y="606"/>
                </a:lnTo>
                <a:lnTo>
                  <a:pt x="256" y="600"/>
                </a:lnTo>
                <a:lnTo>
                  <a:pt x="256" y="596"/>
                </a:lnTo>
                <a:lnTo>
                  <a:pt x="256" y="592"/>
                </a:lnTo>
                <a:lnTo>
                  <a:pt x="254" y="590"/>
                </a:lnTo>
                <a:lnTo>
                  <a:pt x="248" y="590"/>
                </a:lnTo>
                <a:lnTo>
                  <a:pt x="244" y="594"/>
                </a:lnTo>
                <a:lnTo>
                  <a:pt x="242" y="600"/>
                </a:lnTo>
                <a:lnTo>
                  <a:pt x="238" y="604"/>
                </a:lnTo>
                <a:lnTo>
                  <a:pt x="234" y="608"/>
                </a:lnTo>
                <a:lnTo>
                  <a:pt x="222" y="612"/>
                </a:lnTo>
                <a:lnTo>
                  <a:pt x="212" y="616"/>
                </a:lnTo>
                <a:lnTo>
                  <a:pt x="196" y="626"/>
                </a:lnTo>
                <a:lnTo>
                  <a:pt x="182" y="636"/>
                </a:lnTo>
                <a:lnTo>
                  <a:pt x="174" y="640"/>
                </a:lnTo>
                <a:lnTo>
                  <a:pt x="162" y="644"/>
                </a:lnTo>
                <a:lnTo>
                  <a:pt x="156" y="658"/>
                </a:lnTo>
                <a:lnTo>
                  <a:pt x="152" y="670"/>
                </a:lnTo>
                <a:lnTo>
                  <a:pt x="144" y="696"/>
                </a:lnTo>
                <a:lnTo>
                  <a:pt x="136" y="720"/>
                </a:lnTo>
                <a:lnTo>
                  <a:pt x="132" y="732"/>
                </a:lnTo>
                <a:lnTo>
                  <a:pt x="124" y="744"/>
                </a:lnTo>
                <a:lnTo>
                  <a:pt x="120" y="746"/>
                </a:lnTo>
                <a:lnTo>
                  <a:pt x="118" y="746"/>
                </a:lnTo>
                <a:lnTo>
                  <a:pt x="122" y="748"/>
                </a:lnTo>
                <a:lnTo>
                  <a:pt x="124" y="746"/>
                </a:lnTo>
                <a:lnTo>
                  <a:pt x="124" y="748"/>
                </a:lnTo>
                <a:lnTo>
                  <a:pt x="128" y="750"/>
                </a:lnTo>
                <a:lnTo>
                  <a:pt x="132" y="762"/>
                </a:lnTo>
                <a:lnTo>
                  <a:pt x="136" y="762"/>
                </a:lnTo>
                <a:lnTo>
                  <a:pt x="138" y="762"/>
                </a:lnTo>
                <a:lnTo>
                  <a:pt x="144" y="760"/>
                </a:lnTo>
                <a:lnTo>
                  <a:pt x="148" y="758"/>
                </a:lnTo>
                <a:lnTo>
                  <a:pt x="150" y="758"/>
                </a:lnTo>
                <a:lnTo>
                  <a:pt x="150" y="760"/>
                </a:lnTo>
                <a:lnTo>
                  <a:pt x="150" y="762"/>
                </a:lnTo>
                <a:lnTo>
                  <a:pt x="148" y="764"/>
                </a:lnTo>
                <a:lnTo>
                  <a:pt x="148" y="766"/>
                </a:lnTo>
                <a:lnTo>
                  <a:pt x="150" y="770"/>
                </a:lnTo>
                <a:lnTo>
                  <a:pt x="156" y="770"/>
                </a:lnTo>
                <a:lnTo>
                  <a:pt x="160" y="772"/>
                </a:lnTo>
                <a:lnTo>
                  <a:pt x="160" y="768"/>
                </a:lnTo>
                <a:lnTo>
                  <a:pt x="158" y="764"/>
                </a:lnTo>
                <a:lnTo>
                  <a:pt x="156" y="762"/>
                </a:lnTo>
                <a:lnTo>
                  <a:pt x="156" y="756"/>
                </a:lnTo>
                <a:lnTo>
                  <a:pt x="160" y="758"/>
                </a:lnTo>
                <a:lnTo>
                  <a:pt x="166" y="762"/>
                </a:lnTo>
                <a:lnTo>
                  <a:pt x="170" y="766"/>
                </a:lnTo>
                <a:lnTo>
                  <a:pt x="170" y="772"/>
                </a:lnTo>
                <a:lnTo>
                  <a:pt x="166" y="772"/>
                </a:lnTo>
                <a:lnTo>
                  <a:pt x="164" y="772"/>
                </a:lnTo>
                <a:lnTo>
                  <a:pt x="162" y="774"/>
                </a:lnTo>
                <a:lnTo>
                  <a:pt x="166" y="780"/>
                </a:lnTo>
                <a:lnTo>
                  <a:pt x="166" y="786"/>
                </a:lnTo>
                <a:lnTo>
                  <a:pt x="164" y="800"/>
                </a:lnTo>
                <a:lnTo>
                  <a:pt x="158" y="812"/>
                </a:lnTo>
                <a:lnTo>
                  <a:pt x="152" y="822"/>
                </a:lnTo>
                <a:lnTo>
                  <a:pt x="172" y="842"/>
                </a:lnTo>
                <a:lnTo>
                  <a:pt x="180" y="852"/>
                </a:lnTo>
                <a:lnTo>
                  <a:pt x="192" y="860"/>
                </a:lnTo>
                <a:lnTo>
                  <a:pt x="186" y="872"/>
                </a:lnTo>
                <a:lnTo>
                  <a:pt x="180" y="884"/>
                </a:lnTo>
                <a:lnTo>
                  <a:pt x="174" y="896"/>
                </a:lnTo>
                <a:lnTo>
                  <a:pt x="170" y="900"/>
                </a:lnTo>
                <a:lnTo>
                  <a:pt x="166" y="904"/>
                </a:lnTo>
                <a:lnTo>
                  <a:pt x="166" y="894"/>
                </a:lnTo>
                <a:lnTo>
                  <a:pt x="164" y="882"/>
                </a:lnTo>
                <a:lnTo>
                  <a:pt x="158" y="872"/>
                </a:lnTo>
                <a:lnTo>
                  <a:pt x="154" y="868"/>
                </a:lnTo>
                <a:lnTo>
                  <a:pt x="150" y="866"/>
                </a:lnTo>
                <a:lnTo>
                  <a:pt x="148" y="870"/>
                </a:lnTo>
                <a:lnTo>
                  <a:pt x="148" y="874"/>
                </a:lnTo>
                <a:lnTo>
                  <a:pt x="150" y="884"/>
                </a:lnTo>
                <a:lnTo>
                  <a:pt x="148" y="882"/>
                </a:lnTo>
                <a:lnTo>
                  <a:pt x="144" y="882"/>
                </a:lnTo>
                <a:lnTo>
                  <a:pt x="138" y="884"/>
                </a:lnTo>
                <a:lnTo>
                  <a:pt x="136" y="890"/>
                </a:lnTo>
                <a:lnTo>
                  <a:pt x="136" y="892"/>
                </a:lnTo>
                <a:lnTo>
                  <a:pt x="140" y="892"/>
                </a:lnTo>
                <a:lnTo>
                  <a:pt x="142" y="892"/>
                </a:lnTo>
                <a:lnTo>
                  <a:pt x="144" y="890"/>
                </a:lnTo>
                <a:lnTo>
                  <a:pt x="146" y="890"/>
                </a:lnTo>
                <a:lnTo>
                  <a:pt x="148" y="896"/>
                </a:lnTo>
                <a:lnTo>
                  <a:pt x="152" y="896"/>
                </a:lnTo>
                <a:lnTo>
                  <a:pt x="152" y="894"/>
                </a:lnTo>
                <a:lnTo>
                  <a:pt x="154" y="892"/>
                </a:lnTo>
                <a:lnTo>
                  <a:pt x="158" y="892"/>
                </a:lnTo>
                <a:lnTo>
                  <a:pt x="162" y="900"/>
                </a:lnTo>
                <a:lnTo>
                  <a:pt x="162" y="902"/>
                </a:lnTo>
                <a:lnTo>
                  <a:pt x="162" y="904"/>
                </a:lnTo>
                <a:lnTo>
                  <a:pt x="160" y="904"/>
                </a:lnTo>
                <a:lnTo>
                  <a:pt x="158" y="906"/>
                </a:lnTo>
                <a:lnTo>
                  <a:pt x="154" y="904"/>
                </a:lnTo>
                <a:lnTo>
                  <a:pt x="148" y="902"/>
                </a:lnTo>
                <a:lnTo>
                  <a:pt x="146" y="900"/>
                </a:lnTo>
                <a:lnTo>
                  <a:pt x="144" y="902"/>
                </a:lnTo>
                <a:lnTo>
                  <a:pt x="142" y="904"/>
                </a:lnTo>
                <a:lnTo>
                  <a:pt x="140" y="910"/>
                </a:lnTo>
                <a:lnTo>
                  <a:pt x="146" y="910"/>
                </a:lnTo>
                <a:lnTo>
                  <a:pt x="148" y="912"/>
                </a:lnTo>
                <a:lnTo>
                  <a:pt x="150" y="914"/>
                </a:lnTo>
                <a:lnTo>
                  <a:pt x="142" y="926"/>
                </a:lnTo>
                <a:lnTo>
                  <a:pt x="140" y="932"/>
                </a:lnTo>
                <a:lnTo>
                  <a:pt x="142" y="934"/>
                </a:lnTo>
                <a:lnTo>
                  <a:pt x="144" y="936"/>
                </a:lnTo>
                <a:lnTo>
                  <a:pt x="144" y="928"/>
                </a:lnTo>
                <a:lnTo>
                  <a:pt x="146" y="924"/>
                </a:lnTo>
                <a:lnTo>
                  <a:pt x="150" y="922"/>
                </a:lnTo>
                <a:lnTo>
                  <a:pt x="156" y="920"/>
                </a:lnTo>
                <a:lnTo>
                  <a:pt x="158" y="924"/>
                </a:lnTo>
                <a:lnTo>
                  <a:pt x="160" y="928"/>
                </a:lnTo>
                <a:lnTo>
                  <a:pt x="164" y="932"/>
                </a:lnTo>
                <a:lnTo>
                  <a:pt x="162" y="938"/>
                </a:lnTo>
                <a:lnTo>
                  <a:pt x="158" y="944"/>
                </a:lnTo>
                <a:lnTo>
                  <a:pt x="152" y="948"/>
                </a:lnTo>
                <a:lnTo>
                  <a:pt x="146" y="948"/>
                </a:lnTo>
                <a:lnTo>
                  <a:pt x="142" y="946"/>
                </a:lnTo>
                <a:lnTo>
                  <a:pt x="140" y="944"/>
                </a:lnTo>
                <a:lnTo>
                  <a:pt x="100" y="966"/>
                </a:lnTo>
                <a:lnTo>
                  <a:pt x="80" y="978"/>
                </a:lnTo>
                <a:lnTo>
                  <a:pt x="62" y="990"/>
                </a:lnTo>
                <a:lnTo>
                  <a:pt x="68" y="990"/>
                </a:lnTo>
                <a:lnTo>
                  <a:pt x="74" y="988"/>
                </a:lnTo>
                <a:lnTo>
                  <a:pt x="80" y="988"/>
                </a:lnTo>
                <a:lnTo>
                  <a:pt x="82" y="988"/>
                </a:lnTo>
                <a:lnTo>
                  <a:pt x="86" y="990"/>
                </a:lnTo>
                <a:lnTo>
                  <a:pt x="78" y="994"/>
                </a:lnTo>
                <a:lnTo>
                  <a:pt x="74" y="998"/>
                </a:lnTo>
                <a:lnTo>
                  <a:pt x="74" y="1004"/>
                </a:lnTo>
                <a:lnTo>
                  <a:pt x="90" y="1002"/>
                </a:lnTo>
                <a:lnTo>
                  <a:pt x="106" y="1004"/>
                </a:lnTo>
                <a:lnTo>
                  <a:pt x="112" y="1006"/>
                </a:lnTo>
                <a:lnTo>
                  <a:pt x="118" y="1010"/>
                </a:lnTo>
                <a:lnTo>
                  <a:pt x="122" y="1014"/>
                </a:lnTo>
                <a:lnTo>
                  <a:pt x="124" y="1022"/>
                </a:lnTo>
                <a:lnTo>
                  <a:pt x="124" y="1030"/>
                </a:lnTo>
                <a:lnTo>
                  <a:pt x="120" y="1038"/>
                </a:lnTo>
                <a:lnTo>
                  <a:pt x="108" y="1056"/>
                </a:lnTo>
                <a:lnTo>
                  <a:pt x="102" y="1066"/>
                </a:lnTo>
                <a:lnTo>
                  <a:pt x="98" y="1074"/>
                </a:lnTo>
                <a:lnTo>
                  <a:pt x="98" y="1084"/>
                </a:lnTo>
                <a:lnTo>
                  <a:pt x="100" y="1094"/>
                </a:lnTo>
                <a:lnTo>
                  <a:pt x="106" y="1078"/>
                </a:lnTo>
                <a:lnTo>
                  <a:pt x="112" y="1064"/>
                </a:lnTo>
                <a:lnTo>
                  <a:pt x="114" y="1060"/>
                </a:lnTo>
                <a:lnTo>
                  <a:pt x="120" y="1058"/>
                </a:lnTo>
                <a:lnTo>
                  <a:pt x="126" y="1058"/>
                </a:lnTo>
                <a:lnTo>
                  <a:pt x="132" y="1060"/>
                </a:lnTo>
                <a:lnTo>
                  <a:pt x="122" y="1092"/>
                </a:lnTo>
                <a:lnTo>
                  <a:pt x="118" y="1104"/>
                </a:lnTo>
                <a:lnTo>
                  <a:pt x="112" y="1112"/>
                </a:lnTo>
                <a:lnTo>
                  <a:pt x="112" y="1110"/>
                </a:lnTo>
                <a:lnTo>
                  <a:pt x="110" y="1110"/>
                </a:lnTo>
                <a:lnTo>
                  <a:pt x="106" y="1112"/>
                </a:lnTo>
                <a:lnTo>
                  <a:pt x="104" y="1118"/>
                </a:lnTo>
                <a:lnTo>
                  <a:pt x="100" y="1132"/>
                </a:lnTo>
                <a:lnTo>
                  <a:pt x="96" y="1136"/>
                </a:lnTo>
                <a:lnTo>
                  <a:pt x="90" y="1138"/>
                </a:lnTo>
                <a:lnTo>
                  <a:pt x="92" y="1148"/>
                </a:lnTo>
                <a:lnTo>
                  <a:pt x="90" y="1150"/>
                </a:lnTo>
                <a:lnTo>
                  <a:pt x="88" y="1154"/>
                </a:lnTo>
                <a:lnTo>
                  <a:pt x="94" y="1154"/>
                </a:lnTo>
                <a:lnTo>
                  <a:pt x="96" y="1154"/>
                </a:lnTo>
                <a:lnTo>
                  <a:pt x="98" y="1156"/>
                </a:lnTo>
                <a:lnTo>
                  <a:pt x="98" y="1162"/>
                </a:lnTo>
                <a:lnTo>
                  <a:pt x="94" y="1162"/>
                </a:lnTo>
                <a:lnTo>
                  <a:pt x="92" y="1162"/>
                </a:lnTo>
                <a:lnTo>
                  <a:pt x="90" y="1164"/>
                </a:lnTo>
                <a:lnTo>
                  <a:pt x="94" y="1168"/>
                </a:lnTo>
                <a:lnTo>
                  <a:pt x="100" y="1170"/>
                </a:lnTo>
                <a:lnTo>
                  <a:pt x="104" y="1174"/>
                </a:lnTo>
                <a:lnTo>
                  <a:pt x="104" y="1178"/>
                </a:lnTo>
                <a:lnTo>
                  <a:pt x="104" y="1182"/>
                </a:lnTo>
                <a:lnTo>
                  <a:pt x="110" y="1174"/>
                </a:lnTo>
                <a:lnTo>
                  <a:pt x="120" y="1170"/>
                </a:lnTo>
                <a:lnTo>
                  <a:pt x="130" y="1166"/>
                </a:lnTo>
                <a:lnTo>
                  <a:pt x="142" y="1164"/>
                </a:lnTo>
                <a:lnTo>
                  <a:pt x="166" y="1162"/>
                </a:lnTo>
                <a:lnTo>
                  <a:pt x="192" y="1162"/>
                </a:lnTo>
                <a:lnTo>
                  <a:pt x="198" y="1168"/>
                </a:lnTo>
                <a:lnTo>
                  <a:pt x="206" y="1172"/>
                </a:lnTo>
                <a:lnTo>
                  <a:pt x="216" y="1174"/>
                </a:lnTo>
                <a:lnTo>
                  <a:pt x="226" y="1176"/>
                </a:lnTo>
                <a:lnTo>
                  <a:pt x="248" y="1178"/>
                </a:lnTo>
                <a:lnTo>
                  <a:pt x="266" y="1174"/>
                </a:lnTo>
                <a:lnTo>
                  <a:pt x="262" y="1186"/>
                </a:lnTo>
                <a:lnTo>
                  <a:pt x="272" y="1194"/>
                </a:lnTo>
                <a:lnTo>
                  <a:pt x="284" y="1202"/>
                </a:lnTo>
                <a:lnTo>
                  <a:pt x="310" y="1216"/>
                </a:lnTo>
                <a:lnTo>
                  <a:pt x="334" y="1230"/>
                </a:lnTo>
                <a:lnTo>
                  <a:pt x="346" y="1238"/>
                </a:lnTo>
                <a:lnTo>
                  <a:pt x="356" y="1248"/>
                </a:lnTo>
                <a:lnTo>
                  <a:pt x="346" y="1260"/>
                </a:lnTo>
                <a:lnTo>
                  <a:pt x="340" y="1266"/>
                </a:lnTo>
                <a:lnTo>
                  <a:pt x="332" y="1270"/>
                </a:lnTo>
                <a:lnTo>
                  <a:pt x="332" y="1264"/>
                </a:lnTo>
                <a:lnTo>
                  <a:pt x="332" y="1262"/>
                </a:lnTo>
                <a:lnTo>
                  <a:pt x="330" y="1260"/>
                </a:lnTo>
                <a:lnTo>
                  <a:pt x="328" y="1264"/>
                </a:lnTo>
                <a:lnTo>
                  <a:pt x="328" y="1266"/>
                </a:lnTo>
                <a:lnTo>
                  <a:pt x="330" y="1272"/>
                </a:lnTo>
                <a:lnTo>
                  <a:pt x="332" y="1280"/>
                </a:lnTo>
                <a:lnTo>
                  <a:pt x="330" y="1282"/>
                </a:lnTo>
                <a:lnTo>
                  <a:pt x="330" y="1286"/>
                </a:lnTo>
                <a:lnTo>
                  <a:pt x="324" y="1284"/>
                </a:lnTo>
                <a:lnTo>
                  <a:pt x="318" y="1286"/>
                </a:lnTo>
                <a:lnTo>
                  <a:pt x="306" y="1288"/>
                </a:lnTo>
                <a:lnTo>
                  <a:pt x="308" y="1286"/>
                </a:lnTo>
                <a:lnTo>
                  <a:pt x="308" y="1284"/>
                </a:lnTo>
                <a:lnTo>
                  <a:pt x="306" y="1282"/>
                </a:lnTo>
                <a:lnTo>
                  <a:pt x="308" y="1278"/>
                </a:lnTo>
                <a:lnTo>
                  <a:pt x="306" y="1278"/>
                </a:lnTo>
                <a:lnTo>
                  <a:pt x="304" y="1278"/>
                </a:lnTo>
                <a:lnTo>
                  <a:pt x="304" y="1282"/>
                </a:lnTo>
                <a:lnTo>
                  <a:pt x="304" y="1284"/>
                </a:lnTo>
                <a:lnTo>
                  <a:pt x="302" y="1286"/>
                </a:lnTo>
                <a:lnTo>
                  <a:pt x="300" y="1286"/>
                </a:lnTo>
                <a:lnTo>
                  <a:pt x="300" y="1282"/>
                </a:lnTo>
                <a:lnTo>
                  <a:pt x="298" y="1278"/>
                </a:lnTo>
                <a:lnTo>
                  <a:pt x="296" y="1276"/>
                </a:lnTo>
                <a:lnTo>
                  <a:pt x="292" y="1278"/>
                </a:lnTo>
                <a:lnTo>
                  <a:pt x="292" y="1284"/>
                </a:lnTo>
                <a:lnTo>
                  <a:pt x="294" y="1288"/>
                </a:lnTo>
                <a:lnTo>
                  <a:pt x="298" y="1290"/>
                </a:lnTo>
                <a:lnTo>
                  <a:pt x="302" y="1294"/>
                </a:lnTo>
                <a:lnTo>
                  <a:pt x="312" y="1298"/>
                </a:lnTo>
                <a:lnTo>
                  <a:pt x="322" y="1300"/>
                </a:lnTo>
                <a:lnTo>
                  <a:pt x="318" y="1312"/>
                </a:lnTo>
                <a:lnTo>
                  <a:pt x="314" y="1322"/>
                </a:lnTo>
                <a:lnTo>
                  <a:pt x="310" y="1334"/>
                </a:lnTo>
                <a:lnTo>
                  <a:pt x="308" y="1348"/>
                </a:lnTo>
                <a:lnTo>
                  <a:pt x="302" y="1354"/>
                </a:lnTo>
                <a:lnTo>
                  <a:pt x="296" y="1358"/>
                </a:lnTo>
                <a:lnTo>
                  <a:pt x="290" y="1366"/>
                </a:lnTo>
                <a:lnTo>
                  <a:pt x="288" y="1370"/>
                </a:lnTo>
                <a:lnTo>
                  <a:pt x="288" y="1374"/>
                </a:lnTo>
                <a:lnTo>
                  <a:pt x="296" y="1374"/>
                </a:lnTo>
                <a:lnTo>
                  <a:pt x="306" y="1374"/>
                </a:lnTo>
                <a:lnTo>
                  <a:pt x="322" y="1378"/>
                </a:lnTo>
                <a:lnTo>
                  <a:pt x="330" y="1378"/>
                </a:lnTo>
                <a:lnTo>
                  <a:pt x="338" y="1378"/>
                </a:lnTo>
                <a:lnTo>
                  <a:pt x="344" y="1376"/>
                </a:lnTo>
                <a:lnTo>
                  <a:pt x="350" y="1370"/>
                </a:lnTo>
                <a:lnTo>
                  <a:pt x="346" y="1368"/>
                </a:lnTo>
                <a:lnTo>
                  <a:pt x="344" y="1364"/>
                </a:lnTo>
                <a:lnTo>
                  <a:pt x="344" y="1358"/>
                </a:lnTo>
                <a:lnTo>
                  <a:pt x="344" y="1352"/>
                </a:lnTo>
                <a:lnTo>
                  <a:pt x="342" y="1346"/>
                </a:lnTo>
                <a:lnTo>
                  <a:pt x="338" y="1356"/>
                </a:lnTo>
                <a:lnTo>
                  <a:pt x="334" y="1362"/>
                </a:lnTo>
                <a:lnTo>
                  <a:pt x="330" y="1364"/>
                </a:lnTo>
                <a:lnTo>
                  <a:pt x="326" y="1358"/>
                </a:lnTo>
                <a:lnTo>
                  <a:pt x="322" y="1348"/>
                </a:lnTo>
                <a:lnTo>
                  <a:pt x="320" y="1338"/>
                </a:lnTo>
                <a:lnTo>
                  <a:pt x="320" y="1326"/>
                </a:lnTo>
                <a:lnTo>
                  <a:pt x="322" y="1316"/>
                </a:lnTo>
                <a:lnTo>
                  <a:pt x="326" y="1308"/>
                </a:lnTo>
                <a:lnTo>
                  <a:pt x="330" y="1304"/>
                </a:lnTo>
                <a:lnTo>
                  <a:pt x="332" y="1302"/>
                </a:lnTo>
                <a:lnTo>
                  <a:pt x="338" y="1302"/>
                </a:lnTo>
                <a:lnTo>
                  <a:pt x="342" y="1302"/>
                </a:lnTo>
                <a:lnTo>
                  <a:pt x="346" y="1308"/>
                </a:lnTo>
                <a:lnTo>
                  <a:pt x="354" y="1312"/>
                </a:lnTo>
                <a:lnTo>
                  <a:pt x="372" y="1320"/>
                </a:lnTo>
                <a:lnTo>
                  <a:pt x="380" y="1324"/>
                </a:lnTo>
                <a:lnTo>
                  <a:pt x="386" y="1328"/>
                </a:lnTo>
                <a:lnTo>
                  <a:pt x="386" y="1330"/>
                </a:lnTo>
                <a:lnTo>
                  <a:pt x="386" y="1334"/>
                </a:lnTo>
                <a:lnTo>
                  <a:pt x="382" y="1340"/>
                </a:lnTo>
                <a:lnTo>
                  <a:pt x="382" y="1348"/>
                </a:lnTo>
                <a:lnTo>
                  <a:pt x="380" y="1354"/>
                </a:lnTo>
                <a:lnTo>
                  <a:pt x="376" y="1368"/>
                </a:lnTo>
                <a:lnTo>
                  <a:pt x="368" y="1380"/>
                </a:lnTo>
                <a:lnTo>
                  <a:pt x="362" y="1392"/>
                </a:lnTo>
                <a:lnTo>
                  <a:pt x="368" y="1396"/>
                </a:lnTo>
                <a:lnTo>
                  <a:pt x="372" y="1400"/>
                </a:lnTo>
                <a:lnTo>
                  <a:pt x="378" y="1410"/>
                </a:lnTo>
                <a:lnTo>
                  <a:pt x="380" y="1422"/>
                </a:lnTo>
                <a:lnTo>
                  <a:pt x="380" y="1434"/>
                </a:lnTo>
                <a:lnTo>
                  <a:pt x="376" y="1458"/>
                </a:lnTo>
                <a:lnTo>
                  <a:pt x="376" y="1470"/>
                </a:lnTo>
                <a:lnTo>
                  <a:pt x="376" y="1478"/>
                </a:lnTo>
                <a:lnTo>
                  <a:pt x="374" y="1490"/>
                </a:lnTo>
                <a:lnTo>
                  <a:pt x="374" y="1502"/>
                </a:lnTo>
                <a:lnTo>
                  <a:pt x="378" y="1514"/>
                </a:lnTo>
                <a:lnTo>
                  <a:pt x="382" y="1528"/>
                </a:lnTo>
                <a:lnTo>
                  <a:pt x="390" y="1550"/>
                </a:lnTo>
                <a:lnTo>
                  <a:pt x="396" y="1570"/>
                </a:lnTo>
                <a:lnTo>
                  <a:pt x="400" y="1572"/>
                </a:lnTo>
                <a:lnTo>
                  <a:pt x="404" y="1572"/>
                </a:lnTo>
                <a:lnTo>
                  <a:pt x="408" y="1574"/>
                </a:lnTo>
                <a:lnTo>
                  <a:pt x="410" y="1578"/>
                </a:lnTo>
                <a:lnTo>
                  <a:pt x="406" y="1584"/>
                </a:lnTo>
                <a:lnTo>
                  <a:pt x="404" y="1588"/>
                </a:lnTo>
                <a:lnTo>
                  <a:pt x="402" y="1588"/>
                </a:lnTo>
                <a:lnTo>
                  <a:pt x="406" y="1590"/>
                </a:lnTo>
                <a:lnTo>
                  <a:pt x="408" y="1594"/>
                </a:lnTo>
                <a:lnTo>
                  <a:pt x="412" y="1604"/>
                </a:lnTo>
                <a:lnTo>
                  <a:pt x="410" y="1606"/>
                </a:lnTo>
                <a:lnTo>
                  <a:pt x="406" y="1604"/>
                </a:lnTo>
                <a:lnTo>
                  <a:pt x="404" y="1608"/>
                </a:lnTo>
                <a:lnTo>
                  <a:pt x="412" y="1614"/>
                </a:lnTo>
                <a:lnTo>
                  <a:pt x="420" y="1616"/>
                </a:lnTo>
                <a:lnTo>
                  <a:pt x="426" y="1616"/>
                </a:lnTo>
                <a:lnTo>
                  <a:pt x="436" y="1618"/>
                </a:lnTo>
                <a:lnTo>
                  <a:pt x="434" y="1610"/>
                </a:lnTo>
                <a:lnTo>
                  <a:pt x="430" y="1600"/>
                </a:lnTo>
                <a:lnTo>
                  <a:pt x="420" y="1584"/>
                </a:lnTo>
                <a:lnTo>
                  <a:pt x="412" y="1568"/>
                </a:lnTo>
                <a:lnTo>
                  <a:pt x="408" y="1560"/>
                </a:lnTo>
                <a:lnTo>
                  <a:pt x="408" y="1552"/>
                </a:lnTo>
                <a:lnTo>
                  <a:pt x="400" y="1550"/>
                </a:lnTo>
                <a:lnTo>
                  <a:pt x="394" y="1544"/>
                </a:lnTo>
                <a:lnTo>
                  <a:pt x="392" y="1538"/>
                </a:lnTo>
                <a:lnTo>
                  <a:pt x="392" y="1528"/>
                </a:lnTo>
                <a:lnTo>
                  <a:pt x="400" y="1524"/>
                </a:lnTo>
                <a:lnTo>
                  <a:pt x="406" y="1524"/>
                </a:lnTo>
                <a:lnTo>
                  <a:pt x="420" y="1520"/>
                </a:lnTo>
                <a:lnTo>
                  <a:pt x="416" y="1518"/>
                </a:lnTo>
                <a:lnTo>
                  <a:pt x="414" y="1516"/>
                </a:lnTo>
                <a:lnTo>
                  <a:pt x="412" y="1514"/>
                </a:lnTo>
                <a:lnTo>
                  <a:pt x="410" y="1512"/>
                </a:lnTo>
                <a:lnTo>
                  <a:pt x="406" y="1512"/>
                </a:lnTo>
                <a:lnTo>
                  <a:pt x="406" y="1514"/>
                </a:lnTo>
                <a:lnTo>
                  <a:pt x="406" y="1516"/>
                </a:lnTo>
                <a:lnTo>
                  <a:pt x="404" y="1518"/>
                </a:lnTo>
                <a:lnTo>
                  <a:pt x="402" y="1518"/>
                </a:lnTo>
                <a:lnTo>
                  <a:pt x="400" y="1516"/>
                </a:lnTo>
                <a:lnTo>
                  <a:pt x="396" y="1510"/>
                </a:lnTo>
                <a:lnTo>
                  <a:pt x="396" y="1506"/>
                </a:lnTo>
                <a:lnTo>
                  <a:pt x="396" y="1502"/>
                </a:lnTo>
                <a:lnTo>
                  <a:pt x="400" y="1504"/>
                </a:lnTo>
                <a:lnTo>
                  <a:pt x="402" y="1506"/>
                </a:lnTo>
                <a:lnTo>
                  <a:pt x="404" y="1508"/>
                </a:lnTo>
                <a:lnTo>
                  <a:pt x="410" y="1508"/>
                </a:lnTo>
                <a:lnTo>
                  <a:pt x="414" y="1496"/>
                </a:lnTo>
                <a:lnTo>
                  <a:pt x="416" y="1484"/>
                </a:lnTo>
                <a:lnTo>
                  <a:pt x="414" y="1474"/>
                </a:lnTo>
                <a:lnTo>
                  <a:pt x="412" y="1464"/>
                </a:lnTo>
                <a:lnTo>
                  <a:pt x="404" y="1442"/>
                </a:lnTo>
                <a:lnTo>
                  <a:pt x="404" y="1432"/>
                </a:lnTo>
                <a:lnTo>
                  <a:pt x="404" y="1422"/>
                </a:lnTo>
                <a:lnTo>
                  <a:pt x="416" y="1420"/>
                </a:lnTo>
                <a:lnTo>
                  <a:pt x="426" y="1422"/>
                </a:lnTo>
                <a:lnTo>
                  <a:pt x="434" y="1424"/>
                </a:lnTo>
                <a:lnTo>
                  <a:pt x="442" y="1426"/>
                </a:lnTo>
                <a:lnTo>
                  <a:pt x="450" y="1432"/>
                </a:lnTo>
                <a:lnTo>
                  <a:pt x="456" y="1438"/>
                </a:lnTo>
                <a:lnTo>
                  <a:pt x="466" y="1452"/>
                </a:lnTo>
                <a:lnTo>
                  <a:pt x="462" y="1456"/>
                </a:lnTo>
                <a:lnTo>
                  <a:pt x="458" y="1456"/>
                </a:lnTo>
                <a:lnTo>
                  <a:pt x="452" y="1452"/>
                </a:lnTo>
                <a:lnTo>
                  <a:pt x="450" y="1470"/>
                </a:lnTo>
                <a:lnTo>
                  <a:pt x="448" y="1478"/>
                </a:lnTo>
                <a:lnTo>
                  <a:pt x="444" y="1484"/>
                </a:lnTo>
                <a:lnTo>
                  <a:pt x="438" y="1480"/>
                </a:lnTo>
                <a:lnTo>
                  <a:pt x="438" y="1476"/>
                </a:lnTo>
                <a:lnTo>
                  <a:pt x="438" y="1462"/>
                </a:lnTo>
                <a:lnTo>
                  <a:pt x="434" y="1464"/>
                </a:lnTo>
                <a:lnTo>
                  <a:pt x="434" y="1466"/>
                </a:lnTo>
                <a:lnTo>
                  <a:pt x="432" y="1472"/>
                </a:lnTo>
                <a:lnTo>
                  <a:pt x="432" y="1476"/>
                </a:lnTo>
                <a:lnTo>
                  <a:pt x="430" y="1480"/>
                </a:lnTo>
                <a:lnTo>
                  <a:pt x="428" y="1480"/>
                </a:lnTo>
                <a:lnTo>
                  <a:pt x="422" y="1478"/>
                </a:lnTo>
                <a:lnTo>
                  <a:pt x="422" y="1484"/>
                </a:lnTo>
                <a:lnTo>
                  <a:pt x="424" y="1488"/>
                </a:lnTo>
                <a:lnTo>
                  <a:pt x="426" y="1492"/>
                </a:lnTo>
                <a:lnTo>
                  <a:pt x="430" y="1492"/>
                </a:lnTo>
                <a:lnTo>
                  <a:pt x="430" y="1486"/>
                </a:lnTo>
                <a:lnTo>
                  <a:pt x="430" y="1484"/>
                </a:lnTo>
                <a:lnTo>
                  <a:pt x="432" y="1480"/>
                </a:lnTo>
                <a:lnTo>
                  <a:pt x="436" y="1478"/>
                </a:lnTo>
                <a:lnTo>
                  <a:pt x="438" y="1484"/>
                </a:lnTo>
                <a:lnTo>
                  <a:pt x="440" y="1490"/>
                </a:lnTo>
                <a:lnTo>
                  <a:pt x="446" y="1492"/>
                </a:lnTo>
                <a:lnTo>
                  <a:pt x="454" y="1492"/>
                </a:lnTo>
                <a:lnTo>
                  <a:pt x="454" y="1480"/>
                </a:lnTo>
                <a:lnTo>
                  <a:pt x="458" y="1472"/>
                </a:lnTo>
                <a:lnTo>
                  <a:pt x="462" y="1466"/>
                </a:lnTo>
                <a:lnTo>
                  <a:pt x="470" y="1466"/>
                </a:lnTo>
                <a:lnTo>
                  <a:pt x="470" y="1462"/>
                </a:lnTo>
                <a:lnTo>
                  <a:pt x="468" y="1460"/>
                </a:lnTo>
                <a:lnTo>
                  <a:pt x="464" y="1458"/>
                </a:lnTo>
                <a:lnTo>
                  <a:pt x="470" y="1458"/>
                </a:lnTo>
                <a:lnTo>
                  <a:pt x="474" y="1456"/>
                </a:lnTo>
                <a:lnTo>
                  <a:pt x="478" y="1464"/>
                </a:lnTo>
                <a:lnTo>
                  <a:pt x="486" y="1470"/>
                </a:lnTo>
                <a:lnTo>
                  <a:pt x="492" y="1476"/>
                </a:lnTo>
                <a:lnTo>
                  <a:pt x="498" y="1484"/>
                </a:lnTo>
                <a:lnTo>
                  <a:pt x="498" y="1496"/>
                </a:lnTo>
                <a:lnTo>
                  <a:pt x="500" y="1506"/>
                </a:lnTo>
                <a:lnTo>
                  <a:pt x="504" y="1514"/>
                </a:lnTo>
                <a:lnTo>
                  <a:pt x="508" y="1522"/>
                </a:lnTo>
                <a:lnTo>
                  <a:pt x="520" y="1538"/>
                </a:lnTo>
                <a:lnTo>
                  <a:pt x="526" y="1548"/>
                </a:lnTo>
                <a:lnTo>
                  <a:pt x="530" y="1560"/>
                </a:lnTo>
                <a:lnTo>
                  <a:pt x="522" y="1560"/>
                </a:lnTo>
                <a:lnTo>
                  <a:pt x="520" y="1560"/>
                </a:lnTo>
                <a:lnTo>
                  <a:pt x="518" y="1562"/>
                </a:lnTo>
                <a:lnTo>
                  <a:pt x="524" y="1562"/>
                </a:lnTo>
                <a:lnTo>
                  <a:pt x="528" y="1566"/>
                </a:lnTo>
                <a:lnTo>
                  <a:pt x="530" y="1568"/>
                </a:lnTo>
                <a:lnTo>
                  <a:pt x="532" y="1572"/>
                </a:lnTo>
                <a:lnTo>
                  <a:pt x="532" y="1582"/>
                </a:lnTo>
                <a:lnTo>
                  <a:pt x="530" y="1590"/>
                </a:lnTo>
                <a:lnTo>
                  <a:pt x="518" y="1576"/>
                </a:lnTo>
                <a:lnTo>
                  <a:pt x="508" y="1566"/>
                </a:lnTo>
                <a:lnTo>
                  <a:pt x="506" y="1570"/>
                </a:lnTo>
                <a:lnTo>
                  <a:pt x="506" y="1578"/>
                </a:lnTo>
                <a:lnTo>
                  <a:pt x="504" y="1584"/>
                </a:lnTo>
                <a:lnTo>
                  <a:pt x="504" y="1590"/>
                </a:lnTo>
                <a:lnTo>
                  <a:pt x="496" y="1584"/>
                </a:lnTo>
                <a:lnTo>
                  <a:pt x="488" y="1576"/>
                </a:lnTo>
                <a:lnTo>
                  <a:pt x="484" y="1566"/>
                </a:lnTo>
                <a:lnTo>
                  <a:pt x="484" y="1562"/>
                </a:lnTo>
                <a:lnTo>
                  <a:pt x="486" y="1556"/>
                </a:lnTo>
                <a:lnTo>
                  <a:pt x="480" y="1554"/>
                </a:lnTo>
                <a:lnTo>
                  <a:pt x="478" y="1552"/>
                </a:lnTo>
                <a:lnTo>
                  <a:pt x="476" y="1548"/>
                </a:lnTo>
                <a:lnTo>
                  <a:pt x="474" y="1540"/>
                </a:lnTo>
                <a:lnTo>
                  <a:pt x="470" y="1542"/>
                </a:lnTo>
                <a:lnTo>
                  <a:pt x="468" y="1544"/>
                </a:lnTo>
                <a:lnTo>
                  <a:pt x="462" y="1548"/>
                </a:lnTo>
                <a:lnTo>
                  <a:pt x="468" y="1550"/>
                </a:lnTo>
                <a:lnTo>
                  <a:pt x="472" y="1554"/>
                </a:lnTo>
                <a:lnTo>
                  <a:pt x="474" y="1564"/>
                </a:lnTo>
                <a:lnTo>
                  <a:pt x="466" y="1564"/>
                </a:lnTo>
                <a:lnTo>
                  <a:pt x="470" y="1570"/>
                </a:lnTo>
                <a:lnTo>
                  <a:pt x="474" y="1574"/>
                </a:lnTo>
                <a:lnTo>
                  <a:pt x="486" y="1580"/>
                </a:lnTo>
                <a:lnTo>
                  <a:pt x="490" y="1584"/>
                </a:lnTo>
                <a:lnTo>
                  <a:pt x="492" y="1588"/>
                </a:lnTo>
                <a:lnTo>
                  <a:pt x="494" y="1594"/>
                </a:lnTo>
                <a:lnTo>
                  <a:pt x="490" y="1600"/>
                </a:lnTo>
                <a:lnTo>
                  <a:pt x="488" y="1594"/>
                </a:lnTo>
                <a:lnTo>
                  <a:pt x="484" y="1592"/>
                </a:lnTo>
                <a:lnTo>
                  <a:pt x="482" y="1596"/>
                </a:lnTo>
                <a:lnTo>
                  <a:pt x="486" y="1600"/>
                </a:lnTo>
                <a:lnTo>
                  <a:pt x="490" y="1604"/>
                </a:lnTo>
                <a:lnTo>
                  <a:pt x="492" y="1612"/>
                </a:lnTo>
                <a:lnTo>
                  <a:pt x="494" y="1620"/>
                </a:lnTo>
                <a:lnTo>
                  <a:pt x="494" y="1624"/>
                </a:lnTo>
                <a:lnTo>
                  <a:pt x="498" y="1630"/>
                </a:lnTo>
                <a:lnTo>
                  <a:pt x="494" y="1628"/>
                </a:lnTo>
                <a:lnTo>
                  <a:pt x="490" y="1626"/>
                </a:lnTo>
                <a:lnTo>
                  <a:pt x="488" y="1624"/>
                </a:lnTo>
                <a:lnTo>
                  <a:pt x="482" y="1624"/>
                </a:lnTo>
                <a:lnTo>
                  <a:pt x="494" y="1640"/>
                </a:lnTo>
                <a:lnTo>
                  <a:pt x="498" y="1644"/>
                </a:lnTo>
                <a:lnTo>
                  <a:pt x="500" y="1646"/>
                </a:lnTo>
                <a:lnTo>
                  <a:pt x="500" y="1644"/>
                </a:lnTo>
                <a:lnTo>
                  <a:pt x="498" y="1638"/>
                </a:lnTo>
                <a:lnTo>
                  <a:pt x="498" y="1634"/>
                </a:lnTo>
                <a:lnTo>
                  <a:pt x="498" y="1632"/>
                </a:lnTo>
                <a:lnTo>
                  <a:pt x="510" y="1660"/>
                </a:lnTo>
                <a:lnTo>
                  <a:pt x="516" y="1676"/>
                </a:lnTo>
                <a:lnTo>
                  <a:pt x="524" y="1690"/>
                </a:lnTo>
                <a:lnTo>
                  <a:pt x="532" y="1704"/>
                </a:lnTo>
                <a:lnTo>
                  <a:pt x="544" y="1714"/>
                </a:lnTo>
                <a:lnTo>
                  <a:pt x="558" y="1724"/>
                </a:lnTo>
                <a:lnTo>
                  <a:pt x="576" y="1730"/>
                </a:lnTo>
                <a:lnTo>
                  <a:pt x="570" y="1722"/>
                </a:lnTo>
                <a:lnTo>
                  <a:pt x="562" y="1714"/>
                </a:lnTo>
                <a:lnTo>
                  <a:pt x="546" y="1702"/>
                </a:lnTo>
                <a:lnTo>
                  <a:pt x="538" y="1694"/>
                </a:lnTo>
                <a:lnTo>
                  <a:pt x="532" y="1688"/>
                </a:lnTo>
                <a:lnTo>
                  <a:pt x="526" y="1678"/>
                </a:lnTo>
                <a:lnTo>
                  <a:pt x="522" y="1668"/>
                </a:lnTo>
                <a:lnTo>
                  <a:pt x="528" y="1668"/>
                </a:lnTo>
                <a:lnTo>
                  <a:pt x="530" y="1670"/>
                </a:lnTo>
                <a:lnTo>
                  <a:pt x="534" y="1674"/>
                </a:lnTo>
                <a:lnTo>
                  <a:pt x="538" y="1676"/>
                </a:lnTo>
                <a:lnTo>
                  <a:pt x="540" y="1672"/>
                </a:lnTo>
                <a:lnTo>
                  <a:pt x="542" y="1670"/>
                </a:lnTo>
                <a:lnTo>
                  <a:pt x="548" y="1670"/>
                </a:lnTo>
                <a:lnTo>
                  <a:pt x="554" y="1672"/>
                </a:lnTo>
                <a:lnTo>
                  <a:pt x="558" y="1672"/>
                </a:lnTo>
                <a:lnTo>
                  <a:pt x="560" y="1670"/>
                </a:lnTo>
                <a:lnTo>
                  <a:pt x="552" y="1662"/>
                </a:lnTo>
                <a:lnTo>
                  <a:pt x="548" y="1652"/>
                </a:lnTo>
                <a:lnTo>
                  <a:pt x="546" y="1642"/>
                </a:lnTo>
                <a:lnTo>
                  <a:pt x="546" y="1630"/>
                </a:lnTo>
                <a:lnTo>
                  <a:pt x="548" y="1606"/>
                </a:lnTo>
                <a:lnTo>
                  <a:pt x="548" y="1596"/>
                </a:lnTo>
                <a:lnTo>
                  <a:pt x="544" y="1586"/>
                </a:lnTo>
                <a:lnTo>
                  <a:pt x="550" y="1584"/>
                </a:lnTo>
                <a:lnTo>
                  <a:pt x="552" y="1582"/>
                </a:lnTo>
                <a:lnTo>
                  <a:pt x="552" y="1580"/>
                </a:lnTo>
                <a:lnTo>
                  <a:pt x="546" y="1570"/>
                </a:lnTo>
                <a:lnTo>
                  <a:pt x="542" y="1556"/>
                </a:lnTo>
                <a:lnTo>
                  <a:pt x="540" y="1550"/>
                </a:lnTo>
                <a:lnTo>
                  <a:pt x="540" y="1542"/>
                </a:lnTo>
                <a:lnTo>
                  <a:pt x="542" y="1536"/>
                </a:lnTo>
                <a:lnTo>
                  <a:pt x="544" y="1530"/>
                </a:lnTo>
                <a:lnTo>
                  <a:pt x="556" y="1542"/>
                </a:lnTo>
                <a:lnTo>
                  <a:pt x="568" y="1552"/>
                </a:lnTo>
                <a:lnTo>
                  <a:pt x="592" y="1572"/>
                </a:lnTo>
                <a:lnTo>
                  <a:pt x="616" y="1592"/>
                </a:lnTo>
                <a:lnTo>
                  <a:pt x="628" y="1602"/>
                </a:lnTo>
                <a:lnTo>
                  <a:pt x="638" y="1614"/>
                </a:lnTo>
                <a:lnTo>
                  <a:pt x="636" y="1616"/>
                </a:lnTo>
                <a:lnTo>
                  <a:pt x="634" y="1620"/>
                </a:lnTo>
                <a:lnTo>
                  <a:pt x="634" y="1632"/>
                </a:lnTo>
                <a:lnTo>
                  <a:pt x="636" y="1632"/>
                </a:lnTo>
                <a:lnTo>
                  <a:pt x="638" y="1634"/>
                </a:lnTo>
                <a:lnTo>
                  <a:pt x="636" y="1638"/>
                </a:lnTo>
                <a:lnTo>
                  <a:pt x="652" y="1636"/>
                </a:lnTo>
                <a:lnTo>
                  <a:pt x="668" y="1638"/>
                </a:lnTo>
                <a:lnTo>
                  <a:pt x="686" y="1642"/>
                </a:lnTo>
                <a:lnTo>
                  <a:pt x="702" y="1648"/>
                </a:lnTo>
                <a:lnTo>
                  <a:pt x="734" y="1664"/>
                </a:lnTo>
                <a:lnTo>
                  <a:pt x="762" y="1678"/>
                </a:lnTo>
                <a:lnTo>
                  <a:pt x="766" y="1682"/>
                </a:lnTo>
                <a:lnTo>
                  <a:pt x="764" y="1684"/>
                </a:lnTo>
                <a:lnTo>
                  <a:pt x="764" y="1686"/>
                </a:lnTo>
                <a:lnTo>
                  <a:pt x="766" y="1688"/>
                </a:lnTo>
                <a:lnTo>
                  <a:pt x="790" y="1690"/>
                </a:lnTo>
                <a:lnTo>
                  <a:pt x="796" y="1692"/>
                </a:lnTo>
                <a:lnTo>
                  <a:pt x="802" y="1694"/>
                </a:lnTo>
                <a:lnTo>
                  <a:pt x="806" y="1698"/>
                </a:lnTo>
                <a:lnTo>
                  <a:pt x="808" y="1704"/>
                </a:lnTo>
                <a:lnTo>
                  <a:pt x="810" y="1702"/>
                </a:lnTo>
                <a:lnTo>
                  <a:pt x="812" y="1704"/>
                </a:lnTo>
                <a:lnTo>
                  <a:pt x="812" y="1708"/>
                </a:lnTo>
                <a:lnTo>
                  <a:pt x="814" y="1710"/>
                </a:lnTo>
                <a:lnTo>
                  <a:pt x="842" y="1714"/>
                </a:lnTo>
                <a:lnTo>
                  <a:pt x="872" y="1720"/>
                </a:lnTo>
                <a:lnTo>
                  <a:pt x="888" y="1726"/>
                </a:lnTo>
                <a:lnTo>
                  <a:pt x="900" y="1732"/>
                </a:lnTo>
                <a:lnTo>
                  <a:pt x="910" y="1738"/>
                </a:lnTo>
                <a:lnTo>
                  <a:pt x="916" y="1746"/>
                </a:lnTo>
                <a:lnTo>
                  <a:pt x="920" y="1742"/>
                </a:lnTo>
                <a:lnTo>
                  <a:pt x="924" y="1742"/>
                </a:lnTo>
                <a:lnTo>
                  <a:pt x="942" y="1744"/>
                </a:lnTo>
                <a:lnTo>
                  <a:pt x="956" y="1742"/>
                </a:lnTo>
                <a:lnTo>
                  <a:pt x="968" y="1740"/>
                </a:lnTo>
                <a:lnTo>
                  <a:pt x="980" y="1736"/>
                </a:lnTo>
                <a:lnTo>
                  <a:pt x="992" y="1728"/>
                </a:lnTo>
                <a:lnTo>
                  <a:pt x="988" y="1732"/>
                </a:lnTo>
                <a:lnTo>
                  <a:pt x="984" y="1736"/>
                </a:lnTo>
                <a:lnTo>
                  <a:pt x="982" y="1740"/>
                </a:lnTo>
                <a:lnTo>
                  <a:pt x="984" y="1742"/>
                </a:lnTo>
                <a:lnTo>
                  <a:pt x="986" y="1744"/>
                </a:lnTo>
                <a:lnTo>
                  <a:pt x="990" y="1738"/>
                </a:lnTo>
                <a:lnTo>
                  <a:pt x="992" y="1736"/>
                </a:lnTo>
                <a:lnTo>
                  <a:pt x="996" y="1736"/>
                </a:lnTo>
                <a:lnTo>
                  <a:pt x="1008" y="1746"/>
                </a:lnTo>
                <a:lnTo>
                  <a:pt x="1020" y="1754"/>
                </a:lnTo>
                <a:lnTo>
                  <a:pt x="1046" y="1770"/>
                </a:lnTo>
                <a:lnTo>
                  <a:pt x="1060" y="1770"/>
                </a:lnTo>
                <a:lnTo>
                  <a:pt x="1074" y="1770"/>
                </a:lnTo>
                <a:lnTo>
                  <a:pt x="1098" y="1766"/>
                </a:lnTo>
                <a:lnTo>
                  <a:pt x="1106" y="1766"/>
                </a:lnTo>
                <a:lnTo>
                  <a:pt x="1108" y="1766"/>
                </a:lnTo>
                <a:lnTo>
                  <a:pt x="1108" y="1762"/>
                </a:lnTo>
                <a:lnTo>
                  <a:pt x="1116" y="1756"/>
                </a:lnTo>
                <a:lnTo>
                  <a:pt x="1112" y="1756"/>
                </a:lnTo>
                <a:lnTo>
                  <a:pt x="1108" y="1758"/>
                </a:lnTo>
                <a:lnTo>
                  <a:pt x="1100" y="1762"/>
                </a:lnTo>
                <a:lnTo>
                  <a:pt x="1096" y="1764"/>
                </a:lnTo>
                <a:lnTo>
                  <a:pt x="1092" y="1762"/>
                </a:lnTo>
                <a:lnTo>
                  <a:pt x="1090" y="1760"/>
                </a:lnTo>
                <a:lnTo>
                  <a:pt x="1072" y="1760"/>
                </a:lnTo>
                <a:lnTo>
                  <a:pt x="1054" y="1758"/>
                </a:lnTo>
                <a:lnTo>
                  <a:pt x="1048" y="1754"/>
                </a:lnTo>
                <a:lnTo>
                  <a:pt x="1042" y="1750"/>
                </a:lnTo>
                <a:lnTo>
                  <a:pt x="1036" y="1744"/>
                </a:lnTo>
                <a:lnTo>
                  <a:pt x="1034" y="1736"/>
                </a:lnTo>
                <a:lnTo>
                  <a:pt x="1036" y="1734"/>
                </a:lnTo>
                <a:lnTo>
                  <a:pt x="1036" y="1730"/>
                </a:lnTo>
                <a:lnTo>
                  <a:pt x="1046" y="1732"/>
                </a:lnTo>
                <a:lnTo>
                  <a:pt x="1056" y="1730"/>
                </a:lnTo>
                <a:lnTo>
                  <a:pt x="1074" y="1728"/>
                </a:lnTo>
                <a:lnTo>
                  <a:pt x="1094" y="1724"/>
                </a:lnTo>
                <a:lnTo>
                  <a:pt x="1102" y="1724"/>
                </a:lnTo>
                <a:lnTo>
                  <a:pt x="1112" y="1726"/>
                </a:lnTo>
                <a:lnTo>
                  <a:pt x="1112" y="1722"/>
                </a:lnTo>
                <a:lnTo>
                  <a:pt x="1110" y="1720"/>
                </a:lnTo>
                <a:lnTo>
                  <a:pt x="1106" y="1720"/>
                </a:lnTo>
                <a:lnTo>
                  <a:pt x="1102" y="1718"/>
                </a:lnTo>
                <a:lnTo>
                  <a:pt x="1100" y="1714"/>
                </a:lnTo>
                <a:lnTo>
                  <a:pt x="1110" y="1714"/>
                </a:lnTo>
                <a:lnTo>
                  <a:pt x="1116" y="1712"/>
                </a:lnTo>
                <a:lnTo>
                  <a:pt x="1130" y="1708"/>
                </a:lnTo>
                <a:lnTo>
                  <a:pt x="1128" y="1712"/>
                </a:lnTo>
                <a:lnTo>
                  <a:pt x="1126" y="1714"/>
                </a:lnTo>
                <a:lnTo>
                  <a:pt x="1130" y="1716"/>
                </a:lnTo>
                <a:lnTo>
                  <a:pt x="1134" y="1714"/>
                </a:lnTo>
                <a:lnTo>
                  <a:pt x="1138" y="1712"/>
                </a:lnTo>
                <a:lnTo>
                  <a:pt x="1142" y="1712"/>
                </a:lnTo>
                <a:lnTo>
                  <a:pt x="1144" y="1714"/>
                </a:lnTo>
                <a:lnTo>
                  <a:pt x="1146" y="1712"/>
                </a:lnTo>
                <a:lnTo>
                  <a:pt x="1148" y="1708"/>
                </a:lnTo>
                <a:lnTo>
                  <a:pt x="1154" y="1704"/>
                </a:lnTo>
                <a:lnTo>
                  <a:pt x="1160" y="1702"/>
                </a:lnTo>
                <a:lnTo>
                  <a:pt x="1160" y="1700"/>
                </a:lnTo>
                <a:lnTo>
                  <a:pt x="1158" y="1696"/>
                </a:lnTo>
                <a:lnTo>
                  <a:pt x="1158" y="1698"/>
                </a:lnTo>
                <a:lnTo>
                  <a:pt x="1156" y="1700"/>
                </a:lnTo>
                <a:lnTo>
                  <a:pt x="1152" y="1700"/>
                </a:lnTo>
                <a:lnTo>
                  <a:pt x="1148" y="1700"/>
                </a:lnTo>
                <a:lnTo>
                  <a:pt x="1148" y="1698"/>
                </a:lnTo>
                <a:lnTo>
                  <a:pt x="1148" y="1696"/>
                </a:lnTo>
                <a:lnTo>
                  <a:pt x="1154" y="1696"/>
                </a:lnTo>
                <a:lnTo>
                  <a:pt x="1162" y="1692"/>
                </a:lnTo>
                <a:lnTo>
                  <a:pt x="1168" y="1692"/>
                </a:lnTo>
                <a:lnTo>
                  <a:pt x="1170" y="1692"/>
                </a:lnTo>
                <a:lnTo>
                  <a:pt x="1174" y="1694"/>
                </a:lnTo>
                <a:lnTo>
                  <a:pt x="1170" y="1696"/>
                </a:lnTo>
                <a:lnTo>
                  <a:pt x="1168" y="1696"/>
                </a:lnTo>
                <a:lnTo>
                  <a:pt x="1164" y="1698"/>
                </a:lnTo>
                <a:lnTo>
                  <a:pt x="1164" y="1702"/>
                </a:lnTo>
                <a:lnTo>
                  <a:pt x="1172" y="1700"/>
                </a:lnTo>
                <a:lnTo>
                  <a:pt x="1180" y="1698"/>
                </a:lnTo>
                <a:lnTo>
                  <a:pt x="1186" y="1696"/>
                </a:lnTo>
                <a:lnTo>
                  <a:pt x="1192" y="1694"/>
                </a:lnTo>
                <a:lnTo>
                  <a:pt x="1192" y="1688"/>
                </a:lnTo>
                <a:lnTo>
                  <a:pt x="1194" y="1684"/>
                </a:lnTo>
                <a:lnTo>
                  <a:pt x="1196" y="1682"/>
                </a:lnTo>
                <a:lnTo>
                  <a:pt x="1202" y="1684"/>
                </a:lnTo>
                <a:lnTo>
                  <a:pt x="1196" y="1684"/>
                </a:lnTo>
                <a:lnTo>
                  <a:pt x="1194" y="1686"/>
                </a:lnTo>
                <a:lnTo>
                  <a:pt x="1196" y="1690"/>
                </a:lnTo>
                <a:lnTo>
                  <a:pt x="1196" y="1692"/>
                </a:lnTo>
                <a:lnTo>
                  <a:pt x="1212" y="1684"/>
                </a:lnTo>
                <a:lnTo>
                  <a:pt x="1228" y="1674"/>
                </a:lnTo>
                <a:lnTo>
                  <a:pt x="1236" y="1670"/>
                </a:lnTo>
                <a:lnTo>
                  <a:pt x="1242" y="1668"/>
                </a:lnTo>
                <a:lnTo>
                  <a:pt x="1248" y="1670"/>
                </a:lnTo>
                <a:lnTo>
                  <a:pt x="1254" y="1674"/>
                </a:lnTo>
                <a:lnTo>
                  <a:pt x="1240" y="1680"/>
                </a:lnTo>
                <a:lnTo>
                  <a:pt x="1226" y="1686"/>
                </a:lnTo>
                <a:lnTo>
                  <a:pt x="1198" y="1696"/>
                </a:lnTo>
                <a:lnTo>
                  <a:pt x="1170" y="1708"/>
                </a:lnTo>
                <a:lnTo>
                  <a:pt x="1158" y="1714"/>
                </a:lnTo>
                <a:lnTo>
                  <a:pt x="1144" y="1722"/>
                </a:lnTo>
                <a:lnTo>
                  <a:pt x="1150" y="1720"/>
                </a:lnTo>
                <a:lnTo>
                  <a:pt x="1154" y="1720"/>
                </a:lnTo>
                <a:lnTo>
                  <a:pt x="1164" y="1724"/>
                </a:lnTo>
                <a:lnTo>
                  <a:pt x="1176" y="1728"/>
                </a:lnTo>
                <a:lnTo>
                  <a:pt x="1180" y="1728"/>
                </a:lnTo>
                <a:lnTo>
                  <a:pt x="1186" y="1726"/>
                </a:lnTo>
                <a:lnTo>
                  <a:pt x="1180" y="1722"/>
                </a:lnTo>
                <a:lnTo>
                  <a:pt x="1174" y="1720"/>
                </a:lnTo>
                <a:lnTo>
                  <a:pt x="1164" y="1718"/>
                </a:lnTo>
                <a:lnTo>
                  <a:pt x="1214" y="1698"/>
                </a:lnTo>
                <a:lnTo>
                  <a:pt x="1238" y="1690"/>
                </a:lnTo>
                <a:lnTo>
                  <a:pt x="1262" y="1678"/>
                </a:lnTo>
                <a:lnTo>
                  <a:pt x="1274" y="1690"/>
                </a:lnTo>
                <a:lnTo>
                  <a:pt x="1278" y="1696"/>
                </a:lnTo>
                <a:lnTo>
                  <a:pt x="1278" y="1700"/>
                </a:lnTo>
                <a:lnTo>
                  <a:pt x="1278" y="1704"/>
                </a:lnTo>
                <a:lnTo>
                  <a:pt x="1284" y="1704"/>
                </a:lnTo>
                <a:lnTo>
                  <a:pt x="1288" y="1704"/>
                </a:lnTo>
                <a:lnTo>
                  <a:pt x="1290" y="1706"/>
                </a:lnTo>
                <a:lnTo>
                  <a:pt x="1292" y="1708"/>
                </a:lnTo>
                <a:lnTo>
                  <a:pt x="1296" y="1714"/>
                </a:lnTo>
                <a:lnTo>
                  <a:pt x="1298" y="1716"/>
                </a:lnTo>
                <a:lnTo>
                  <a:pt x="1300" y="1718"/>
                </a:lnTo>
                <a:lnTo>
                  <a:pt x="1302" y="1714"/>
                </a:lnTo>
                <a:lnTo>
                  <a:pt x="1302" y="1710"/>
                </a:lnTo>
                <a:lnTo>
                  <a:pt x="1298" y="1704"/>
                </a:lnTo>
                <a:lnTo>
                  <a:pt x="1294" y="1700"/>
                </a:lnTo>
                <a:lnTo>
                  <a:pt x="1294" y="1696"/>
                </a:lnTo>
                <a:lnTo>
                  <a:pt x="1298" y="1694"/>
                </a:lnTo>
                <a:lnTo>
                  <a:pt x="1292" y="1694"/>
                </a:lnTo>
                <a:lnTo>
                  <a:pt x="1288" y="1692"/>
                </a:lnTo>
                <a:lnTo>
                  <a:pt x="1280" y="1686"/>
                </a:lnTo>
                <a:lnTo>
                  <a:pt x="1274" y="1678"/>
                </a:lnTo>
                <a:lnTo>
                  <a:pt x="1270" y="1670"/>
                </a:lnTo>
                <a:lnTo>
                  <a:pt x="1276" y="1668"/>
                </a:lnTo>
                <a:lnTo>
                  <a:pt x="1270" y="1668"/>
                </a:lnTo>
                <a:lnTo>
                  <a:pt x="1266" y="1668"/>
                </a:lnTo>
                <a:lnTo>
                  <a:pt x="1262" y="1666"/>
                </a:lnTo>
                <a:lnTo>
                  <a:pt x="1260" y="1662"/>
                </a:lnTo>
                <a:lnTo>
                  <a:pt x="1262" y="1656"/>
                </a:lnTo>
                <a:lnTo>
                  <a:pt x="1274" y="1654"/>
                </a:lnTo>
                <a:lnTo>
                  <a:pt x="1278" y="1652"/>
                </a:lnTo>
                <a:lnTo>
                  <a:pt x="1282" y="1648"/>
                </a:lnTo>
                <a:lnTo>
                  <a:pt x="1284" y="1652"/>
                </a:lnTo>
                <a:lnTo>
                  <a:pt x="1284" y="1656"/>
                </a:lnTo>
                <a:lnTo>
                  <a:pt x="1284" y="1660"/>
                </a:lnTo>
                <a:lnTo>
                  <a:pt x="1288" y="1664"/>
                </a:lnTo>
                <a:lnTo>
                  <a:pt x="1294" y="1656"/>
                </a:lnTo>
                <a:lnTo>
                  <a:pt x="1302" y="1648"/>
                </a:lnTo>
                <a:lnTo>
                  <a:pt x="1310" y="1644"/>
                </a:lnTo>
                <a:lnTo>
                  <a:pt x="1314" y="1638"/>
                </a:lnTo>
                <a:lnTo>
                  <a:pt x="1316" y="1640"/>
                </a:lnTo>
                <a:lnTo>
                  <a:pt x="1318" y="1640"/>
                </a:lnTo>
                <a:lnTo>
                  <a:pt x="1324" y="1638"/>
                </a:lnTo>
                <a:lnTo>
                  <a:pt x="1330" y="1634"/>
                </a:lnTo>
                <a:lnTo>
                  <a:pt x="1334" y="1626"/>
                </a:lnTo>
                <a:lnTo>
                  <a:pt x="1332" y="1626"/>
                </a:lnTo>
                <a:lnTo>
                  <a:pt x="1326" y="1628"/>
                </a:lnTo>
                <a:lnTo>
                  <a:pt x="1322" y="1630"/>
                </a:lnTo>
                <a:lnTo>
                  <a:pt x="1318" y="1630"/>
                </a:lnTo>
                <a:lnTo>
                  <a:pt x="1316" y="1626"/>
                </a:lnTo>
                <a:lnTo>
                  <a:pt x="1324" y="1620"/>
                </a:lnTo>
                <a:lnTo>
                  <a:pt x="1332" y="1614"/>
                </a:lnTo>
                <a:lnTo>
                  <a:pt x="1332" y="1616"/>
                </a:lnTo>
                <a:lnTo>
                  <a:pt x="1334" y="1618"/>
                </a:lnTo>
                <a:lnTo>
                  <a:pt x="1334" y="1624"/>
                </a:lnTo>
                <a:lnTo>
                  <a:pt x="1340" y="1624"/>
                </a:lnTo>
                <a:lnTo>
                  <a:pt x="1344" y="1622"/>
                </a:lnTo>
                <a:lnTo>
                  <a:pt x="1348" y="1620"/>
                </a:lnTo>
                <a:lnTo>
                  <a:pt x="1350" y="1616"/>
                </a:lnTo>
                <a:lnTo>
                  <a:pt x="1344" y="1616"/>
                </a:lnTo>
                <a:lnTo>
                  <a:pt x="1340" y="1616"/>
                </a:lnTo>
                <a:lnTo>
                  <a:pt x="1338" y="1616"/>
                </a:lnTo>
                <a:lnTo>
                  <a:pt x="1334" y="1614"/>
                </a:lnTo>
                <a:lnTo>
                  <a:pt x="1338" y="1610"/>
                </a:lnTo>
                <a:lnTo>
                  <a:pt x="1342" y="1606"/>
                </a:lnTo>
                <a:lnTo>
                  <a:pt x="1346" y="1604"/>
                </a:lnTo>
                <a:lnTo>
                  <a:pt x="1352" y="1604"/>
                </a:lnTo>
                <a:lnTo>
                  <a:pt x="1354" y="1606"/>
                </a:lnTo>
                <a:lnTo>
                  <a:pt x="1354" y="1610"/>
                </a:lnTo>
                <a:lnTo>
                  <a:pt x="1350" y="1614"/>
                </a:lnTo>
                <a:lnTo>
                  <a:pt x="1366" y="1614"/>
                </a:lnTo>
                <a:lnTo>
                  <a:pt x="1364" y="1618"/>
                </a:lnTo>
                <a:lnTo>
                  <a:pt x="1360" y="1620"/>
                </a:lnTo>
                <a:lnTo>
                  <a:pt x="1358" y="1622"/>
                </a:lnTo>
                <a:lnTo>
                  <a:pt x="1358" y="1626"/>
                </a:lnTo>
                <a:lnTo>
                  <a:pt x="1362" y="1626"/>
                </a:lnTo>
                <a:lnTo>
                  <a:pt x="1364" y="1628"/>
                </a:lnTo>
                <a:lnTo>
                  <a:pt x="1366" y="1632"/>
                </a:lnTo>
                <a:lnTo>
                  <a:pt x="1370" y="1632"/>
                </a:lnTo>
                <a:lnTo>
                  <a:pt x="1386" y="1616"/>
                </a:lnTo>
                <a:lnTo>
                  <a:pt x="1408" y="1598"/>
                </a:lnTo>
                <a:lnTo>
                  <a:pt x="1418" y="1590"/>
                </a:lnTo>
                <a:lnTo>
                  <a:pt x="1428" y="1584"/>
                </a:lnTo>
                <a:lnTo>
                  <a:pt x="1438" y="1582"/>
                </a:lnTo>
                <a:lnTo>
                  <a:pt x="1440" y="1582"/>
                </a:lnTo>
                <a:lnTo>
                  <a:pt x="1444" y="1586"/>
                </a:lnTo>
                <a:lnTo>
                  <a:pt x="1444" y="1582"/>
                </a:lnTo>
                <a:lnTo>
                  <a:pt x="1440" y="1580"/>
                </a:lnTo>
                <a:lnTo>
                  <a:pt x="1438" y="1578"/>
                </a:lnTo>
                <a:lnTo>
                  <a:pt x="1438" y="1572"/>
                </a:lnTo>
                <a:lnTo>
                  <a:pt x="1450" y="1574"/>
                </a:lnTo>
                <a:lnTo>
                  <a:pt x="1464" y="1578"/>
                </a:lnTo>
                <a:lnTo>
                  <a:pt x="1464" y="1572"/>
                </a:lnTo>
                <a:lnTo>
                  <a:pt x="1464" y="1566"/>
                </a:lnTo>
                <a:lnTo>
                  <a:pt x="1462" y="1562"/>
                </a:lnTo>
                <a:lnTo>
                  <a:pt x="1462" y="1556"/>
                </a:lnTo>
                <a:lnTo>
                  <a:pt x="1468" y="1554"/>
                </a:lnTo>
                <a:lnTo>
                  <a:pt x="1474" y="1550"/>
                </a:lnTo>
                <a:lnTo>
                  <a:pt x="1482" y="1538"/>
                </a:lnTo>
                <a:lnTo>
                  <a:pt x="1488" y="1528"/>
                </a:lnTo>
                <a:lnTo>
                  <a:pt x="1494" y="1522"/>
                </a:lnTo>
                <a:lnTo>
                  <a:pt x="1500" y="1520"/>
                </a:lnTo>
                <a:lnTo>
                  <a:pt x="1502" y="1524"/>
                </a:lnTo>
                <a:lnTo>
                  <a:pt x="1502" y="1530"/>
                </a:lnTo>
                <a:lnTo>
                  <a:pt x="1500" y="1540"/>
                </a:lnTo>
                <a:lnTo>
                  <a:pt x="1500" y="1548"/>
                </a:lnTo>
                <a:lnTo>
                  <a:pt x="1500" y="1552"/>
                </a:lnTo>
                <a:lnTo>
                  <a:pt x="1504" y="1556"/>
                </a:lnTo>
                <a:lnTo>
                  <a:pt x="1504" y="1544"/>
                </a:lnTo>
                <a:lnTo>
                  <a:pt x="1506" y="1532"/>
                </a:lnTo>
                <a:lnTo>
                  <a:pt x="1512" y="1522"/>
                </a:lnTo>
                <a:lnTo>
                  <a:pt x="1518" y="1512"/>
                </a:lnTo>
                <a:lnTo>
                  <a:pt x="1520" y="1516"/>
                </a:lnTo>
                <a:lnTo>
                  <a:pt x="1520" y="1520"/>
                </a:lnTo>
                <a:lnTo>
                  <a:pt x="1520" y="1524"/>
                </a:lnTo>
                <a:lnTo>
                  <a:pt x="1524" y="1526"/>
                </a:lnTo>
                <a:lnTo>
                  <a:pt x="1536" y="1518"/>
                </a:lnTo>
                <a:lnTo>
                  <a:pt x="1546" y="1508"/>
                </a:lnTo>
                <a:lnTo>
                  <a:pt x="1556" y="1496"/>
                </a:lnTo>
                <a:lnTo>
                  <a:pt x="1566" y="1482"/>
                </a:lnTo>
                <a:lnTo>
                  <a:pt x="1584" y="1456"/>
                </a:lnTo>
                <a:lnTo>
                  <a:pt x="1602" y="1430"/>
                </a:lnTo>
                <a:lnTo>
                  <a:pt x="1608" y="1426"/>
                </a:lnTo>
                <a:lnTo>
                  <a:pt x="1614" y="1426"/>
                </a:lnTo>
                <a:lnTo>
                  <a:pt x="1616" y="1434"/>
                </a:lnTo>
                <a:lnTo>
                  <a:pt x="1618" y="1438"/>
                </a:lnTo>
                <a:lnTo>
                  <a:pt x="1620" y="1440"/>
                </a:lnTo>
                <a:lnTo>
                  <a:pt x="1624" y="1436"/>
                </a:lnTo>
                <a:lnTo>
                  <a:pt x="1630" y="1432"/>
                </a:lnTo>
                <a:lnTo>
                  <a:pt x="1632" y="1428"/>
                </a:lnTo>
                <a:lnTo>
                  <a:pt x="1632" y="1426"/>
                </a:lnTo>
                <a:lnTo>
                  <a:pt x="1628" y="1424"/>
                </a:lnTo>
                <a:lnTo>
                  <a:pt x="1626" y="1426"/>
                </a:lnTo>
                <a:lnTo>
                  <a:pt x="1626" y="1430"/>
                </a:lnTo>
                <a:lnTo>
                  <a:pt x="1628" y="1432"/>
                </a:lnTo>
                <a:lnTo>
                  <a:pt x="1622" y="1432"/>
                </a:lnTo>
                <a:lnTo>
                  <a:pt x="1624" y="1424"/>
                </a:lnTo>
                <a:lnTo>
                  <a:pt x="1626" y="1422"/>
                </a:lnTo>
                <a:lnTo>
                  <a:pt x="1628" y="1418"/>
                </a:lnTo>
                <a:lnTo>
                  <a:pt x="1632" y="1420"/>
                </a:lnTo>
                <a:lnTo>
                  <a:pt x="1634" y="1422"/>
                </a:lnTo>
                <a:lnTo>
                  <a:pt x="1638" y="1422"/>
                </a:lnTo>
                <a:lnTo>
                  <a:pt x="1642" y="1406"/>
                </a:lnTo>
                <a:lnTo>
                  <a:pt x="1646" y="1384"/>
                </a:lnTo>
                <a:lnTo>
                  <a:pt x="1652" y="1362"/>
                </a:lnTo>
                <a:lnTo>
                  <a:pt x="1654" y="1352"/>
                </a:lnTo>
                <a:lnTo>
                  <a:pt x="1660" y="1344"/>
                </a:lnTo>
                <a:lnTo>
                  <a:pt x="1664" y="1340"/>
                </a:lnTo>
                <a:lnTo>
                  <a:pt x="1668" y="1338"/>
                </a:lnTo>
                <a:lnTo>
                  <a:pt x="1670" y="1338"/>
                </a:lnTo>
                <a:lnTo>
                  <a:pt x="1670" y="1336"/>
                </a:lnTo>
                <a:lnTo>
                  <a:pt x="1666" y="1330"/>
                </a:lnTo>
                <a:lnTo>
                  <a:pt x="1672" y="1332"/>
                </a:lnTo>
                <a:lnTo>
                  <a:pt x="1674" y="1334"/>
                </a:lnTo>
                <a:lnTo>
                  <a:pt x="1674" y="1330"/>
                </a:lnTo>
                <a:lnTo>
                  <a:pt x="1674" y="1328"/>
                </a:lnTo>
                <a:lnTo>
                  <a:pt x="1670" y="1326"/>
                </a:lnTo>
                <a:lnTo>
                  <a:pt x="1674" y="1320"/>
                </a:lnTo>
                <a:lnTo>
                  <a:pt x="1676" y="1314"/>
                </a:lnTo>
                <a:lnTo>
                  <a:pt x="1680" y="1302"/>
                </a:lnTo>
                <a:lnTo>
                  <a:pt x="1684" y="1290"/>
                </a:lnTo>
                <a:lnTo>
                  <a:pt x="1688" y="1286"/>
                </a:lnTo>
                <a:lnTo>
                  <a:pt x="1692" y="1282"/>
                </a:lnTo>
                <a:lnTo>
                  <a:pt x="1690" y="1280"/>
                </a:lnTo>
                <a:lnTo>
                  <a:pt x="1688" y="1276"/>
                </a:lnTo>
                <a:lnTo>
                  <a:pt x="1698" y="1250"/>
                </a:lnTo>
                <a:lnTo>
                  <a:pt x="1704" y="1222"/>
                </a:lnTo>
                <a:lnTo>
                  <a:pt x="1710" y="1194"/>
                </a:lnTo>
                <a:lnTo>
                  <a:pt x="1714" y="1164"/>
                </a:lnTo>
                <a:lnTo>
                  <a:pt x="1718" y="1098"/>
                </a:lnTo>
                <a:lnTo>
                  <a:pt x="1722" y="1030"/>
                </a:lnTo>
                <a:lnTo>
                  <a:pt x="1724" y="1034"/>
                </a:lnTo>
                <a:lnTo>
                  <a:pt x="1726" y="1036"/>
                </a:lnTo>
                <a:lnTo>
                  <a:pt x="1734" y="1040"/>
                </a:lnTo>
                <a:lnTo>
                  <a:pt x="1736" y="1036"/>
                </a:lnTo>
                <a:lnTo>
                  <a:pt x="1736" y="1034"/>
                </a:lnTo>
                <a:lnTo>
                  <a:pt x="1734" y="1030"/>
                </a:lnTo>
                <a:lnTo>
                  <a:pt x="1738" y="1026"/>
                </a:lnTo>
                <a:close/>
                <a:moveTo>
                  <a:pt x="160" y="756"/>
                </a:moveTo>
                <a:lnTo>
                  <a:pt x="160" y="756"/>
                </a:lnTo>
                <a:lnTo>
                  <a:pt x="160" y="744"/>
                </a:lnTo>
                <a:lnTo>
                  <a:pt x="162" y="734"/>
                </a:lnTo>
                <a:lnTo>
                  <a:pt x="168" y="732"/>
                </a:lnTo>
                <a:lnTo>
                  <a:pt x="172" y="736"/>
                </a:lnTo>
                <a:lnTo>
                  <a:pt x="174" y="738"/>
                </a:lnTo>
                <a:lnTo>
                  <a:pt x="178" y="738"/>
                </a:lnTo>
                <a:lnTo>
                  <a:pt x="178" y="746"/>
                </a:lnTo>
                <a:lnTo>
                  <a:pt x="174" y="752"/>
                </a:lnTo>
                <a:lnTo>
                  <a:pt x="170" y="756"/>
                </a:lnTo>
                <a:lnTo>
                  <a:pt x="160" y="756"/>
                </a:lnTo>
                <a:close/>
                <a:moveTo>
                  <a:pt x="126" y="998"/>
                </a:moveTo>
                <a:lnTo>
                  <a:pt x="126" y="998"/>
                </a:lnTo>
                <a:lnTo>
                  <a:pt x="128" y="996"/>
                </a:lnTo>
                <a:lnTo>
                  <a:pt x="128" y="994"/>
                </a:lnTo>
                <a:lnTo>
                  <a:pt x="122" y="994"/>
                </a:lnTo>
                <a:lnTo>
                  <a:pt x="114" y="994"/>
                </a:lnTo>
                <a:lnTo>
                  <a:pt x="112" y="992"/>
                </a:lnTo>
                <a:lnTo>
                  <a:pt x="112" y="988"/>
                </a:lnTo>
                <a:lnTo>
                  <a:pt x="126" y="990"/>
                </a:lnTo>
                <a:lnTo>
                  <a:pt x="142" y="988"/>
                </a:lnTo>
                <a:lnTo>
                  <a:pt x="140" y="992"/>
                </a:lnTo>
                <a:lnTo>
                  <a:pt x="138" y="996"/>
                </a:lnTo>
                <a:lnTo>
                  <a:pt x="134" y="998"/>
                </a:lnTo>
                <a:lnTo>
                  <a:pt x="126" y="998"/>
                </a:lnTo>
                <a:close/>
                <a:moveTo>
                  <a:pt x="214" y="878"/>
                </a:moveTo>
                <a:lnTo>
                  <a:pt x="214" y="878"/>
                </a:lnTo>
                <a:lnTo>
                  <a:pt x="204" y="878"/>
                </a:lnTo>
                <a:lnTo>
                  <a:pt x="200" y="878"/>
                </a:lnTo>
                <a:lnTo>
                  <a:pt x="196" y="876"/>
                </a:lnTo>
                <a:lnTo>
                  <a:pt x="198" y="864"/>
                </a:lnTo>
                <a:lnTo>
                  <a:pt x="202" y="854"/>
                </a:lnTo>
                <a:lnTo>
                  <a:pt x="206" y="850"/>
                </a:lnTo>
                <a:lnTo>
                  <a:pt x="208" y="848"/>
                </a:lnTo>
                <a:lnTo>
                  <a:pt x="212" y="846"/>
                </a:lnTo>
                <a:lnTo>
                  <a:pt x="218" y="848"/>
                </a:lnTo>
                <a:lnTo>
                  <a:pt x="218" y="840"/>
                </a:lnTo>
                <a:lnTo>
                  <a:pt x="220" y="834"/>
                </a:lnTo>
                <a:lnTo>
                  <a:pt x="230" y="824"/>
                </a:lnTo>
                <a:lnTo>
                  <a:pt x="234" y="820"/>
                </a:lnTo>
                <a:lnTo>
                  <a:pt x="240" y="814"/>
                </a:lnTo>
                <a:lnTo>
                  <a:pt x="242" y="806"/>
                </a:lnTo>
                <a:lnTo>
                  <a:pt x="244" y="798"/>
                </a:lnTo>
                <a:lnTo>
                  <a:pt x="234" y="788"/>
                </a:lnTo>
                <a:lnTo>
                  <a:pt x="226" y="774"/>
                </a:lnTo>
                <a:lnTo>
                  <a:pt x="222" y="760"/>
                </a:lnTo>
                <a:lnTo>
                  <a:pt x="222" y="752"/>
                </a:lnTo>
                <a:lnTo>
                  <a:pt x="222" y="744"/>
                </a:lnTo>
                <a:lnTo>
                  <a:pt x="226" y="742"/>
                </a:lnTo>
                <a:lnTo>
                  <a:pt x="232" y="740"/>
                </a:lnTo>
                <a:lnTo>
                  <a:pt x="244" y="740"/>
                </a:lnTo>
                <a:lnTo>
                  <a:pt x="244" y="746"/>
                </a:lnTo>
                <a:lnTo>
                  <a:pt x="244" y="752"/>
                </a:lnTo>
                <a:lnTo>
                  <a:pt x="242" y="756"/>
                </a:lnTo>
                <a:lnTo>
                  <a:pt x="240" y="762"/>
                </a:lnTo>
                <a:lnTo>
                  <a:pt x="242" y="762"/>
                </a:lnTo>
                <a:lnTo>
                  <a:pt x="244" y="762"/>
                </a:lnTo>
                <a:lnTo>
                  <a:pt x="252" y="756"/>
                </a:lnTo>
                <a:lnTo>
                  <a:pt x="254" y="764"/>
                </a:lnTo>
                <a:lnTo>
                  <a:pt x="256" y="772"/>
                </a:lnTo>
                <a:lnTo>
                  <a:pt x="254" y="788"/>
                </a:lnTo>
                <a:lnTo>
                  <a:pt x="254" y="796"/>
                </a:lnTo>
                <a:lnTo>
                  <a:pt x="254" y="804"/>
                </a:lnTo>
                <a:lnTo>
                  <a:pt x="254" y="812"/>
                </a:lnTo>
                <a:lnTo>
                  <a:pt x="260" y="818"/>
                </a:lnTo>
                <a:lnTo>
                  <a:pt x="250" y="822"/>
                </a:lnTo>
                <a:lnTo>
                  <a:pt x="242" y="828"/>
                </a:lnTo>
                <a:lnTo>
                  <a:pt x="236" y="836"/>
                </a:lnTo>
                <a:lnTo>
                  <a:pt x="232" y="844"/>
                </a:lnTo>
                <a:lnTo>
                  <a:pt x="224" y="862"/>
                </a:lnTo>
                <a:lnTo>
                  <a:pt x="220" y="870"/>
                </a:lnTo>
                <a:lnTo>
                  <a:pt x="214" y="878"/>
                </a:lnTo>
                <a:close/>
                <a:moveTo>
                  <a:pt x="318" y="754"/>
                </a:moveTo>
                <a:lnTo>
                  <a:pt x="318" y="754"/>
                </a:lnTo>
                <a:lnTo>
                  <a:pt x="306" y="770"/>
                </a:lnTo>
                <a:lnTo>
                  <a:pt x="300" y="774"/>
                </a:lnTo>
                <a:lnTo>
                  <a:pt x="298" y="776"/>
                </a:lnTo>
                <a:lnTo>
                  <a:pt x="296" y="774"/>
                </a:lnTo>
                <a:lnTo>
                  <a:pt x="304" y="754"/>
                </a:lnTo>
                <a:lnTo>
                  <a:pt x="310" y="744"/>
                </a:lnTo>
                <a:lnTo>
                  <a:pt x="316" y="736"/>
                </a:lnTo>
                <a:lnTo>
                  <a:pt x="326" y="734"/>
                </a:lnTo>
                <a:lnTo>
                  <a:pt x="338" y="734"/>
                </a:lnTo>
                <a:lnTo>
                  <a:pt x="338" y="738"/>
                </a:lnTo>
                <a:lnTo>
                  <a:pt x="338" y="742"/>
                </a:lnTo>
                <a:lnTo>
                  <a:pt x="336" y="744"/>
                </a:lnTo>
                <a:lnTo>
                  <a:pt x="332" y="746"/>
                </a:lnTo>
                <a:lnTo>
                  <a:pt x="326" y="750"/>
                </a:lnTo>
                <a:lnTo>
                  <a:pt x="318" y="754"/>
                </a:lnTo>
                <a:close/>
                <a:moveTo>
                  <a:pt x="340" y="1276"/>
                </a:moveTo>
                <a:lnTo>
                  <a:pt x="340" y="1276"/>
                </a:lnTo>
                <a:lnTo>
                  <a:pt x="342" y="1272"/>
                </a:lnTo>
                <a:lnTo>
                  <a:pt x="342" y="1268"/>
                </a:lnTo>
                <a:lnTo>
                  <a:pt x="346" y="1268"/>
                </a:lnTo>
                <a:lnTo>
                  <a:pt x="350" y="1268"/>
                </a:lnTo>
                <a:lnTo>
                  <a:pt x="352" y="1266"/>
                </a:lnTo>
                <a:lnTo>
                  <a:pt x="356" y="1266"/>
                </a:lnTo>
                <a:lnTo>
                  <a:pt x="354" y="1270"/>
                </a:lnTo>
                <a:lnTo>
                  <a:pt x="350" y="1274"/>
                </a:lnTo>
                <a:lnTo>
                  <a:pt x="346" y="1276"/>
                </a:lnTo>
                <a:lnTo>
                  <a:pt x="340" y="1276"/>
                </a:lnTo>
                <a:close/>
                <a:moveTo>
                  <a:pt x="402" y="1502"/>
                </a:moveTo>
                <a:lnTo>
                  <a:pt x="402" y="1502"/>
                </a:lnTo>
                <a:lnTo>
                  <a:pt x="398" y="1500"/>
                </a:lnTo>
                <a:lnTo>
                  <a:pt x="396" y="1496"/>
                </a:lnTo>
                <a:lnTo>
                  <a:pt x="394" y="1490"/>
                </a:lnTo>
                <a:lnTo>
                  <a:pt x="392" y="1486"/>
                </a:lnTo>
                <a:lnTo>
                  <a:pt x="392" y="1484"/>
                </a:lnTo>
                <a:lnTo>
                  <a:pt x="394" y="1484"/>
                </a:lnTo>
                <a:lnTo>
                  <a:pt x="396" y="1484"/>
                </a:lnTo>
                <a:lnTo>
                  <a:pt x="398" y="1486"/>
                </a:lnTo>
                <a:lnTo>
                  <a:pt x="400" y="1486"/>
                </a:lnTo>
                <a:lnTo>
                  <a:pt x="400" y="1484"/>
                </a:lnTo>
                <a:lnTo>
                  <a:pt x="402" y="1488"/>
                </a:lnTo>
                <a:lnTo>
                  <a:pt x="402" y="1494"/>
                </a:lnTo>
                <a:lnTo>
                  <a:pt x="404" y="1498"/>
                </a:lnTo>
                <a:lnTo>
                  <a:pt x="402" y="1502"/>
                </a:lnTo>
                <a:close/>
                <a:moveTo>
                  <a:pt x="530" y="1536"/>
                </a:moveTo>
                <a:lnTo>
                  <a:pt x="530" y="1536"/>
                </a:lnTo>
                <a:lnTo>
                  <a:pt x="524" y="1534"/>
                </a:lnTo>
                <a:lnTo>
                  <a:pt x="520" y="1530"/>
                </a:lnTo>
                <a:lnTo>
                  <a:pt x="518" y="1526"/>
                </a:lnTo>
                <a:lnTo>
                  <a:pt x="518" y="1522"/>
                </a:lnTo>
                <a:lnTo>
                  <a:pt x="518" y="1514"/>
                </a:lnTo>
                <a:lnTo>
                  <a:pt x="516" y="1510"/>
                </a:lnTo>
                <a:lnTo>
                  <a:pt x="518" y="1508"/>
                </a:lnTo>
                <a:lnTo>
                  <a:pt x="520" y="1508"/>
                </a:lnTo>
                <a:lnTo>
                  <a:pt x="526" y="1514"/>
                </a:lnTo>
                <a:lnTo>
                  <a:pt x="528" y="1524"/>
                </a:lnTo>
                <a:lnTo>
                  <a:pt x="530" y="1536"/>
                </a:lnTo>
                <a:close/>
                <a:moveTo>
                  <a:pt x="566" y="528"/>
                </a:moveTo>
                <a:lnTo>
                  <a:pt x="566" y="528"/>
                </a:lnTo>
                <a:lnTo>
                  <a:pt x="546" y="534"/>
                </a:lnTo>
                <a:lnTo>
                  <a:pt x="526" y="538"/>
                </a:lnTo>
                <a:lnTo>
                  <a:pt x="508" y="544"/>
                </a:lnTo>
                <a:lnTo>
                  <a:pt x="500" y="548"/>
                </a:lnTo>
                <a:lnTo>
                  <a:pt x="492" y="554"/>
                </a:lnTo>
                <a:lnTo>
                  <a:pt x="502" y="566"/>
                </a:lnTo>
                <a:lnTo>
                  <a:pt x="506" y="572"/>
                </a:lnTo>
                <a:lnTo>
                  <a:pt x="506" y="576"/>
                </a:lnTo>
                <a:lnTo>
                  <a:pt x="504" y="580"/>
                </a:lnTo>
                <a:lnTo>
                  <a:pt x="516" y="580"/>
                </a:lnTo>
                <a:lnTo>
                  <a:pt x="514" y="586"/>
                </a:lnTo>
                <a:lnTo>
                  <a:pt x="516" y="590"/>
                </a:lnTo>
                <a:lnTo>
                  <a:pt x="518" y="596"/>
                </a:lnTo>
                <a:lnTo>
                  <a:pt x="516" y="600"/>
                </a:lnTo>
                <a:lnTo>
                  <a:pt x="502" y="602"/>
                </a:lnTo>
                <a:lnTo>
                  <a:pt x="488" y="604"/>
                </a:lnTo>
                <a:lnTo>
                  <a:pt x="464" y="614"/>
                </a:lnTo>
                <a:lnTo>
                  <a:pt x="420" y="634"/>
                </a:lnTo>
                <a:lnTo>
                  <a:pt x="414" y="634"/>
                </a:lnTo>
                <a:lnTo>
                  <a:pt x="412" y="630"/>
                </a:lnTo>
                <a:lnTo>
                  <a:pt x="408" y="626"/>
                </a:lnTo>
                <a:lnTo>
                  <a:pt x="402" y="626"/>
                </a:lnTo>
                <a:lnTo>
                  <a:pt x="408" y="622"/>
                </a:lnTo>
                <a:lnTo>
                  <a:pt x="412" y="616"/>
                </a:lnTo>
                <a:lnTo>
                  <a:pt x="420" y="600"/>
                </a:lnTo>
                <a:lnTo>
                  <a:pt x="424" y="584"/>
                </a:lnTo>
                <a:lnTo>
                  <a:pt x="428" y="564"/>
                </a:lnTo>
                <a:lnTo>
                  <a:pt x="424" y="554"/>
                </a:lnTo>
                <a:lnTo>
                  <a:pt x="424" y="544"/>
                </a:lnTo>
                <a:lnTo>
                  <a:pt x="428" y="536"/>
                </a:lnTo>
                <a:lnTo>
                  <a:pt x="436" y="528"/>
                </a:lnTo>
                <a:lnTo>
                  <a:pt x="444" y="520"/>
                </a:lnTo>
                <a:lnTo>
                  <a:pt x="452" y="514"/>
                </a:lnTo>
                <a:lnTo>
                  <a:pt x="466" y="504"/>
                </a:lnTo>
                <a:lnTo>
                  <a:pt x="468" y="502"/>
                </a:lnTo>
                <a:lnTo>
                  <a:pt x="468" y="500"/>
                </a:lnTo>
                <a:lnTo>
                  <a:pt x="468" y="496"/>
                </a:lnTo>
                <a:lnTo>
                  <a:pt x="470" y="492"/>
                </a:lnTo>
                <a:lnTo>
                  <a:pt x="472" y="492"/>
                </a:lnTo>
                <a:lnTo>
                  <a:pt x="472" y="494"/>
                </a:lnTo>
                <a:lnTo>
                  <a:pt x="472" y="500"/>
                </a:lnTo>
                <a:lnTo>
                  <a:pt x="480" y="488"/>
                </a:lnTo>
                <a:lnTo>
                  <a:pt x="488" y="478"/>
                </a:lnTo>
                <a:lnTo>
                  <a:pt x="492" y="472"/>
                </a:lnTo>
                <a:lnTo>
                  <a:pt x="498" y="470"/>
                </a:lnTo>
                <a:lnTo>
                  <a:pt x="506" y="466"/>
                </a:lnTo>
                <a:lnTo>
                  <a:pt x="514" y="466"/>
                </a:lnTo>
                <a:lnTo>
                  <a:pt x="530" y="452"/>
                </a:lnTo>
                <a:lnTo>
                  <a:pt x="538" y="448"/>
                </a:lnTo>
                <a:lnTo>
                  <a:pt x="546" y="446"/>
                </a:lnTo>
                <a:lnTo>
                  <a:pt x="554" y="444"/>
                </a:lnTo>
                <a:lnTo>
                  <a:pt x="564" y="446"/>
                </a:lnTo>
                <a:lnTo>
                  <a:pt x="586" y="450"/>
                </a:lnTo>
                <a:lnTo>
                  <a:pt x="580" y="470"/>
                </a:lnTo>
                <a:lnTo>
                  <a:pt x="576" y="490"/>
                </a:lnTo>
                <a:lnTo>
                  <a:pt x="572" y="510"/>
                </a:lnTo>
                <a:lnTo>
                  <a:pt x="566" y="528"/>
                </a:lnTo>
                <a:close/>
                <a:moveTo>
                  <a:pt x="930" y="1736"/>
                </a:moveTo>
                <a:lnTo>
                  <a:pt x="930" y="1736"/>
                </a:lnTo>
                <a:lnTo>
                  <a:pt x="926" y="1734"/>
                </a:lnTo>
                <a:lnTo>
                  <a:pt x="924" y="1732"/>
                </a:lnTo>
                <a:lnTo>
                  <a:pt x="924" y="1726"/>
                </a:lnTo>
                <a:lnTo>
                  <a:pt x="928" y="1726"/>
                </a:lnTo>
                <a:lnTo>
                  <a:pt x="930" y="1726"/>
                </a:lnTo>
                <a:lnTo>
                  <a:pt x="934" y="1728"/>
                </a:lnTo>
                <a:lnTo>
                  <a:pt x="932" y="1732"/>
                </a:lnTo>
                <a:lnTo>
                  <a:pt x="930" y="1736"/>
                </a:lnTo>
                <a:close/>
                <a:moveTo>
                  <a:pt x="1030" y="1726"/>
                </a:moveTo>
                <a:lnTo>
                  <a:pt x="1030" y="1726"/>
                </a:lnTo>
                <a:lnTo>
                  <a:pt x="1056" y="1718"/>
                </a:lnTo>
                <a:lnTo>
                  <a:pt x="1062" y="1716"/>
                </a:lnTo>
                <a:lnTo>
                  <a:pt x="1068" y="1716"/>
                </a:lnTo>
                <a:lnTo>
                  <a:pt x="1072" y="1718"/>
                </a:lnTo>
                <a:lnTo>
                  <a:pt x="1074" y="1722"/>
                </a:lnTo>
                <a:lnTo>
                  <a:pt x="1068" y="1722"/>
                </a:lnTo>
                <a:lnTo>
                  <a:pt x="1062" y="1722"/>
                </a:lnTo>
                <a:lnTo>
                  <a:pt x="1052" y="1724"/>
                </a:lnTo>
                <a:lnTo>
                  <a:pt x="1042" y="1726"/>
                </a:lnTo>
                <a:lnTo>
                  <a:pt x="1030" y="1726"/>
                </a:lnTo>
                <a:close/>
                <a:moveTo>
                  <a:pt x="1090" y="206"/>
                </a:moveTo>
                <a:lnTo>
                  <a:pt x="1090" y="206"/>
                </a:lnTo>
                <a:lnTo>
                  <a:pt x="1086" y="206"/>
                </a:lnTo>
                <a:lnTo>
                  <a:pt x="1084" y="208"/>
                </a:lnTo>
                <a:lnTo>
                  <a:pt x="1082" y="216"/>
                </a:lnTo>
                <a:lnTo>
                  <a:pt x="1086" y="224"/>
                </a:lnTo>
                <a:lnTo>
                  <a:pt x="1088" y="226"/>
                </a:lnTo>
                <a:lnTo>
                  <a:pt x="1092" y="226"/>
                </a:lnTo>
                <a:lnTo>
                  <a:pt x="1094" y="222"/>
                </a:lnTo>
                <a:lnTo>
                  <a:pt x="1094" y="218"/>
                </a:lnTo>
                <a:lnTo>
                  <a:pt x="1090" y="208"/>
                </a:lnTo>
                <a:lnTo>
                  <a:pt x="1096" y="208"/>
                </a:lnTo>
                <a:lnTo>
                  <a:pt x="1100" y="208"/>
                </a:lnTo>
                <a:lnTo>
                  <a:pt x="1104" y="206"/>
                </a:lnTo>
                <a:lnTo>
                  <a:pt x="1106" y="208"/>
                </a:lnTo>
                <a:lnTo>
                  <a:pt x="1106" y="216"/>
                </a:lnTo>
                <a:lnTo>
                  <a:pt x="1100" y="216"/>
                </a:lnTo>
                <a:lnTo>
                  <a:pt x="1100" y="218"/>
                </a:lnTo>
                <a:lnTo>
                  <a:pt x="1098" y="218"/>
                </a:lnTo>
                <a:lnTo>
                  <a:pt x="1104" y="220"/>
                </a:lnTo>
                <a:lnTo>
                  <a:pt x="1108" y="222"/>
                </a:lnTo>
                <a:lnTo>
                  <a:pt x="1108" y="214"/>
                </a:lnTo>
                <a:lnTo>
                  <a:pt x="1110" y="210"/>
                </a:lnTo>
                <a:lnTo>
                  <a:pt x="1116" y="204"/>
                </a:lnTo>
                <a:lnTo>
                  <a:pt x="1108" y="204"/>
                </a:lnTo>
                <a:lnTo>
                  <a:pt x="1104" y="204"/>
                </a:lnTo>
                <a:lnTo>
                  <a:pt x="1104" y="200"/>
                </a:lnTo>
                <a:lnTo>
                  <a:pt x="1104" y="198"/>
                </a:lnTo>
                <a:lnTo>
                  <a:pt x="1102" y="202"/>
                </a:lnTo>
                <a:lnTo>
                  <a:pt x="1098" y="202"/>
                </a:lnTo>
                <a:lnTo>
                  <a:pt x="1090" y="202"/>
                </a:lnTo>
                <a:lnTo>
                  <a:pt x="1082" y="200"/>
                </a:lnTo>
                <a:lnTo>
                  <a:pt x="1080" y="202"/>
                </a:lnTo>
                <a:lnTo>
                  <a:pt x="1078" y="206"/>
                </a:lnTo>
                <a:lnTo>
                  <a:pt x="1082" y="206"/>
                </a:lnTo>
                <a:lnTo>
                  <a:pt x="1086" y="204"/>
                </a:lnTo>
                <a:lnTo>
                  <a:pt x="1088" y="204"/>
                </a:lnTo>
                <a:lnTo>
                  <a:pt x="1090" y="206"/>
                </a:lnTo>
                <a:close/>
                <a:moveTo>
                  <a:pt x="1254" y="252"/>
                </a:moveTo>
                <a:lnTo>
                  <a:pt x="1254" y="252"/>
                </a:lnTo>
                <a:lnTo>
                  <a:pt x="1266" y="256"/>
                </a:lnTo>
                <a:lnTo>
                  <a:pt x="1272" y="256"/>
                </a:lnTo>
                <a:lnTo>
                  <a:pt x="1274" y="254"/>
                </a:lnTo>
                <a:lnTo>
                  <a:pt x="1270" y="250"/>
                </a:lnTo>
                <a:lnTo>
                  <a:pt x="1256" y="242"/>
                </a:lnTo>
                <a:lnTo>
                  <a:pt x="1248" y="240"/>
                </a:lnTo>
                <a:lnTo>
                  <a:pt x="1238" y="236"/>
                </a:lnTo>
                <a:lnTo>
                  <a:pt x="1246" y="246"/>
                </a:lnTo>
                <a:lnTo>
                  <a:pt x="1248" y="250"/>
                </a:lnTo>
                <a:lnTo>
                  <a:pt x="1254" y="252"/>
                </a:lnTo>
                <a:close/>
                <a:moveTo>
                  <a:pt x="304" y="572"/>
                </a:moveTo>
                <a:lnTo>
                  <a:pt x="304" y="572"/>
                </a:lnTo>
                <a:lnTo>
                  <a:pt x="300" y="576"/>
                </a:lnTo>
                <a:lnTo>
                  <a:pt x="298" y="580"/>
                </a:lnTo>
                <a:lnTo>
                  <a:pt x="294" y="584"/>
                </a:lnTo>
                <a:lnTo>
                  <a:pt x="290" y="588"/>
                </a:lnTo>
                <a:lnTo>
                  <a:pt x="288" y="584"/>
                </a:lnTo>
                <a:lnTo>
                  <a:pt x="286" y="584"/>
                </a:lnTo>
                <a:lnTo>
                  <a:pt x="282" y="586"/>
                </a:lnTo>
                <a:lnTo>
                  <a:pt x="278" y="588"/>
                </a:lnTo>
                <a:lnTo>
                  <a:pt x="280" y="606"/>
                </a:lnTo>
                <a:lnTo>
                  <a:pt x="284" y="614"/>
                </a:lnTo>
                <a:lnTo>
                  <a:pt x="288" y="618"/>
                </a:lnTo>
                <a:lnTo>
                  <a:pt x="296" y="624"/>
                </a:lnTo>
                <a:lnTo>
                  <a:pt x="300" y="626"/>
                </a:lnTo>
                <a:lnTo>
                  <a:pt x="302" y="626"/>
                </a:lnTo>
                <a:lnTo>
                  <a:pt x="308" y="622"/>
                </a:lnTo>
                <a:lnTo>
                  <a:pt x="314" y="614"/>
                </a:lnTo>
                <a:lnTo>
                  <a:pt x="324" y="596"/>
                </a:lnTo>
                <a:lnTo>
                  <a:pt x="332" y="588"/>
                </a:lnTo>
                <a:lnTo>
                  <a:pt x="340" y="582"/>
                </a:lnTo>
                <a:lnTo>
                  <a:pt x="340" y="578"/>
                </a:lnTo>
                <a:lnTo>
                  <a:pt x="342" y="572"/>
                </a:lnTo>
                <a:lnTo>
                  <a:pt x="350" y="558"/>
                </a:lnTo>
                <a:lnTo>
                  <a:pt x="360" y="542"/>
                </a:lnTo>
                <a:lnTo>
                  <a:pt x="364" y="534"/>
                </a:lnTo>
                <a:lnTo>
                  <a:pt x="366" y="526"/>
                </a:lnTo>
                <a:lnTo>
                  <a:pt x="360" y="518"/>
                </a:lnTo>
                <a:lnTo>
                  <a:pt x="358" y="510"/>
                </a:lnTo>
                <a:lnTo>
                  <a:pt x="360" y="504"/>
                </a:lnTo>
                <a:lnTo>
                  <a:pt x="364" y="498"/>
                </a:lnTo>
                <a:lnTo>
                  <a:pt x="374" y="486"/>
                </a:lnTo>
                <a:lnTo>
                  <a:pt x="376" y="478"/>
                </a:lnTo>
                <a:lnTo>
                  <a:pt x="376" y="468"/>
                </a:lnTo>
                <a:lnTo>
                  <a:pt x="372" y="472"/>
                </a:lnTo>
                <a:lnTo>
                  <a:pt x="368" y="476"/>
                </a:lnTo>
                <a:lnTo>
                  <a:pt x="360" y="486"/>
                </a:lnTo>
                <a:lnTo>
                  <a:pt x="358" y="490"/>
                </a:lnTo>
                <a:lnTo>
                  <a:pt x="354" y="492"/>
                </a:lnTo>
                <a:lnTo>
                  <a:pt x="350" y="494"/>
                </a:lnTo>
                <a:lnTo>
                  <a:pt x="344" y="492"/>
                </a:lnTo>
                <a:lnTo>
                  <a:pt x="348" y="496"/>
                </a:lnTo>
                <a:lnTo>
                  <a:pt x="346" y="502"/>
                </a:lnTo>
                <a:lnTo>
                  <a:pt x="344" y="506"/>
                </a:lnTo>
                <a:lnTo>
                  <a:pt x="338" y="512"/>
                </a:lnTo>
                <a:lnTo>
                  <a:pt x="328" y="520"/>
                </a:lnTo>
                <a:lnTo>
                  <a:pt x="322" y="526"/>
                </a:lnTo>
                <a:lnTo>
                  <a:pt x="318" y="530"/>
                </a:lnTo>
                <a:lnTo>
                  <a:pt x="314" y="528"/>
                </a:lnTo>
                <a:lnTo>
                  <a:pt x="308" y="528"/>
                </a:lnTo>
                <a:lnTo>
                  <a:pt x="298" y="526"/>
                </a:lnTo>
                <a:lnTo>
                  <a:pt x="288" y="536"/>
                </a:lnTo>
                <a:lnTo>
                  <a:pt x="282" y="540"/>
                </a:lnTo>
                <a:lnTo>
                  <a:pt x="274" y="540"/>
                </a:lnTo>
                <a:lnTo>
                  <a:pt x="274" y="550"/>
                </a:lnTo>
                <a:lnTo>
                  <a:pt x="272" y="556"/>
                </a:lnTo>
                <a:lnTo>
                  <a:pt x="266" y="562"/>
                </a:lnTo>
                <a:lnTo>
                  <a:pt x="264" y="570"/>
                </a:lnTo>
                <a:lnTo>
                  <a:pt x="278" y="570"/>
                </a:lnTo>
                <a:lnTo>
                  <a:pt x="288" y="572"/>
                </a:lnTo>
                <a:lnTo>
                  <a:pt x="296" y="572"/>
                </a:lnTo>
                <a:lnTo>
                  <a:pt x="304" y="572"/>
                </a:lnTo>
                <a:close/>
                <a:moveTo>
                  <a:pt x="160" y="618"/>
                </a:moveTo>
                <a:lnTo>
                  <a:pt x="160" y="618"/>
                </a:lnTo>
                <a:lnTo>
                  <a:pt x="152" y="634"/>
                </a:lnTo>
                <a:lnTo>
                  <a:pt x="142" y="650"/>
                </a:lnTo>
                <a:lnTo>
                  <a:pt x="134" y="666"/>
                </a:lnTo>
                <a:lnTo>
                  <a:pt x="130" y="674"/>
                </a:lnTo>
                <a:lnTo>
                  <a:pt x="130" y="682"/>
                </a:lnTo>
                <a:lnTo>
                  <a:pt x="132" y="674"/>
                </a:lnTo>
                <a:lnTo>
                  <a:pt x="138" y="666"/>
                </a:lnTo>
                <a:lnTo>
                  <a:pt x="148" y="650"/>
                </a:lnTo>
                <a:lnTo>
                  <a:pt x="154" y="644"/>
                </a:lnTo>
                <a:lnTo>
                  <a:pt x="158" y="636"/>
                </a:lnTo>
                <a:lnTo>
                  <a:pt x="160" y="628"/>
                </a:lnTo>
                <a:lnTo>
                  <a:pt x="160" y="618"/>
                </a:lnTo>
                <a:close/>
                <a:moveTo>
                  <a:pt x="1734" y="1078"/>
                </a:moveTo>
                <a:lnTo>
                  <a:pt x="1734" y="1078"/>
                </a:lnTo>
                <a:lnTo>
                  <a:pt x="1736" y="1076"/>
                </a:lnTo>
                <a:lnTo>
                  <a:pt x="1740" y="1076"/>
                </a:lnTo>
                <a:lnTo>
                  <a:pt x="1738" y="1064"/>
                </a:lnTo>
                <a:lnTo>
                  <a:pt x="1736" y="1056"/>
                </a:lnTo>
                <a:lnTo>
                  <a:pt x="1734" y="1050"/>
                </a:lnTo>
                <a:lnTo>
                  <a:pt x="1732" y="1048"/>
                </a:lnTo>
                <a:lnTo>
                  <a:pt x="1730" y="1048"/>
                </a:lnTo>
                <a:lnTo>
                  <a:pt x="1732" y="1048"/>
                </a:lnTo>
                <a:lnTo>
                  <a:pt x="1732" y="1050"/>
                </a:lnTo>
                <a:lnTo>
                  <a:pt x="1730" y="1054"/>
                </a:lnTo>
                <a:lnTo>
                  <a:pt x="1728" y="1056"/>
                </a:lnTo>
                <a:lnTo>
                  <a:pt x="1728" y="1058"/>
                </a:lnTo>
                <a:lnTo>
                  <a:pt x="1730" y="1058"/>
                </a:lnTo>
                <a:lnTo>
                  <a:pt x="1732" y="1058"/>
                </a:lnTo>
                <a:lnTo>
                  <a:pt x="1734" y="1066"/>
                </a:lnTo>
                <a:lnTo>
                  <a:pt x="1732" y="1074"/>
                </a:lnTo>
                <a:lnTo>
                  <a:pt x="1734" y="1076"/>
                </a:lnTo>
                <a:lnTo>
                  <a:pt x="1734" y="1078"/>
                </a:lnTo>
                <a:close/>
                <a:moveTo>
                  <a:pt x="1674" y="1348"/>
                </a:moveTo>
                <a:lnTo>
                  <a:pt x="1674" y="1348"/>
                </a:lnTo>
                <a:lnTo>
                  <a:pt x="1672" y="1350"/>
                </a:lnTo>
                <a:lnTo>
                  <a:pt x="1670" y="1350"/>
                </a:lnTo>
                <a:lnTo>
                  <a:pt x="1670" y="1352"/>
                </a:lnTo>
                <a:lnTo>
                  <a:pt x="1670" y="1356"/>
                </a:lnTo>
                <a:lnTo>
                  <a:pt x="1668" y="1364"/>
                </a:lnTo>
                <a:lnTo>
                  <a:pt x="1668" y="1366"/>
                </a:lnTo>
                <a:lnTo>
                  <a:pt x="1668" y="1368"/>
                </a:lnTo>
                <a:lnTo>
                  <a:pt x="1670" y="1370"/>
                </a:lnTo>
                <a:lnTo>
                  <a:pt x="1674" y="1366"/>
                </a:lnTo>
                <a:lnTo>
                  <a:pt x="1672" y="1366"/>
                </a:lnTo>
                <a:lnTo>
                  <a:pt x="1670" y="1364"/>
                </a:lnTo>
                <a:lnTo>
                  <a:pt x="1672" y="1360"/>
                </a:lnTo>
                <a:lnTo>
                  <a:pt x="1678" y="1352"/>
                </a:lnTo>
                <a:lnTo>
                  <a:pt x="1676" y="1350"/>
                </a:lnTo>
                <a:lnTo>
                  <a:pt x="1674" y="1348"/>
                </a:lnTo>
                <a:close/>
                <a:moveTo>
                  <a:pt x="1660" y="1400"/>
                </a:moveTo>
                <a:lnTo>
                  <a:pt x="1660" y="1400"/>
                </a:lnTo>
                <a:lnTo>
                  <a:pt x="1652" y="1400"/>
                </a:lnTo>
                <a:lnTo>
                  <a:pt x="1650" y="1402"/>
                </a:lnTo>
                <a:lnTo>
                  <a:pt x="1648" y="1404"/>
                </a:lnTo>
                <a:lnTo>
                  <a:pt x="1652" y="1404"/>
                </a:lnTo>
                <a:lnTo>
                  <a:pt x="1654" y="1404"/>
                </a:lnTo>
                <a:lnTo>
                  <a:pt x="1650" y="1410"/>
                </a:lnTo>
                <a:lnTo>
                  <a:pt x="1646" y="1414"/>
                </a:lnTo>
                <a:lnTo>
                  <a:pt x="1646" y="1416"/>
                </a:lnTo>
                <a:lnTo>
                  <a:pt x="1648" y="1418"/>
                </a:lnTo>
                <a:lnTo>
                  <a:pt x="1654" y="1414"/>
                </a:lnTo>
                <a:lnTo>
                  <a:pt x="1658" y="1408"/>
                </a:lnTo>
                <a:lnTo>
                  <a:pt x="1662" y="1396"/>
                </a:lnTo>
                <a:lnTo>
                  <a:pt x="1668" y="1384"/>
                </a:lnTo>
                <a:lnTo>
                  <a:pt x="1674" y="1372"/>
                </a:lnTo>
                <a:lnTo>
                  <a:pt x="1666" y="1376"/>
                </a:lnTo>
                <a:lnTo>
                  <a:pt x="1662" y="1378"/>
                </a:lnTo>
                <a:lnTo>
                  <a:pt x="1660" y="1382"/>
                </a:lnTo>
                <a:lnTo>
                  <a:pt x="1660" y="1390"/>
                </a:lnTo>
                <a:lnTo>
                  <a:pt x="1660" y="1400"/>
                </a:lnTo>
                <a:close/>
                <a:moveTo>
                  <a:pt x="464" y="1532"/>
                </a:moveTo>
                <a:lnTo>
                  <a:pt x="464" y="1532"/>
                </a:lnTo>
                <a:lnTo>
                  <a:pt x="468" y="1532"/>
                </a:lnTo>
                <a:lnTo>
                  <a:pt x="468" y="1534"/>
                </a:lnTo>
                <a:lnTo>
                  <a:pt x="470" y="1536"/>
                </a:lnTo>
                <a:lnTo>
                  <a:pt x="474" y="1538"/>
                </a:lnTo>
                <a:lnTo>
                  <a:pt x="470" y="1470"/>
                </a:lnTo>
                <a:lnTo>
                  <a:pt x="464" y="1476"/>
                </a:lnTo>
                <a:lnTo>
                  <a:pt x="462" y="1484"/>
                </a:lnTo>
                <a:lnTo>
                  <a:pt x="464" y="1494"/>
                </a:lnTo>
                <a:lnTo>
                  <a:pt x="464" y="1502"/>
                </a:lnTo>
                <a:lnTo>
                  <a:pt x="468" y="1520"/>
                </a:lnTo>
                <a:lnTo>
                  <a:pt x="466" y="1528"/>
                </a:lnTo>
                <a:lnTo>
                  <a:pt x="464" y="1532"/>
                </a:lnTo>
                <a:close/>
                <a:moveTo>
                  <a:pt x="464" y="1532"/>
                </a:moveTo>
                <a:lnTo>
                  <a:pt x="464" y="1532"/>
                </a:lnTo>
                <a:lnTo>
                  <a:pt x="460" y="1534"/>
                </a:lnTo>
                <a:lnTo>
                  <a:pt x="464" y="1532"/>
                </a:lnTo>
                <a:close/>
                <a:moveTo>
                  <a:pt x="360" y="1526"/>
                </a:moveTo>
                <a:lnTo>
                  <a:pt x="360" y="1526"/>
                </a:lnTo>
                <a:lnTo>
                  <a:pt x="358" y="1530"/>
                </a:lnTo>
                <a:lnTo>
                  <a:pt x="356" y="1534"/>
                </a:lnTo>
                <a:lnTo>
                  <a:pt x="352" y="1536"/>
                </a:lnTo>
                <a:lnTo>
                  <a:pt x="348" y="1538"/>
                </a:lnTo>
                <a:lnTo>
                  <a:pt x="352" y="1542"/>
                </a:lnTo>
                <a:lnTo>
                  <a:pt x="354" y="1548"/>
                </a:lnTo>
                <a:lnTo>
                  <a:pt x="358" y="1554"/>
                </a:lnTo>
                <a:lnTo>
                  <a:pt x="362" y="1556"/>
                </a:lnTo>
                <a:lnTo>
                  <a:pt x="366" y="1556"/>
                </a:lnTo>
                <a:lnTo>
                  <a:pt x="368" y="1552"/>
                </a:lnTo>
                <a:lnTo>
                  <a:pt x="368" y="1550"/>
                </a:lnTo>
                <a:lnTo>
                  <a:pt x="366" y="1544"/>
                </a:lnTo>
                <a:lnTo>
                  <a:pt x="360" y="1540"/>
                </a:lnTo>
                <a:lnTo>
                  <a:pt x="358" y="1536"/>
                </a:lnTo>
                <a:lnTo>
                  <a:pt x="358" y="1534"/>
                </a:lnTo>
                <a:lnTo>
                  <a:pt x="360" y="1532"/>
                </a:lnTo>
                <a:lnTo>
                  <a:pt x="362" y="1530"/>
                </a:lnTo>
                <a:lnTo>
                  <a:pt x="368" y="1542"/>
                </a:lnTo>
                <a:lnTo>
                  <a:pt x="374" y="1546"/>
                </a:lnTo>
                <a:lnTo>
                  <a:pt x="376" y="1546"/>
                </a:lnTo>
                <a:lnTo>
                  <a:pt x="382" y="1546"/>
                </a:lnTo>
                <a:lnTo>
                  <a:pt x="380" y="1542"/>
                </a:lnTo>
                <a:lnTo>
                  <a:pt x="380" y="1538"/>
                </a:lnTo>
                <a:lnTo>
                  <a:pt x="374" y="1532"/>
                </a:lnTo>
                <a:lnTo>
                  <a:pt x="360" y="1526"/>
                </a:lnTo>
                <a:close/>
                <a:moveTo>
                  <a:pt x="440" y="1624"/>
                </a:moveTo>
                <a:lnTo>
                  <a:pt x="440" y="1624"/>
                </a:lnTo>
                <a:lnTo>
                  <a:pt x="440" y="1626"/>
                </a:lnTo>
                <a:lnTo>
                  <a:pt x="436" y="1626"/>
                </a:lnTo>
                <a:lnTo>
                  <a:pt x="432" y="1624"/>
                </a:lnTo>
                <a:lnTo>
                  <a:pt x="430" y="1626"/>
                </a:lnTo>
                <a:lnTo>
                  <a:pt x="434" y="1628"/>
                </a:lnTo>
                <a:lnTo>
                  <a:pt x="432" y="1630"/>
                </a:lnTo>
                <a:lnTo>
                  <a:pt x="428" y="1634"/>
                </a:lnTo>
                <a:lnTo>
                  <a:pt x="428" y="1638"/>
                </a:lnTo>
                <a:lnTo>
                  <a:pt x="424" y="1628"/>
                </a:lnTo>
                <a:lnTo>
                  <a:pt x="420" y="1626"/>
                </a:lnTo>
                <a:lnTo>
                  <a:pt x="414" y="1624"/>
                </a:lnTo>
                <a:lnTo>
                  <a:pt x="416" y="1630"/>
                </a:lnTo>
                <a:lnTo>
                  <a:pt x="418" y="1632"/>
                </a:lnTo>
                <a:lnTo>
                  <a:pt x="422" y="1640"/>
                </a:lnTo>
                <a:lnTo>
                  <a:pt x="436" y="1640"/>
                </a:lnTo>
                <a:lnTo>
                  <a:pt x="434" y="1636"/>
                </a:lnTo>
                <a:lnTo>
                  <a:pt x="436" y="1632"/>
                </a:lnTo>
                <a:lnTo>
                  <a:pt x="438" y="1630"/>
                </a:lnTo>
                <a:lnTo>
                  <a:pt x="442" y="1626"/>
                </a:lnTo>
                <a:lnTo>
                  <a:pt x="440" y="1624"/>
                </a:lnTo>
                <a:close/>
                <a:moveTo>
                  <a:pt x="1188" y="1730"/>
                </a:moveTo>
                <a:lnTo>
                  <a:pt x="1188" y="1730"/>
                </a:lnTo>
                <a:lnTo>
                  <a:pt x="1194" y="1730"/>
                </a:lnTo>
                <a:lnTo>
                  <a:pt x="1196" y="1732"/>
                </a:lnTo>
                <a:lnTo>
                  <a:pt x="1196" y="1734"/>
                </a:lnTo>
                <a:lnTo>
                  <a:pt x="1196" y="1736"/>
                </a:lnTo>
                <a:lnTo>
                  <a:pt x="1198" y="1734"/>
                </a:lnTo>
                <a:lnTo>
                  <a:pt x="1200" y="1734"/>
                </a:lnTo>
                <a:lnTo>
                  <a:pt x="1206" y="1732"/>
                </a:lnTo>
                <a:lnTo>
                  <a:pt x="1214" y="1734"/>
                </a:lnTo>
                <a:lnTo>
                  <a:pt x="1220" y="1734"/>
                </a:lnTo>
                <a:lnTo>
                  <a:pt x="1220" y="1728"/>
                </a:lnTo>
                <a:lnTo>
                  <a:pt x="1218" y="1726"/>
                </a:lnTo>
                <a:lnTo>
                  <a:pt x="1212" y="1720"/>
                </a:lnTo>
                <a:lnTo>
                  <a:pt x="1210" y="1724"/>
                </a:lnTo>
                <a:lnTo>
                  <a:pt x="1208" y="1726"/>
                </a:lnTo>
                <a:lnTo>
                  <a:pt x="1202" y="1726"/>
                </a:lnTo>
                <a:lnTo>
                  <a:pt x="1196" y="1726"/>
                </a:lnTo>
                <a:lnTo>
                  <a:pt x="1192" y="1728"/>
                </a:lnTo>
                <a:lnTo>
                  <a:pt x="1188" y="1730"/>
                </a:lnTo>
                <a:close/>
                <a:moveTo>
                  <a:pt x="742" y="1752"/>
                </a:moveTo>
                <a:lnTo>
                  <a:pt x="742" y="1752"/>
                </a:lnTo>
                <a:lnTo>
                  <a:pt x="740" y="1750"/>
                </a:lnTo>
                <a:lnTo>
                  <a:pt x="742" y="1748"/>
                </a:lnTo>
                <a:lnTo>
                  <a:pt x="746" y="1748"/>
                </a:lnTo>
                <a:lnTo>
                  <a:pt x="748" y="1746"/>
                </a:lnTo>
                <a:lnTo>
                  <a:pt x="734" y="1748"/>
                </a:lnTo>
                <a:lnTo>
                  <a:pt x="728" y="1748"/>
                </a:lnTo>
                <a:lnTo>
                  <a:pt x="724" y="1752"/>
                </a:lnTo>
                <a:lnTo>
                  <a:pt x="728" y="1754"/>
                </a:lnTo>
                <a:lnTo>
                  <a:pt x="734" y="1754"/>
                </a:lnTo>
                <a:lnTo>
                  <a:pt x="738" y="1754"/>
                </a:lnTo>
                <a:lnTo>
                  <a:pt x="742" y="1754"/>
                </a:lnTo>
                <a:lnTo>
                  <a:pt x="742" y="1752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文本框 12"/>
          <p:cNvSpPr txBox="1"/>
          <p:nvPr/>
        </p:nvSpPr>
        <p:spPr>
          <a:xfrm>
            <a:off x="4127500" y="1305560"/>
            <a:ext cx="1123950" cy="1430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</a:pPr>
            <a:r>
              <a:rPr lang="zh-CN" altLang="en-US" sz="9600" dirty="0">
                <a:solidFill>
                  <a:schemeClr val="bg2"/>
                </a:solidFill>
                <a:latin typeface="汉仪雪君体简"/>
                <a:ea typeface="汉仪雪君体简"/>
              </a:rPr>
              <a:t>谢</a:t>
            </a:r>
          </a:p>
        </p:txBody>
      </p:sp>
      <p:sp>
        <p:nvSpPr>
          <p:cNvPr id="5126" name="文本框 13"/>
          <p:cNvSpPr txBox="1"/>
          <p:nvPr/>
        </p:nvSpPr>
        <p:spPr>
          <a:xfrm>
            <a:off x="5089525" y="2023110"/>
            <a:ext cx="1316990" cy="16954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</a:pPr>
            <a:r>
              <a:rPr lang="zh-CN" altLang="en-US" sz="11500" dirty="0">
                <a:solidFill>
                  <a:schemeClr val="tx1"/>
                </a:solidFill>
                <a:latin typeface="汉仪雪君体简"/>
                <a:ea typeface="汉仪雪君体简"/>
              </a:rPr>
              <a:t>谢</a:t>
            </a:r>
          </a:p>
        </p:txBody>
      </p:sp>
      <p:sp>
        <p:nvSpPr>
          <p:cNvPr id="5127" name="文本框 14"/>
          <p:cNvSpPr txBox="1"/>
          <p:nvPr/>
        </p:nvSpPr>
        <p:spPr>
          <a:xfrm>
            <a:off x="6317615" y="2767965"/>
            <a:ext cx="1432560" cy="7600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1"/>
                </a:solidFill>
                <a:latin typeface="汉仪雪君体简"/>
                <a:ea typeface="汉仪雪君体简"/>
              </a:rPr>
              <a:t>聆听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/>
      <p:bldP spid="5126" grpId="0"/>
      <p:bldP spid="51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1" name="图片 39"/>
          <p:cNvPicPr>
            <a:picLocks noChangeAspect="1"/>
          </p:cNvPicPr>
          <p:nvPr/>
        </p:nvPicPr>
        <p:blipFill>
          <a:blip r:embed="rId1"/>
          <a:srcRect l="155" t="2375" r="-155" b="-2375"/>
          <a:stretch>
            <a:fillRect/>
          </a:stretch>
        </p:blipFill>
        <p:spPr>
          <a:xfrm>
            <a:off x="0" y="0"/>
            <a:ext cx="12239999" cy="720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文本框 5"/>
          <p:cNvSpPr txBox="1"/>
          <p:nvPr/>
        </p:nvSpPr>
        <p:spPr>
          <a:xfrm>
            <a:off x="4686300" y="1701165"/>
            <a:ext cx="2644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3"/>
                </a:solidFill>
                <a:latin typeface="宋体" charset="0"/>
                <a:ea typeface="宋体" charset="0"/>
              </a:rPr>
              <a:t>系统环境与实现技术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78680" y="1123315"/>
            <a:ext cx="26549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3"/>
                </a:solidFill>
                <a:latin typeface="宋体" charset="0"/>
                <a:ea typeface="宋体" charset="0"/>
              </a:rPr>
              <a:t>背景介绍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8520" y="2272030"/>
            <a:ext cx="2654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3"/>
                </a:solidFill>
                <a:latin typeface="宋体" charset="0"/>
                <a:ea typeface="宋体" charset="0"/>
              </a:rPr>
              <a:t>系统总体设计与实现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58360" y="2840990"/>
            <a:ext cx="2646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3"/>
                </a:solidFill>
                <a:latin typeface="宋体" charset="0"/>
                <a:ea typeface="宋体" charset="0"/>
              </a:rPr>
              <a:t>总结与展望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67885" y="3411220"/>
            <a:ext cx="2646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3"/>
                </a:solidFill>
                <a:latin typeface="宋体" charset="0"/>
                <a:ea typeface="宋体" charset="0"/>
              </a:rPr>
              <a:t>致谢</a:t>
            </a:r>
          </a:p>
        </p:txBody>
      </p:sp>
      <p:sp>
        <p:nvSpPr>
          <p:cNvPr id="12" name="对角圆角矩形 11">
            <a:hlinkClick r:id="rId2" action="ppaction://hlinksldjump"/>
          </p:cNvPr>
          <p:cNvSpPr/>
          <p:nvPr/>
        </p:nvSpPr>
        <p:spPr>
          <a:xfrm>
            <a:off x="4675505" y="1121410"/>
            <a:ext cx="2654300" cy="376555"/>
          </a:xfrm>
          <a:prstGeom prst="round2DiagRect">
            <a:avLst/>
          </a:prstGeom>
          <a:noFill/>
          <a:ln w="3175" cmpd="sng">
            <a:solidFill>
              <a:schemeClr val="accent3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>
            <a:hlinkClick r:id="rId3" action="ppaction://hlinksldjump"/>
          </p:cNvPr>
          <p:cNvSpPr/>
          <p:nvPr/>
        </p:nvSpPr>
        <p:spPr>
          <a:xfrm>
            <a:off x="4676775" y="1692275"/>
            <a:ext cx="2654300" cy="376555"/>
          </a:xfrm>
          <a:prstGeom prst="round2DiagRect">
            <a:avLst/>
          </a:prstGeom>
          <a:noFill/>
          <a:ln w="3175" cmpd="sng">
            <a:solidFill>
              <a:schemeClr val="accent3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3">
            <a:hlinkClick r:id="rId4" action="ppaction://hlinksldjump"/>
          </p:cNvPr>
          <p:cNvSpPr/>
          <p:nvPr/>
        </p:nvSpPr>
        <p:spPr>
          <a:xfrm>
            <a:off x="4667250" y="2269490"/>
            <a:ext cx="2654300" cy="376555"/>
          </a:xfrm>
          <a:prstGeom prst="round2DiagRect">
            <a:avLst/>
          </a:prstGeom>
          <a:noFill/>
          <a:ln w="3175" cmpd="sng">
            <a:solidFill>
              <a:schemeClr val="accent3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4">
            <a:hlinkClick r:id="rId5" action="ppaction://hlinksldjump"/>
          </p:cNvPr>
          <p:cNvSpPr/>
          <p:nvPr/>
        </p:nvSpPr>
        <p:spPr>
          <a:xfrm>
            <a:off x="4657725" y="2839720"/>
            <a:ext cx="2654300" cy="376555"/>
          </a:xfrm>
          <a:prstGeom prst="round2DiagRect">
            <a:avLst/>
          </a:prstGeom>
          <a:noFill/>
          <a:ln w="3175" cmpd="sng">
            <a:solidFill>
              <a:schemeClr val="accent3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角圆角矩形 15">
            <a:hlinkClick r:id="rId6" action="ppaction://hlinksldjump"/>
          </p:cNvPr>
          <p:cNvSpPr/>
          <p:nvPr/>
        </p:nvSpPr>
        <p:spPr>
          <a:xfrm>
            <a:off x="4657725" y="3407410"/>
            <a:ext cx="2654300" cy="376555"/>
          </a:xfrm>
          <a:prstGeom prst="round2DiagRect">
            <a:avLst/>
          </a:prstGeom>
          <a:noFill/>
          <a:ln w="3175" cmpd="sng">
            <a:solidFill>
              <a:schemeClr val="accent3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06090" y="98425"/>
            <a:ext cx="17379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3"/>
                </a:solidFill>
                <a:latin typeface="黑体" charset="0"/>
                <a:ea typeface="黑体" charset="0"/>
              </a:rPr>
              <a:t>目录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19" name="等腰三角形 18"/>
          <p:cNvSpPr/>
          <p:nvPr/>
        </p:nvSpPr>
        <p:spPr>
          <a:xfrm>
            <a:off x="4448175" y="1072515"/>
            <a:ext cx="579120" cy="434975"/>
          </a:xfrm>
          <a:prstGeom prst="triangl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</a:t>
            </a:r>
          </a:p>
        </p:txBody>
      </p:sp>
      <p:sp>
        <p:nvSpPr>
          <p:cNvPr id="20" name="等腰三角形 19"/>
          <p:cNvSpPr/>
          <p:nvPr/>
        </p:nvSpPr>
        <p:spPr>
          <a:xfrm>
            <a:off x="4439920" y="1633855"/>
            <a:ext cx="579120" cy="434975"/>
          </a:xfrm>
          <a:prstGeom prst="triangl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</a:p>
        </p:txBody>
      </p:sp>
      <p:sp>
        <p:nvSpPr>
          <p:cNvPr id="21" name="等腰三角形 20"/>
          <p:cNvSpPr/>
          <p:nvPr/>
        </p:nvSpPr>
        <p:spPr>
          <a:xfrm>
            <a:off x="4439920" y="2222500"/>
            <a:ext cx="579120" cy="434975"/>
          </a:xfrm>
          <a:prstGeom prst="triangl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</a:t>
            </a:r>
          </a:p>
        </p:txBody>
      </p:sp>
      <p:sp>
        <p:nvSpPr>
          <p:cNvPr id="22" name="等腰三角形 21"/>
          <p:cNvSpPr/>
          <p:nvPr/>
        </p:nvSpPr>
        <p:spPr>
          <a:xfrm>
            <a:off x="4430395" y="2782570"/>
            <a:ext cx="579120" cy="434975"/>
          </a:xfrm>
          <a:prstGeom prst="triangl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四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4431030" y="3352165"/>
            <a:ext cx="579120" cy="434975"/>
          </a:xfrm>
          <a:prstGeom prst="triangl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图片 39"/>
          <p:cNvPicPr>
            <a:picLocks noChangeAspect="1"/>
          </p:cNvPicPr>
          <p:nvPr/>
        </p:nvPicPr>
        <p:blipFill>
          <a:blip r:embed="rId1"/>
          <a:srcRect l="315" t="2375" r="-315" b="-2375"/>
          <a:stretch>
            <a:fillRect/>
          </a:stretch>
        </p:blipFill>
        <p:spPr>
          <a:xfrm>
            <a:off x="0" y="0"/>
            <a:ext cx="12239999" cy="720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225" y="194310"/>
            <a:ext cx="16687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3"/>
                </a:solidFill>
                <a:latin typeface="楷体" charset="0"/>
                <a:ea typeface="楷体" charset="0"/>
              </a:rPr>
              <a:t>背景介绍</a:t>
            </a:r>
          </a:p>
        </p:txBody>
      </p:sp>
      <p:sp>
        <p:nvSpPr>
          <p:cNvPr id="19" name="等腰三角形 18"/>
          <p:cNvSpPr/>
          <p:nvPr/>
        </p:nvSpPr>
        <p:spPr>
          <a:xfrm>
            <a:off x="36830" y="180000"/>
            <a:ext cx="579120" cy="434975"/>
          </a:xfrm>
          <a:prstGeom prst="triangl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8100" y="1090295"/>
            <a:ext cx="97923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chemeClr val="accent3"/>
                </a:solidFill>
                <a:latin typeface="+mn-ea"/>
                <a:ea typeface="+mn-ea"/>
              </a:rPr>
              <a:t>随着信息技术在管理上越来越深入而广泛的应用，管理信息系统的实施在技术上已逐步成熟。然和一个单位要生存要发展，要高效率地把内部活动有机地组织起来，就必须建立与自身特点相适应的管理信息系统。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8100" y="2069880"/>
            <a:ext cx="979233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chemeClr val="accent3"/>
                </a:solidFill>
                <a:latin typeface="+mn-ea"/>
                <a:ea typeface="+mn-ea"/>
              </a:rPr>
              <a:t>一个完善的水果超市，就应具备有自己的一个信息管理系统，运用先进的计算机处理技术代替原有的传统管理方式。一个好的信息管理系统，不仅可以更快、更好的处理日常所需的信息，同时也节省了大量的人力、物力，改善了员工的工作条件，同时也能够快速反应出商品的进销储存状态和各种反馈信息的分析，使管理人员快速对市场的变化做出对策，加快超市的发展。从而极大地提高水果超市的工作效率。因此，创建一套行之有效的计算机管理超市系统是很有必要的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图片 39"/>
          <p:cNvPicPr>
            <a:picLocks noChangeAspect="1"/>
          </p:cNvPicPr>
          <p:nvPr/>
        </p:nvPicPr>
        <p:blipFill>
          <a:blip r:embed="rId1"/>
          <a:srcRect l="315" t="2375" r="-315" b="-2375"/>
          <a:stretch>
            <a:fillRect/>
          </a:stretch>
        </p:blipFill>
        <p:spPr>
          <a:xfrm>
            <a:off x="0" y="0"/>
            <a:ext cx="12239999" cy="720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20" name="等腰三角形 19"/>
          <p:cNvSpPr/>
          <p:nvPr/>
        </p:nvSpPr>
        <p:spPr>
          <a:xfrm>
            <a:off x="36000" y="180000"/>
            <a:ext cx="579120" cy="434975"/>
          </a:xfrm>
          <a:prstGeom prst="triangl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225" y="194310"/>
            <a:ext cx="36283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3"/>
                </a:solidFill>
                <a:latin typeface="楷体" charset="0"/>
                <a:ea typeface="楷体" charset="0"/>
              </a:rPr>
              <a:t>系统环境与实现技术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6765" y="824230"/>
            <a:ext cx="2957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</a:rPr>
              <a:t>运行环境及开发平台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8230" y="1248410"/>
            <a:ext cx="390334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  <a:latin typeface="仿宋" charset="0"/>
                <a:ea typeface="仿宋" charset="0"/>
              </a:rPr>
              <a:t>软件平台：</a:t>
            </a:r>
            <a:endParaRPr lang="zh-CN" altLang="en-US">
              <a:solidFill>
                <a:schemeClr val="accent3"/>
              </a:solidFill>
              <a:latin typeface="仿宋" charset="0"/>
              <a:ea typeface="仿宋" charset="0"/>
            </a:endParaRPr>
          </a:p>
          <a:p>
            <a:r>
              <a:rPr lang="zh-CN" altLang="en-US">
                <a:solidFill>
                  <a:schemeClr val="accent3"/>
                </a:solidFill>
                <a:latin typeface="仿宋" charset="0"/>
                <a:ea typeface="仿宋" charset="0"/>
              </a:rPr>
              <a:t>操作系统：</a:t>
            </a:r>
            <a:r>
              <a:rPr lang="en-US" altLang="zh-CN">
                <a:solidFill>
                  <a:schemeClr val="accent3"/>
                </a:solidFill>
                <a:latin typeface="仿宋" charset="0"/>
                <a:ea typeface="仿宋" charset="0"/>
              </a:rPr>
              <a:t>Windows XP</a:t>
            </a:r>
            <a:r>
              <a:rPr lang="zh-CN" altLang="en-US">
                <a:solidFill>
                  <a:schemeClr val="accent3"/>
                </a:solidFill>
                <a:latin typeface="仿宋" charset="0"/>
                <a:ea typeface="仿宋" charset="0"/>
              </a:rPr>
              <a:t>及以上</a:t>
            </a:r>
            <a:endParaRPr lang="zh-CN" altLang="en-US">
              <a:solidFill>
                <a:schemeClr val="accent3"/>
              </a:solidFill>
              <a:latin typeface="仿宋" charset="0"/>
              <a:ea typeface="仿宋" charset="0"/>
            </a:endParaRPr>
          </a:p>
          <a:p>
            <a:r>
              <a:rPr lang="zh-CN" altLang="en-US">
                <a:solidFill>
                  <a:schemeClr val="accent3"/>
                </a:solidFill>
                <a:latin typeface="仿宋" charset="0"/>
                <a:ea typeface="仿宋" charset="0"/>
              </a:rPr>
              <a:t>数据库：SQL Server 2005</a:t>
            </a:r>
            <a:endParaRPr lang="zh-CN" altLang="en-US">
              <a:solidFill>
                <a:schemeClr val="accent3"/>
              </a:solidFill>
              <a:latin typeface="仿宋" charset="0"/>
              <a:ea typeface="仿宋" charset="0"/>
            </a:endParaRPr>
          </a:p>
          <a:p>
            <a:r>
              <a:rPr lang="zh-CN" altLang="en-US">
                <a:solidFill>
                  <a:schemeClr val="accent3"/>
                </a:solidFill>
                <a:latin typeface="仿宋" charset="0"/>
                <a:ea typeface="仿宋" charset="0"/>
              </a:rPr>
              <a:t>浏览器：</a:t>
            </a:r>
            <a:r>
              <a:rPr lang="en-US" altLang="zh-CN">
                <a:solidFill>
                  <a:schemeClr val="accent3"/>
                </a:solidFill>
                <a:latin typeface="仿宋" charset="0"/>
                <a:ea typeface="仿宋" charset="0"/>
              </a:rPr>
              <a:t>IE 8.0</a:t>
            </a:r>
            <a:r>
              <a:rPr lang="zh-CN" altLang="en-US">
                <a:solidFill>
                  <a:schemeClr val="accent3"/>
                </a:solidFill>
                <a:latin typeface="仿宋" charset="0"/>
                <a:ea typeface="仿宋" charset="0"/>
              </a:rPr>
              <a:t>以上及主流浏览器</a:t>
            </a:r>
            <a:endParaRPr lang="zh-CN" altLang="en-US">
              <a:solidFill>
                <a:schemeClr val="accent3"/>
              </a:solidFill>
              <a:latin typeface="仿宋" charset="0"/>
              <a:ea typeface="仿宋" charset="0"/>
            </a:endParaRPr>
          </a:p>
          <a:p>
            <a:r>
              <a:rPr lang="en-US" altLang="zh-CN">
                <a:solidFill>
                  <a:schemeClr val="accent3"/>
                </a:solidFill>
                <a:latin typeface="仿宋" charset="0"/>
                <a:ea typeface="仿宋" charset="0"/>
              </a:rPr>
              <a:t>Web</a:t>
            </a:r>
            <a:r>
              <a:rPr lang="zh-CN" altLang="en-US">
                <a:solidFill>
                  <a:schemeClr val="accent3"/>
                </a:solidFill>
                <a:latin typeface="仿宋" charset="0"/>
                <a:ea typeface="仿宋" charset="0"/>
              </a:rPr>
              <a:t>服务器：</a:t>
            </a:r>
            <a:r>
              <a:rPr lang="en-US" altLang="zh-CN">
                <a:solidFill>
                  <a:schemeClr val="accent3"/>
                </a:solidFill>
                <a:latin typeface="仿宋" charset="0"/>
                <a:ea typeface="仿宋" charset="0"/>
              </a:rPr>
              <a:t>Apache</a:t>
            </a:r>
          </a:p>
        </p:txBody>
      </p:sp>
      <p:pic>
        <p:nvPicPr>
          <p:cNvPr id="8" name="图片 7" descr="u=694840871,2933836741&amp;fm=21&amp;gp=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10910" y="1119686"/>
            <a:ext cx="3783965" cy="2471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13790" y="2969260"/>
            <a:ext cx="38423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  <a:latin typeface="仿宋" charset="0"/>
                <a:ea typeface="仿宋" charset="0"/>
                <a:sym typeface="+mn-ea"/>
              </a:rPr>
              <a:t>开发平台：</a:t>
            </a:r>
            <a:endParaRPr lang="zh-CN" altLang="en-US">
              <a:solidFill>
                <a:schemeClr val="accent3"/>
              </a:solidFill>
              <a:latin typeface="仿宋" charset="0"/>
              <a:ea typeface="仿宋" charset="0"/>
            </a:endParaRPr>
          </a:p>
          <a:p>
            <a:r>
              <a:rPr lang="en-US" altLang="zh-CN">
                <a:solidFill>
                  <a:schemeClr val="accent3"/>
                </a:solidFill>
                <a:latin typeface="仿宋" charset="0"/>
                <a:ea typeface="仿宋" charset="0"/>
                <a:sym typeface="+mn-ea"/>
              </a:rPr>
              <a:t>Dreamweaver CS6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4545" y="820420"/>
            <a:ext cx="35890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chemeClr val="accent3"/>
                </a:solidFill>
                <a:ea typeface="宋体" charset="0"/>
              </a:rPr>
              <a:t>实现技术</a:t>
            </a:r>
          </a:p>
        </p:txBody>
      </p:sp>
      <p:pic>
        <p:nvPicPr>
          <p:cNvPr id="11" name="图片 10" descr="ac0acf1373f082026ab005914bfbfbedab641b3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4761" y="1770561"/>
            <a:ext cx="2856865" cy="21050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82675" y="1764030"/>
            <a:ext cx="9251950" cy="2105660"/>
          </a:xfrm>
          <a:prstGeom prst="rect">
            <a:avLst/>
          </a:prstGeom>
          <a:noFill/>
          <a:ln w="12700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099560" y="1903730"/>
            <a:ext cx="611187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/>
                </a:solidFill>
                <a:latin typeface="楷体" charset="0"/>
                <a:ea typeface="楷体" charset="0"/>
              </a:rPr>
              <a:t>PHP</a:t>
            </a:r>
            <a:r>
              <a:rPr lang="zh-CN" altLang="en-US" sz="2800" dirty="0">
                <a:solidFill>
                  <a:schemeClr val="accent3"/>
                </a:solidFill>
                <a:latin typeface="楷体" charset="0"/>
                <a:ea typeface="楷体" charset="0"/>
              </a:rPr>
              <a:t>技术</a:t>
            </a:r>
            <a:endParaRPr lang="zh-CN" altLang="en-US" sz="2800" dirty="0">
              <a:solidFill>
                <a:schemeClr val="accent3"/>
              </a:solidFill>
              <a:latin typeface="楷体" charset="0"/>
              <a:ea typeface="楷体" charset="0"/>
            </a:endParaRPr>
          </a:p>
          <a:p>
            <a:r>
              <a:rPr lang="en-US" altLang="zh-CN" sz="2800" dirty="0">
                <a:solidFill>
                  <a:schemeClr val="accent3"/>
                </a:solidFill>
                <a:latin typeface="楷体" charset="0"/>
                <a:ea typeface="楷体" charset="0"/>
              </a:rPr>
              <a:t>  PHP</a:t>
            </a:r>
            <a:r>
              <a:rPr lang="zh-CN" altLang="en-US" sz="2800" dirty="0">
                <a:solidFill>
                  <a:schemeClr val="accent3"/>
                </a:solidFill>
                <a:latin typeface="楷体" charset="0"/>
                <a:ea typeface="楷体" charset="0"/>
              </a:rPr>
              <a:t>程序开发快，运行快。</a:t>
            </a:r>
            <a:r>
              <a:rPr lang="en-US" altLang="zh-CN" sz="2800" dirty="0">
                <a:solidFill>
                  <a:schemeClr val="accent3"/>
                </a:solidFill>
                <a:latin typeface="楷体" charset="0"/>
                <a:ea typeface="楷体" charset="0"/>
              </a:rPr>
              <a:t>PHP</a:t>
            </a:r>
            <a:r>
              <a:rPr lang="zh-CN" altLang="en-US" sz="2800" dirty="0">
                <a:solidFill>
                  <a:schemeClr val="accent3"/>
                </a:solidFill>
                <a:latin typeface="楷体" charset="0"/>
                <a:ea typeface="楷体" charset="0"/>
              </a:rPr>
              <a:t>可以被嵌入于</a:t>
            </a:r>
            <a:r>
              <a:rPr lang="en-US" altLang="zh-CN" sz="2800" dirty="0">
                <a:solidFill>
                  <a:schemeClr val="accent3"/>
                </a:solidFill>
                <a:latin typeface="楷体" charset="0"/>
                <a:ea typeface="楷体" charset="0"/>
              </a:rPr>
              <a:t>HTML</a:t>
            </a:r>
            <a:r>
              <a:rPr lang="zh-CN" altLang="en-US" sz="2800" dirty="0">
                <a:solidFill>
                  <a:schemeClr val="accent3"/>
                </a:solidFill>
                <a:latin typeface="楷体" charset="0"/>
                <a:ea typeface="楷体" charset="0"/>
              </a:rPr>
              <a:t>语言，它相对于其他语言，编辑简单，实用性强。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87605" y="1031056"/>
            <a:ext cx="2719052" cy="2639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6" grpId="2"/>
      <p:bldP spid="9" grpId="0"/>
      <p:bldP spid="9" grpId="1"/>
      <p:bldP spid="10" grpId="0"/>
      <p:bldP spid="12" grpId="0" animBg="1"/>
      <p:bldP spid="12" grpId="1" animBg="1"/>
      <p:bldP spid="24" grpId="0"/>
      <p:bldP spid="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图片 39"/>
          <p:cNvPicPr>
            <a:picLocks noChangeAspect="1"/>
          </p:cNvPicPr>
          <p:nvPr/>
        </p:nvPicPr>
        <p:blipFill>
          <a:blip r:embed="rId1"/>
          <a:srcRect l="238" t="2375" r="-238" b="-2375"/>
          <a:stretch>
            <a:fillRect/>
          </a:stretch>
        </p:blipFill>
        <p:spPr>
          <a:xfrm>
            <a:off x="0" y="0"/>
            <a:ext cx="12239999" cy="720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21" name="等腰三角形 20"/>
          <p:cNvSpPr/>
          <p:nvPr/>
        </p:nvSpPr>
        <p:spPr>
          <a:xfrm>
            <a:off x="36000" y="180000"/>
            <a:ext cx="579120" cy="434975"/>
          </a:xfrm>
          <a:prstGeom prst="triangl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860" y="194310"/>
            <a:ext cx="34836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3"/>
                </a:solidFill>
                <a:latin typeface="楷体" charset="0"/>
                <a:ea typeface="楷体" charset="0"/>
              </a:rPr>
              <a:t>系统总体设计与实现</a:t>
            </a:r>
          </a:p>
        </p:txBody>
      </p:sp>
      <p:sp>
        <p:nvSpPr>
          <p:cNvPr id="4" name="流程图: 库存数据 3">
            <a:hlinkClick r:id="rId2" action="ppaction://hlinksldjump"/>
          </p:cNvPr>
          <p:cNvSpPr/>
          <p:nvPr/>
        </p:nvSpPr>
        <p:spPr>
          <a:xfrm>
            <a:off x="3002280" y="1589405"/>
            <a:ext cx="5909945" cy="617855"/>
          </a:xfrm>
          <a:prstGeom prst="flowChartOnlineStorage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/>
              <a:t>3.1 </a:t>
            </a:r>
            <a:r>
              <a:rPr lang="zh-CN" altLang="en-US" dirty="0"/>
              <a:t>数据库设计</a:t>
            </a:r>
          </a:p>
        </p:txBody>
      </p:sp>
      <p:sp>
        <p:nvSpPr>
          <p:cNvPr id="6" name="流程图: 库存数据 5">
            <a:hlinkClick r:id="rId3" action="ppaction://hlinksldjump"/>
          </p:cNvPr>
          <p:cNvSpPr/>
          <p:nvPr/>
        </p:nvSpPr>
        <p:spPr>
          <a:xfrm>
            <a:off x="3002400" y="2567940"/>
            <a:ext cx="5909945" cy="617855"/>
          </a:xfrm>
          <a:prstGeom prst="flowChartOnlineStorage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3.2 </a:t>
            </a:r>
            <a:r>
              <a:rPr lang="zh-CN" altLang="en-US"/>
              <a:t>功能结构</a:t>
            </a:r>
          </a:p>
        </p:txBody>
      </p:sp>
      <p:sp>
        <p:nvSpPr>
          <p:cNvPr id="7" name="流程图: 库存数据 6">
            <a:hlinkClick r:id="rId4" action="ppaction://hlinksldjump"/>
          </p:cNvPr>
          <p:cNvSpPr/>
          <p:nvPr/>
        </p:nvSpPr>
        <p:spPr>
          <a:xfrm>
            <a:off x="3002400" y="3528695"/>
            <a:ext cx="5909945" cy="617855"/>
          </a:xfrm>
          <a:prstGeom prst="flowChartOnlineStorage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3.3 </a:t>
            </a:r>
            <a:r>
              <a:rPr lang="zh-CN" altLang="en-US"/>
              <a:t>具体实现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图片 39"/>
          <p:cNvPicPr>
            <a:picLocks noChangeAspect="1"/>
          </p:cNvPicPr>
          <p:nvPr/>
        </p:nvPicPr>
        <p:blipFill>
          <a:blip r:embed="rId1"/>
          <a:srcRect l="238" t="2375" r="-238" b="-2375"/>
          <a:stretch>
            <a:fillRect/>
          </a:stretch>
        </p:blipFill>
        <p:spPr>
          <a:xfrm>
            <a:off x="0" y="0"/>
            <a:ext cx="12239999" cy="7200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" name="图片 19" descr="E-R图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8800" y="888365"/>
            <a:ext cx="8486140" cy="3743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4" name="流程图: 库存数据 3"/>
          <p:cNvSpPr/>
          <p:nvPr/>
        </p:nvSpPr>
        <p:spPr>
          <a:xfrm>
            <a:off x="142875" y="216000"/>
            <a:ext cx="3425825" cy="617855"/>
          </a:xfrm>
          <a:prstGeom prst="flowChartOnlineStorage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3.1 </a:t>
            </a:r>
            <a:r>
              <a:rPr lang="zh-CN" altLang="en-US"/>
              <a:t>数据库设计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59070" y="4652010"/>
            <a:ext cx="15792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3"/>
                </a:solidFill>
                <a:latin typeface="+mj-ea"/>
                <a:ea typeface="+mj-ea"/>
              </a:rPr>
              <a:t>数据库</a:t>
            </a:r>
            <a:r>
              <a:rPr lang="en-US" altLang="zh-CN" sz="1600" dirty="0">
                <a:solidFill>
                  <a:schemeClr val="accent3"/>
                </a:solidFill>
                <a:latin typeface="+mj-ea"/>
                <a:ea typeface="+mj-ea"/>
              </a:rPr>
              <a:t>E-R</a:t>
            </a:r>
            <a:r>
              <a:rPr lang="zh-CN" altLang="en-US" sz="1600" dirty="0">
                <a:solidFill>
                  <a:schemeClr val="accent3"/>
                </a:solidFill>
                <a:latin typeface="+mj-ea"/>
                <a:ea typeface="+mj-ea"/>
              </a:rPr>
              <a:t>图</a:t>
            </a:r>
          </a:p>
        </p:txBody>
      </p:sp>
      <p:pic>
        <p:nvPicPr>
          <p:cNvPr id="9" name="图片 8" descr="QQ图片201512231819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54980" y="614045"/>
            <a:ext cx="2080260" cy="4071620"/>
          </a:xfrm>
          <a:prstGeom prst="rect">
            <a:avLst/>
          </a:prstGeom>
        </p:spPr>
      </p:pic>
      <p:pic>
        <p:nvPicPr>
          <p:cNvPr id="10" name="图片 9" descr="QQ图片2015122318193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18335" y="1666875"/>
            <a:ext cx="2257425" cy="227393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7672705" y="2625090"/>
            <a:ext cx="1097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</a:rPr>
              <a:t>数据库表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27865" y="2578735"/>
            <a:ext cx="8197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</a:rPr>
              <a:t>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0"/>
      <p:bldP spid="12" grpId="0"/>
      <p:bldP spid="11" grpId="1"/>
      <p:bldP spid="11" grpId="2"/>
      <p:bldP spid="11" grpId="3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图片 39"/>
          <p:cNvPicPr>
            <a:picLocks noChangeAspect="1"/>
          </p:cNvPicPr>
          <p:nvPr/>
        </p:nvPicPr>
        <p:blipFill>
          <a:blip r:embed="rId1"/>
          <a:srcRect l="238" t="2375" r="-238" b="-2375"/>
          <a:stretch>
            <a:fillRect/>
          </a:stretch>
        </p:blipFill>
        <p:spPr>
          <a:xfrm>
            <a:off x="0" y="0"/>
            <a:ext cx="12239999" cy="720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3" name="流程图: 库存数据 2"/>
          <p:cNvSpPr/>
          <p:nvPr/>
        </p:nvSpPr>
        <p:spPr>
          <a:xfrm>
            <a:off x="142875" y="216000"/>
            <a:ext cx="3425825" cy="617855"/>
          </a:xfrm>
          <a:prstGeom prst="flowChartOnlineStorage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ym typeface="+mn-ea"/>
              </a:rPr>
              <a:t>3.2 </a:t>
            </a:r>
            <a:r>
              <a:rPr lang="zh-CN" altLang="en-US">
                <a:sym typeface="+mn-ea"/>
              </a:rPr>
              <a:t>功能结构</a:t>
            </a:r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2116636" y="125040"/>
            <a:ext cx="7467925" cy="4770960"/>
            <a:chOff x="882650" y="125040"/>
            <a:chExt cx="7467925" cy="4770960"/>
          </a:xfrm>
        </p:grpSpPr>
        <p:sp>
          <p:nvSpPr>
            <p:cNvPr id="9" name="矩形 8"/>
            <p:cNvSpPr/>
            <p:nvPr/>
          </p:nvSpPr>
          <p:spPr>
            <a:xfrm>
              <a:off x="882650" y="2519495"/>
              <a:ext cx="2630805" cy="371475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水果超市信息管理系统</a:t>
              </a:r>
            </a:p>
          </p:txBody>
        </p:sp>
        <p:cxnSp>
          <p:nvCxnSpPr>
            <p:cNvPr id="12" name="肘形连接符 11"/>
            <p:cNvCxnSpPr>
              <a:stCxn id="9" idx="3"/>
              <a:endCxn id="14" idx="1"/>
            </p:cNvCxnSpPr>
            <p:nvPr/>
          </p:nvCxnSpPr>
          <p:spPr>
            <a:xfrm flipV="1">
              <a:off x="3513274" y="817245"/>
              <a:ext cx="1941195" cy="1888490"/>
            </a:xfrm>
            <a:prstGeom prst="bentConnector3">
              <a:avLst>
                <a:gd name="adj1" fmla="val 50343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3"/>
              <a:endCxn id="16" idx="1"/>
            </p:cNvCxnSpPr>
            <p:nvPr/>
          </p:nvCxnSpPr>
          <p:spPr>
            <a:xfrm>
              <a:off x="3513274" y="2705735"/>
              <a:ext cx="1957070" cy="1855470"/>
            </a:xfrm>
            <a:prstGeom prst="bentConnector3">
              <a:avLst>
                <a:gd name="adj1" fmla="val 49991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454700" y="631280"/>
              <a:ext cx="900000" cy="371475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会员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497140" y="2579889"/>
              <a:ext cx="900000" cy="371475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操作员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470525" y="4375150"/>
              <a:ext cx="900000" cy="371475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管理员</a:t>
              </a:r>
            </a:p>
          </p:txBody>
        </p:sp>
        <p:cxnSp>
          <p:nvCxnSpPr>
            <p:cNvPr id="19" name="肘形连接符 18"/>
            <p:cNvCxnSpPr>
              <a:stCxn id="9" idx="3"/>
              <a:endCxn id="15" idx="1"/>
            </p:cNvCxnSpPr>
            <p:nvPr/>
          </p:nvCxnSpPr>
          <p:spPr>
            <a:xfrm>
              <a:off x="3513274" y="2705735"/>
              <a:ext cx="1983740" cy="60325"/>
            </a:xfrm>
            <a:prstGeom prst="bentConnector3">
              <a:avLst>
                <a:gd name="adj1" fmla="val 49359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6910575" y="12504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购买水果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910575" y="48564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登录首页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910575" y="84564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发表留言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910575" y="120564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浏览信息</a:t>
              </a:r>
            </a:p>
          </p:txBody>
        </p:sp>
        <p:cxnSp>
          <p:nvCxnSpPr>
            <p:cNvPr id="29" name="肘形连接符 28"/>
            <p:cNvCxnSpPr>
              <a:stCxn id="14" idx="3"/>
              <a:endCxn id="22" idx="1"/>
            </p:cNvCxnSpPr>
            <p:nvPr/>
          </p:nvCxnSpPr>
          <p:spPr>
            <a:xfrm flipV="1">
              <a:off x="6354445" y="269240"/>
              <a:ext cx="556260" cy="548005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4" idx="3"/>
              <a:endCxn id="26" idx="1"/>
            </p:cNvCxnSpPr>
            <p:nvPr/>
          </p:nvCxnSpPr>
          <p:spPr>
            <a:xfrm flipV="1">
              <a:off x="6354445" y="629920"/>
              <a:ext cx="556260" cy="187325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endCxn id="27" idx="1"/>
            </p:cNvCxnSpPr>
            <p:nvPr/>
          </p:nvCxnSpPr>
          <p:spPr>
            <a:xfrm>
              <a:off x="6360160" y="819785"/>
              <a:ext cx="550545" cy="170180"/>
            </a:xfrm>
            <a:prstGeom prst="bentConnector3">
              <a:avLst>
                <a:gd name="adj1" fmla="val 50058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4" idx="3"/>
              <a:endCxn id="28" idx="1"/>
            </p:cNvCxnSpPr>
            <p:nvPr/>
          </p:nvCxnSpPr>
          <p:spPr>
            <a:xfrm>
              <a:off x="6354445" y="817245"/>
              <a:ext cx="556260" cy="532765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910575" y="1644425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门店管理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910575" y="200532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员工管理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910575" y="236532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供应商管理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910575" y="272532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会员管理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6910575" y="344532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发布信息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6910575" y="380532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库存管理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910575" y="308532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回复留言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6910575" y="424729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数据维护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910575" y="4608000"/>
              <a:ext cx="1440000" cy="28800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系统维护</a:t>
              </a:r>
            </a:p>
          </p:txBody>
        </p:sp>
        <p:cxnSp>
          <p:nvCxnSpPr>
            <p:cNvPr id="42" name="肘形连接符 41"/>
            <p:cNvCxnSpPr>
              <a:stCxn id="15" idx="3"/>
              <a:endCxn id="33" idx="1"/>
            </p:cNvCxnSpPr>
            <p:nvPr/>
          </p:nvCxnSpPr>
          <p:spPr>
            <a:xfrm flipV="1">
              <a:off x="6396809" y="1788795"/>
              <a:ext cx="513715" cy="977265"/>
            </a:xfrm>
            <a:prstGeom prst="bentConnector3">
              <a:avLst>
                <a:gd name="adj1" fmla="val 5002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15" idx="3"/>
              <a:endCxn id="34" idx="1"/>
            </p:cNvCxnSpPr>
            <p:nvPr/>
          </p:nvCxnSpPr>
          <p:spPr>
            <a:xfrm flipV="1">
              <a:off x="6396809" y="2149475"/>
              <a:ext cx="513715" cy="616585"/>
            </a:xfrm>
            <a:prstGeom prst="bentConnector3">
              <a:avLst>
                <a:gd name="adj1" fmla="val 5002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15" idx="3"/>
              <a:endCxn id="35" idx="1"/>
            </p:cNvCxnSpPr>
            <p:nvPr/>
          </p:nvCxnSpPr>
          <p:spPr>
            <a:xfrm flipV="1">
              <a:off x="6396809" y="2509520"/>
              <a:ext cx="513715" cy="256540"/>
            </a:xfrm>
            <a:prstGeom prst="bentConnector3">
              <a:avLst>
                <a:gd name="adj1" fmla="val 5002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15" idx="3"/>
              <a:endCxn id="39" idx="1"/>
            </p:cNvCxnSpPr>
            <p:nvPr/>
          </p:nvCxnSpPr>
          <p:spPr>
            <a:xfrm>
              <a:off x="6396809" y="2766060"/>
              <a:ext cx="513715" cy="463550"/>
            </a:xfrm>
            <a:prstGeom prst="bentConnector3">
              <a:avLst>
                <a:gd name="adj1" fmla="val 5002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15" idx="3"/>
              <a:endCxn id="37" idx="1"/>
            </p:cNvCxnSpPr>
            <p:nvPr/>
          </p:nvCxnSpPr>
          <p:spPr>
            <a:xfrm>
              <a:off x="6396809" y="2766060"/>
              <a:ext cx="513715" cy="823595"/>
            </a:xfrm>
            <a:prstGeom prst="bentConnector3">
              <a:avLst>
                <a:gd name="adj1" fmla="val 5002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15" idx="3"/>
              <a:endCxn id="38" idx="1"/>
            </p:cNvCxnSpPr>
            <p:nvPr/>
          </p:nvCxnSpPr>
          <p:spPr>
            <a:xfrm>
              <a:off x="6396809" y="2766060"/>
              <a:ext cx="513715" cy="1183640"/>
            </a:xfrm>
            <a:prstGeom prst="bentConnector3">
              <a:avLst>
                <a:gd name="adj1" fmla="val 5002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16" idx="3"/>
              <a:endCxn id="40" idx="1"/>
            </p:cNvCxnSpPr>
            <p:nvPr/>
          </p:nvCxnSpPr>
          <p:spPr>
            <a:xfrm flipV="1">
              <a:off x="6370320" y="4391660"/>
              <a:ext cx="540385" cy="169545"/>
            </a:xfrm>
            <a:prstGeom prst="bentConnector3">
              <a:avLst>
                <a:gd name="adj1" fmla="val 50059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16" idx="3"/>
              <a:endCxn id="41" idx="1"/>
            </p:cNvCxnSpPr>
            <p:nvPr/>
          </p:nvCxnSpPr>
          <p:spPr>
            <a:xfrm>
              <a:off x="6370320" y="4561205"/>
              <a:ext cx="540385" cy="191135"/>
            </a:xfrm>
            <a:prstGeom prst="bentConnector3">
              <a:avLst>
                <a:gd name="adj1" fmla="val 50059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15" idx="3"/>
              <a:endCxn id="36" idx="1"/>
            </p:cNvCxnSpPr>
            <p:nvPr/>
          </p:nvCxnSpPr>
          <p:spPr>
            <a:xfrm>
              <a:off x="6396809" y="2766060"/>
              <a:ext cx="513715" cy="103505"/>
            </a:xfrm>
            <a:prstGeom prst="bentConnector3">
              <a:avLst>
                <a:gd name="adj1" fmla="val 5002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图片 39"/>
          <p:cNvPicPr>
            <a:picLocks noChangeAspect="1"/>
          </p:cNvPicPr>
          <p:nvPr/>
        </p:nvPicPr>
        <p:blipFill>
          <a:blip r:embed="rId1"/>
          <a:srcRect l="238" t="2375" r="-238" b="-2375"/>
          <a:stretch>
            <a:fillRect/>
          </a:stretch>
        </p:blipFill>
        <p:spPr>
          <a:xfrm>
            <a:off x="0" y="0"/>
            <a:ext cx="12239999" cy="720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3" name="流程图: 库存数据 2"/>
          <p:cNvSpPr/>
          <p:nvPr/>
        </p:nvSpPr>
        <p:spPr>
          <a:xfrm>
            <a:off x="142875" y="216000"/>
            <a:ext cx="3425825" cy="617855"/>
          </a:xfrm>
          <a:prstGeom prst="flowChartOnlineStorage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ym typeface="+mn-ea"/>
              </a:rPr>
              <a:t>3.3 </a:t>
            </a:r>
            <a:r>
              <a:rPr lang="zh-CN" altLang="en-US">
                <a:sym typeface="+mn-ea"/>
              </a:rPr>
              <a:t>具体实现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7320" y="2087880"/>
            <a:ext cx="1362710" cy="7010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PHP</a:t>
            </a:r>
          </a:p>
        </p:txBody>
      </p:sp>
      <p:sp>
        <p:nvSpPr>
          <p:cNvPr id="10" name="右箭头 9"/>
          <p:cNvSpPr/>
          <p:nvPr/>
        </p:nvSpPr>
        <p:spPr>
          <a:xfrm>
            <a:off x="1474470" y="2205990"/>
            <a:ext cx="841375" cy="451485"/>
          </a:xfrm>
          <a:prstGeom prst="rightArrow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棱台 10"/>
          <p:cNvSpPr/>
          <p:nvPr/>
        </p:nvSpPr>
        <p:spPr>
          <a:xfrm>
            <a:off x="2352669" y="1927142"/>
            <a:ext cx="1205684" cy="971363"/>
          </a:xfrm>
          <a:prstGeom prst="bevel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系统</a:t>
            </a:r>
          </a:p>
        </p:txBody>
      </p:sp>
      <p:sp>
        <p:nvSpPr>
          <p:cNvPr id="14" name="下箭头标注 13"/>
          <p:cNvSpPr/>
          <p:nvPr/>
        </p:nvSpPr>
        <p:spPr>
          <a:xfrm>
            <a:off x="1952054" y="1259999"/>
            <a:ext cx="850900" cy="633730"/>
          </a:xfrm>
          <a:prstGeom prst="downArrowCallou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SQL</a:t>
            </a:r>
          </a:p>
        </p:txBody>
      </p:sp>
      <p:sp>
        <p:nvSpPr>
          <p:cNvPr id="15" name="下箭头标注 14"/>
          <p:cNvSpPr/>
          <p:nvPr/>
        </p:nvSpPr>
        <p:spPr>
          <a:xfrm>
            <a:off x="2879525" y="1265296"/>
            <a:ext cx="1319368" cy="633730"/>
          </a:xfrm>
          <a:prstGeom prst="downArrowCallou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JavaScript</a:t>
            </a:r>
            <a:endParaRPr lang="zh-CN" altLang="en-US" sz="1600" dirty="0"/>
          </a:p>
        </p:txBody>
      </p:sp>
      <p:sp>
        <p:nvSpPr>
          <p:cNvPr id="2" name="上下箭头 1"/>
          <p:cNvSpPr/>
          <p:nvPr/>
        </p:nvSpPr>
        <p:spPr>
          <a:xfrm>
            <a:off x="2647931" y="2905600"/>
            <a:ext cx="639626" cy="1176115"/>
          </a:xfrm>
          <a:prstGeom prst="upDownArrow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2248173" y="4090424"/>
            <a:ext cx="1428206" cy="507068"/>
          </a:xfrm>
          <a:prstGeom prst="flowChartMagneticDisk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PC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723672" y="3708556"/>
            <a:ext cx="59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控制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725997" y="2993041"/>
            <a:ext cx="59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3"/>
                </a:solidFill>
                <a:latin typeface="+mn-ea"/>
                <a:ea typeface="+mn-ea"/>
              </a:rPr>
              <a:t>数据</a:t>
            </a:r>
            <a:endParaRPr lang="zh-CN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" name="左箭头标注 6"/>
          <p:cNvSpPr/>
          <p:nvPr/>
        </p:nvSpPr>
        <p:spPr>
          <a:xfrm>
            <a:off x="3578369" y="1926680"/>
            <a:ext cx="731973" cy="978919"/>
          </a:xfrm>
          <a:prstGeom prst="leftArrowCallou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T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M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L</a:t>
            </a:r>
            <a:endParaRPr lang="zh-CN" altLang="en-US" sz="1600" dirty="0"/>
          </a:p>
        </p:txBody>
      </p:sp>
      <p:pic>
        <p:nvPicPr>
          <p:cNvPr id="12" name="图片 11" descr="小二家水果铺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33917" y="76465"/>
            <a:ext cx="4135120" cy="4825365"/>
          </a:xfrm>
          <a:prstGeom prst="rect">
            <a:avLst/>
          </a:prstGeom>
        </p:spPr>
      </p:pic>
      <p:pic>
        <p:nvPicPr>
          <p:cNvPr id="13" name="图片 12" descr="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34865" y="595630"/>
            <a:ext cx="6362065" cy="35477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07690" y="1764665"/>
            <a:ext cx="15151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 b="1">
                <a:solidFill>
                  <a:schemeClr val="accent3"/>
                </a:solidFill>
                <a:latin typeface="黑体" charset="0"/>
                <a:ea typeface="黑体" charset="0"/>
              </a:rPr>
              <a:t>DIV+CSS</a:t>
            </a:r>
            <a:endParaRPr lang="en-US" altLang="zh-CN" sz="2400" b="1">
              <a:solidFill>
                <a:schemeClr val="accent3"/>
              </a:solidFill>
              <a:latin typeface="黑体" charset="0"/>
              <a:ea typeface="黑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9840" y="2258695"/>
            <a:ext cx="21031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 b="1">
                <a:solidFill>
                  <a:schemeClr val="accent3"/>
                </a:solidFill>
                <a:latin typeface="黑体" charset="0"/>
                <a:ea typeface="黑体" charset="0"/>
              </a:rPr>
              <a:t>JavaScript</a:t>
            </a:r>
            <a:endParaRPr lang="en-US" altLang="zh-CN" sz="2400" b="1">
              <a:solidFill>
                <a:schemeClr val="accent3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bldLvl="0" animBg="1"/>
      <p:bldP spid="10" grpId="1" bldLvl="0" animBg="1"/>
      <p:bldP spid="11" grpId="0" bldLvl="0" animBg="1"/>
      <p:bldP spid="11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2" grpId="0" bldLvl="0" animBg="1"/>
      <p:bldP spid="2" grpId="1" bldLvl="0" animBg="1"/>
      <p:bldP spid="4" grpId="0" bldLvl="0" animBg="1"/>
      <p:bldP spid="4" grpId="1" bldLvl="0" animBg="1"/>
      <p:bldP spid="6" grpId="0"/>
      <p:bldP spid="6" grpId="1"/>
      <p:bldP spid="23" grpId="0"/>
      <p:bldP spid="23" grpId="1"/>
      <p:bldP spid="7" grpId="0" bldLvl="0" animBg="1"/>
      <p:bldP spid="7" grpId="1" bldLvl="0" animBg="1"/>
      <p:bldP spid="18" grpId="0"/>
      <p:bldP spid="19" grpId="0"/>
      <p:bldP spid="18" grpId="1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图片 39"/>
          <p:cNvPicPr>
            <a:picLocks noChangeAspect="1"/>
          </p:cNvPicPr>
          <p:nvPr/>
        </p:nvPicPr>
        <p:blipFill>
          <a:blip r:embed="rId1"/>
          <a:srcRect l="238" t="2375" r="-238" b="-2375"/>
          <a:stretch>
            <a:fillRect/>
          </a:stretch>
        </p:blipFill>
        <p:spPr>
          <a:xfrm>
            <a:off x="0" y="0"/>
            <a:ext cx="12239999" cy="720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3343275" y="5822315"/>
            <a:ext cx="56857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宋体" charset="0"/>
                <a:ea typeface="宋体" charset="0"/>
              </a:rPr>
              <a:t>广西交通职业技术学院 信息工程系</a:t>
            </a:r>
          </a:p>
        </p:txBody>
      </p:sp>
      <p:sp>
        <p:nvSpPr>
          <p:cNvPr id="22" name="等腰三角形 21"/>
          <p:cNvSpPr/>
          <p:nvPr/>
        </p:nvSpPr>
        <p:spPr>
          <a:xfrm>
            <a:off x="36000" y="180000"/>
            <a:ext cx="579120" cy="434975"/>
          </a:xfrm>
          <a:prstGeom prst="triangl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225" y="194310"/>
            <a:ext cx="21996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3"/>
                </a:solidFill>
                <a:latin typeface="楷体" charset="0"/>
                <a:ea typeface="楷体" charset="0"/>
              </a:rPr>
              <a:t>总结与展望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7545" y="873125"/>
            <a:ext cx="1005903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solidFill>
                  <a:schemeClr val="accent3"/>
                </a:solidFill>
                <a:latin typeface="黑体" charset="0"/>
                <a:ea typeface="黑体" charset="0"/>
              </a:rPr>
              <a:t>努力了未必有收获，但是重要的是享受那个艰苦的过程，那是一种磨练。在本网站的设计与实现的过程中，不仅能对课堂上所学到的知识进行了回顾，同时还能把自己所掌握的知识进一步的打牢固，积累更多的经验，为以后的工作打下了坚实的基础。在这过程中也学到了很多为人处事的道理。</a:t>
            </a:r>
            <a:endParaRPr lang="zh-CN" altLang="en-US" sz="2400" dirty="0">
              <a:solidFill>
                <a:schemeClr val="accent3"/>
              </a:solidFill>
              <a:latin typeface="黑体" charset="0"/>
              <a:ea typeface="黑体" charset="0"/>
            </a:endParaRPr>
          </a:p>
          <a:p>
            <a:pPr indent="457200"/>
            <a:r>
              <a:rPr lang="zh-CN" altLang="en-US" sz="2400" dirty="0">
                <a:solidFill>
                  <a:schemeClr val="accent3"/>
                </a:solidFill>
                <a:latin typeface="黑体" charset="0"/>
                <a:ea typeface="黑体" charset="0"/>
              </a:rPr>
              <a:t>由于时间的关系，本次毕业设计所实现的系统难免会有一些问题存在，恳请各位老师指教为谢！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Kingsoft Office WPP</Application>
  <PresentationFormat>宽屏</PresentationFormat>
  <Paragraphs>182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默认设计模板_2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刘健亮</dc:creator>
  <cp:lastModifiedBy>k</cp:lastModifiedBy>
  <cp:revision>117</cp:revision>
  <dcterms:created xsi:type="dcterms:W3CDTF">2013-05-29T20:37:00Z</dcterms:created>
  <dcterms:modified xsi:type="dcterms:W3CDTF">2015-12-25T04:06:04Z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