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9d6deb7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9d6deb7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9d6deb7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9d6deb7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9d6deb7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9d6deb7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9d6deb7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9d6deb7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Spotter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testes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é o plano de testes a ser implementado no desenvolvimento do APP Spotter, buscador de vagas e criador de reservas.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Aqui está descrito os requisitos a serem testados, os tipos de testes a serem desenvolvidos e realizados para cada funcionalidade do aplicativo, bem como os resultados esperados de cada bateria de testes e </a:t>
            </a:r>
            <a:r>
              <a:rPr lang="pt-BR"/>
              <a:t>desenlaces de cada fase.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tipo de teste escolhido, por se mostrar adequado ao atual ambiente e fase de </a:t>
            </a:r>
            <a:r>
              <a:rPr lang="pt-BR"/>
              <a:t>desenvolvimento, foi</a:t>
            </a:r>
            <a:r>
              <a:rPr lang="pt-BR"/>
              <a:t> o Teste funcional realizado manualmente.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Definindo situações, controlando variáveis de cada iteração e descrevendo os resultados esperados e obtidos através de cada cenário de uso, podemos analisar o comportamento de cada funcionalidade.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a serem testados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decorrer dos testes, serão avaliadas as funcionalidades do aplicativo. Com base no comportamento esperado, definido na elaboração de cada cenário, o teste a ser realizado responderá a seguinte pergunta:</a:t>
            </a:r>
            <a:r>
              <a:rPr lang="pt-BR"/>
              <a:t> </a:t>
            </a:r>
            <a:r>
              <a:rPr i="1" lang="pt-BR"/>
              <a:t>Cada funcionalidade desta aplicação funciona como deveria?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recursos necessários para realização destes testes são: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-Dispositivo capaz de executar o aplicativo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-Software de gestão de desenvolvimento Trello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-Software de texto para relatar resultados e episódios importantes de cada teste.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