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d8d1da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d8d1da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2b280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2b280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2b280c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22b280c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22b280c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22b280c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22b280c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22b280c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2b280c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22b280c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de intercambio de divisas online </a:t>
            </a:r>
            <a:r>
              <a:rPr b="1" lang="es"/>
              <a:t>(PIDO)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9125" y="3715575"/>
            <a:ext cx="36057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PALENCIA SERRANO BALDWIN JOSE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MORENO QUEMBA SERGIO ALEJANDRO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UNIVERSIDAD CENTRAL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PRACTICA DE INGENIERIA I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SEGUNDO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SEMESTRE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2023 - 1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CONTENIDO</a:t>
            </a:r>
            <a:endParaRPr b="1" sz="4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96550" y="1764200"/>
            <a:ext cx="43656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s" sz="2800"/>
              <a:t>Introducción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s" sz="2800"/>
              <a:t>Problemática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s" sz="2800"/>
              <a:t>Diseño 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s" sz="2800"/>
              <a:t>Referencias</a:t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INTRODUCCIÓN</a:t>
            </a:r>
            <a:endParaRPr b="1" sz="4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007150" y="1576925"/>
            <a:ext cx="4661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Desde su creación el dinero ha tenido </a:t>
            </a:r>
            <a:r>
              <a:rPr lang="es" sz="1700"/>
              <a:t>repercusión</a:t>
            </a:r>
            <a:r>
              <a:rPr lang="es" sz="1700"/>
              <a:t>  en el mundo, pues hasta en temas ajenos a la misma </a:t>
            </a:r>
            <a:r>
              <a:rPr lang="es" sz="1700"/>
              <a:t>economía</a:t>
            </a:r>
            <a:r>
              <a:rPr lang="es" sz="1700"/>
              <a:t> </a:t>
            </a:r>
            <a:r>
              <a:rPr lang="es" sz="1700"/>
              <a:t>esté</a:t>
            </a:r>
            <a:r>
              <a:rPr lang="es" sz="1700"/>
              <a:t> siempre ha tenido cabida. El mundo al ser grande en </a:t>
            </a:r>
            <a:r>
              <a:rPr lang="es" sz="1700"/>
              <a:t>cuestión</a:t>
            </a:r>
            <a:r>
              <a:rPr lang="es" sz="1700"/>
              <a:t> contiene diferentes razas, etnias, creencias, etc. Pues </a:t>
            </a:r>
            <a:r>
              <a:rPr lang="es" sz="1700"/>
              <a:t>aquí</a:t>
            </a:r>
            <a:r>
              <a:rPr lang="es" sz="1700"/>
              <a:t> no es de menos esto por lo cual encontramos la diferencia de moneda entre distintos lugares </a:t>
            </a:r>
            <a:r>
              <a:rPr lang="es" sz="1700"/>
              <a:t>geográficos</a:t>
            </a:r>
            <a:r>
              <a:rPr lang="es" sz="1700"/>
              <a:t>, los </a:t>
            </a:r>
            <a:r>
              <a:rPr lang="es" sz="1700"/>
              <a:t>cuales</a:t>
            </a:r>
            <a:r>
              <a:rPr lang="es" sz="1700"/>
              <a:t> en el lugar de residencia tienen una cierta equivalencia (sujeta a cambios) con respecto a la divisa local.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5" y="1990801"/>
            <a:ext cx="3236326" cy="20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INTRODUCCIÓN</a:t>
            </a:r>
            <a:endParaRPr b="1" sz="42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47200" y="1556225"/>
            <a:ext cx="4661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esto se centrará PIDO una plataforma virtual la cual </a:t>
            </a:r>
            <a:r>
              <a:rPr lang="es" sz="1600"/>
              <a:t>será</a:t>
            </a:r>
            <a:r>
              <a:rPr lang="es" sz="1600"/>
              <a:t> de libre acceso al </a:t>
            </a:r>
            <a:r>
              <a:rPr lang="es" sz="1600"/>
              <a:t>público</a:t>
            </a:r>
            <a:r>
              <a:rPr lang="es" sz="1600"/>
              <a:t> para su uso sea como cuenta, ahorros y principalmente el intercambio de dinero extranjero, resumiendose en una efectiva casa de intercambio a nivel online.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PIDO </a:t>
            </a:r>
            <a:r>
              <a:rPr lang="es" sz="1600"/>
              <a:t>está</a:t>
            </a:r>
            <a:r>
              <a:rPr lang="es" sz="1600"/>
              <a:t> dirigida a cualquier persona que busca una forma </a:t>
            </a:r>
            <a:r>
              <a:rPr lang="es" sz="1600"/>
              <a:t>fácil</a:t>
            </a:r>
            <a:r>
              <a:rPr lang="es" sz="1600"/>
              <a:t> y conveniente de administrar su dinero desde su </a:t>
            </a:r>
            <a:r>
              <a:rPr lang="es" sz="1600"/>
              <a:t>teléfono</a:t>
            </a:r>
            <a:r>
              <a:rPr lang="es" sz="1600"/>
              <a:t> </a:t>
            </a:r>
            <a:r>
              <a:rPr lang="es" sz="1600"/>
              <a:t>móvil</a:t>
            </a:r>
            <a:r>
              <a:rPr lang="es" sz="1600"/>
              <a:t>. La plataforma est ́a dise ̃nada para ser accesible para todos los usuarios, sin importar su nivel de conocimiento financiero o bancario.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10603" l="17756" r="18621" t="8392"/>
          <a:stretch/>
        </p:blipFill>
        <p:spPr>
          <a:xfrm>
            <a:off x="5870000" y="1596750"/>
            <a:ext cx="2318201" cy="29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200"/>
              <a:t>PROBLEMÁTICA</a:t>
            </a:r>
            <a:endParaRPr b="1" sz="38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90275" y="1836625"/>
            <a:ext cx="3154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Poca Accesibilidad a Sistemas Bancarios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479250" y="2685250"/>
            <a:ext cx="218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Mejorar en User Experience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5533925" y="18819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Alta _______________ Inteligente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87" y="2446650"/>
            <a:ext cx="1856675" cy="18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1505813" y="3160750"/>
            <a:ext cx="958200" cy="987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162" y="3160750"/>
            <a:ext cx="1509676" cy="15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1846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200"/>
              <a:t>DISEÑO</a:t>
            </a:r>
            <a:endParaRPr b="1" sz="3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00" y="743125"/>
            <a:ext cx="5700201" cy="42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200"/>
              <a:t>Referencias</a:t>
            </a:r>
            <a:endParaRPr b="1" sz="3800"/>
          </a:p>
        </p:txBody>
      </p:sp>
      <p:sp>
        <p:nvSpPr>
          <p:cNvPr id="178" name="Google Shape;178;p19"/>
          <p:cNvSpPr txBox="1"/>
          <p:nvPr/>
        </p:nvSpPr>
        <p:spPr>
          <a:xfrm>
            <a:off x="527800" y="1697250"/>
            <a:ext cx="7991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D. Baena Toro, H. Hoyos Walteros y J. H. Ramırez Osorio, Sistema financiero colombiano (Ciencias empresariales. Contabilidad y finanzas), spa, Segunda edicion.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Bogotá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D.C: Ecoe Ediciones, 2016, isbn: 9789587713275.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El Banco de la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República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antecedentes,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evolución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estructura, spa.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Bogotá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Banco de la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República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1990, isbn: 9589028659.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 L. Dıez de Castro,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Ingeniería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financiera : la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los mercados financieros internacionales, spa, Segunda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Madrid: McGraw-Hill, 1994.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[4] R. Stellian, ((El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monetario: la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cuestión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naturaleza y el papel de la moneda,)) eng, Lecturas de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economía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n.o 76, 2012, issn: 0120-2596.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[5] IET blockchain. eng, https://ucentral.primo.exlibrisgroup.com/permalink / 57UCEN _ INST / 1jivd1m / alma99819055104736, Stevenage, 2021.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