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1"/>
  </p:notesMasterIdLst>
  <p:sldIdLst>
    <p:sldId id="256" r:id="rId2"/>
    <p:sldId id="1315" r:id="rId3"/>
    <p:sldId id="261" r:id="rId4"/>
    <p:sldId id="1317" r:id="rId5"/>
    <p:sldId id="259" r:id="rId6"/>
    <p:sldId id="292" r:id="rId7"/>
    <p:sldId id="1318" r:id="rId8"/>
    <p:sldId id="1319" r:id="rId9"/>
    <p:sldId id="1320" r:id="rId10"/>
    <p:sldId id="1322" r:id="rId11"/>
    <p:sldId id="287" r:id="rId12"/>
    <p:sldId id="284" r:id="rId13"/>
    <p:sldId id="1323" r:id="rId14"/>
    <p:sldId id="1325" r:id="rId15"/>
    <p:sldId id="1326" r:id="rId16"/>
    <p:sldId id="266" r:id="rId17"/>
    <p:sldId id="1324" r:id="rId18"/>
    <p:sldId id="1327" r:id="rId19"/>
    <p:sldId id="1328" r:id="rId20"/>
  </p:sldIdLst>
  <p:sldSz cx="9144000" cy="5143500" type="screen16x9"/>
  <p:notesSz cx="6858000" cy="9144000"/>
  <p:embeddedFontLst>
    <p:embeddedFont>
      <p:font typeface="Microsoft JhengHei Light" panose="020B0304030504040204" pitchFamily="34" charset="-120"/>
      <p:regular r:id="rId22"/>
    </p:embeddedFont>
    <p:embeddedFont>
      <p:font typeface="微軟正黑體" panose="020B0604030504040204" pitchFamily="34" charset="-12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 Slab" panose="02020500000000000000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CE42"/>
    <a:srgbClr val="FFBE30"/>
    <a:srgbClr val="D9D9D9"/>
    <a:srgbClr val="FF6159"/>
    <a:srgbClr val="BBE1FB"/>
    <a:srgbClr val="23295C"/>
    <a:srgbClr val="000000"/>
    <a:srgbClr val="4F718C"/>
    <a:srgbClr val="1A4669"/>
    <a:srgbClr val="7A9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CD778-97D0-4E4B-A820-4D3ADD23DDBF}">
  <a:tblStyle styleId="{AFACD778-97D0-4E4B-A820-4D3ADD23DD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ace7fa64f5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ace7fa64f5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64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ace7fa64f5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ace7fa64f5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19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gace7fa64f5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1" name="Google Shape;2971;gace7fa64f5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89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ace7fa64f5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ace7fa64f5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3F4CB62-83E9-47F2-8B0D-B9154BF4F1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0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a26e00b28b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a26e00b28b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a26e00b28b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a26e00b28b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d97bcf635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d97bcf635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d97bcf635_0_1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d97bcf635_0_1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2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6153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gace7fa64f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3" name="Google Shape;3163;gace7fa64f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ace7fa64f5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9" name="Google Shape;3029;gace7fa64f5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6875" y="719386"/>
            <a:ext cx="4114800" cy="34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9175" y="3542250"/>
            <a:ext cx="25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77575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092475" y="628600"/>
            <a:ext cx="4594500" cy="19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3798675" y="3318368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3798675" y="3686676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6378100" y="3318350"/>
            <a:ext cx="22590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6378100" y="3686657"/>
            <a:ext cx="2259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022913" y="-126565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4810050" y="1975979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4810050" y="2534964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3291820" y="-1265711"/>
            <a:ext cx="9413075" cy="6480182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4815309" y="1289250"/>
            <a:ext cx="38715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4815300" y="2487916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0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457200" y="2521975"/>
            <a:ext cx="311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477656" y="2648313"/>
            <a:ext cx="31116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1849402" y="-710926"/>
            <a:ext cx="9538063" cy="656536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-4895465">
            <a:off x="3368024" y="-1303705"/>
            <a:ext cx="9412969" cy="648010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4815300" y="2570575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27;p5">
            <a:extLst>
              <a:ext uri="{FF2B5EF4-FFF2-40B4-BE49-F238E27FC236}">
                <a16:creationId xmlns:a16="http://schemas.microsoft.com/office/drawing/2014/main" id="{CE8201CC-CD94-92F5-6D71-A6032E0352AC}"/>
              </a:ext>
            </a:extLst>
          </p:cNvPr>
          <p:cNvSpPr/>
          <p:nvPr userDrawn="1"/>
        </p:nvSpPr>
        <p:spPr>
          <a:xfrm rot="5632318" flipH="1">
            <a:off x="459979" y="-1859179"/>
            <a:ext cx="3373153" cy="572222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57200" y="951000"/>
            <a:ext cx="375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457200" y="2234150"/>
            <a:ext cx="36774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3895755" y="-250865"/>
            <a:ext cx="9413004" cy="7136681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CUSTOM_25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61950" y="7275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361953" y="3335775"/>
            <a:ext cx="2861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815300" y="1973225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4815300" y="3159224"/>
            <a:ext cx="38715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 rot="10800000">
            <a:off x="3093712" y="-2127260"/>
            <a:ext cx="8875013" cy="610979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0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3" r:id="rId6"/>
    <p:sldLayoutId id="2147483667" r:id="rId7"/>
    <p:sldLayoutId id="2147483669" r:id="rId8"/>
    <p:sldLayoutId id="2147483671" r:id="rId9"/>
    <p:sldLayoutId id="2147483675" r:id="rId10"/>
    <p:sldLayoutId id="2147483677" r:id="rId11"/>
    <p:sldLayoutId id="2147483679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ctrTitle"/>
          </p:nvPr>
        </p:nvSpPr>
        <p:spPr>
          <a:xfrm>
            <a:off x="386461" y="502125"/>
            <a:ext cx="3689170" cy="2066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巨量資料分析期末報告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386461" y="2566736"/>
            <a:ext cx="3053147" cy="59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第六組 </a:t>
            </a:r>
            <a:r>
              <a:rPr lang="en-US" altLang="zh-TW" sz="2000" b="1" dirty="0"/>
              <a:t>-</a:t>
            </a:r>
            <a:r>
              <a:rPr lang="zh-TW" altLang="en-US" sz="2000" b="1" dirty="0"/>
              <a:t> 聯發科投資分析</a:t>
            </a:r>
          </a:p>
        </p:txBody>
      </p:sp>
      <p:sp>
        <p:nvSpPr>
          <p:cNvPr id="237" name="Google Shape;237;p40"/>
          <p:cNvSpPr/>
          <p:nvPr/>
        </p:nvSpPr>
        <p:spPr>
          <a:xfrm>
            <a:off x="8964223" y="2608744"/>
            <a:ext cx="120227" cy="161505"/>
          </a:xfrm>
          <a:custGeom>
            <a:avLst/>
            <a:gdLst/>
            <a:ahLst/>
            <a:cxnLst/>
            <a:rect l="l" t="t" r="r" b="b"/>
            <a:pathLst>
              <a:path w="1733" h="2328" extrusionOk="0">
                <a:moveTo>
                  <a:pt x="871" y="1"/>
                </a:moveTo>
                <a:lnTo>
                  <a:pt x="636" y="923"/>
                </a:lnTo>
                <a:lnTo>
                  <a:pt x="0" y="1159"/>
                </a:lnTo>
                <a:lnTo>
                  <a:pt x="615" y="1395"/>
                </a:lnTo>
                <a:lnTo>
                  <a:pt x="861" y="2328"/>
                </a:lnTo>
                <a:lnTo>
                  <a:pt x="1097" y="1416"/>
                </a:lnTo>
                <a:lnTo>
                  <a:pt x="1733" y="1180"/>
                </a:lnTo>
                <a:lnTo>
                  <a:pt x="1117" y="944"/>
                </a:lnTo>
                <a:lnTo>
                  <a:pt x="871" y="1"/>
                </a:lnTo>
                <a:close/>
              </a:path>
            </a:pathLst>
          </a:custGeom>
          <a:solidFill>
            <a:srgbClr val="FFB1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40"/>
          <p:cNvGrpSpPr/>
          <p:nvPr/>
        </p:nvGrpSpPr>
        <p:grpSpPr>
          <a:xfrm>
            <a:off x="4402489" y="1202010"/>
            <a:ext cx="4561734" cy="3321225"/>
            <a:chOff x="4384025" y="753975"/>
            <a:chExt cx="4561734" cy="3321225"/>
          </a:xfrm>
        </p:grpSpPr>
        <p:sp>
          <p:nvSpPr>
            <p:cNvPr id="239" name="Google Shape;239;p40"/>
            <p:cNvSpPr/>
            <p:nvPr/>
          </p:nvSpPr>
          <p:spPr>
            <a:xfrm>
              <a:off x="5131531" y="3948106"/>
              <a:ext cx="109315" cy="84899"/>
            </a:xfrm>
            <a:custGeom>
              <a:avLst/>
              <a:gdLst/>
              <a:ahLst/>
              <a:cxnLst/>
              <a:rect l="l" t="t" r="r" b="b"/>
              <a:pathLst>
                <a:path w="1499" h="1164" extrusionOk="0">
                  <a:moveTo>
                    <a:pt x="682" y="1"/>
                  </a:moveTo>
                  <a:cubicBezTo>
                    <a:pt x="579" y="1"/>
                    <a:pt x="468" y="22"/>
                    <a:pt x="371" y="35"/>
                  </a:cubicBezTo>
                  <a:cubicBezTo>
                    <a:pt x="279" y="45"/>
                    <a:pt x="207" y="127"/>
                    <a:pt x="207" y="219"/>
                  </a:cubicBezTo>
                  <a:cubicBezTo>
                    <a:pt x="207" y="230"/>
                    <a:pt x="207" y="240"/>
                    <a:pt x="207" y="250"/>
                  </a:cubicBezTo>
                  <a:cubicBezTo>
                    <a:pt x="207" y="271"/>
                    <a:pt x="207" y="291"/>
                    <a:pt x="207" y="312"/>
                  </a:cubicBezTo>
                  <a:cubicBezTo>
                    <a:pt x="197" y="486"/>
                    <a:pt x="156" y="650"/>
                    <a:pt x="94" y="814"/>
                  </a:cubicBezTo>
                  <a:cubicBezTo>
                    <a:pt x="0" y="1105"/>
                    <a:pt x="293" y="1164"/>
                    <a:pt x="800" y="1164"/>
                  </a:cubicBezTo>
                  <a:cubicBezTo>
                    <a:pt x="847" y="1164"/>
                    <a:pt x="895" y="1163"/>
                    <a:pt x="945" y="1162"/>
                  </a:cubicBezTo>
                  <a:cubicBezTo>
                    <a:pt x="1499" y="1152"/>
                    <a:pt x="1345" y="927"/>
                    <a:pt x="1263" y="804"/>
                  </a:cubicBezTo>
                  <a:cubicBezTo>
                    <a:pt x="1181" y="691"/>
                    <a:pt x="1037" y="629"/>
                    <a:pt x="1017" y="486"/>
                  </a:cubicBezTo>
                  <a:cubicBezTo>
                    <a:pt x="1007" y="383"/>
                    <a:pt x="996" y="281"/>
                    <a:pt x="986" y="189"/>
                  </a:cubicBezTo>
                  <a:cubicBezTo>
                    <a:pt x="986" y="178"/>
                    <a:pt x="986" y="178"/>
                    <a:pt x="986" y="178"/>
                  </a:cubicBezTo>
                  <a:cubicBezTo>
                    <a:pt x="939" y="38"/>
                    <a:pt x="81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0"/>
            <p:cNvSpPr/>
            <p:nvPr/>
          </p:nvSpPr>
          <p:spPr>
            <a:xfrm>
              <a:off x="5151804" y="3907261"/>
              <a:ext cx="46453" cy="64841"/>
            </a:xfrm>
            <a:custGeom>
              <a:avLst/>
              <a:gdLst/>
              <a:ahLst/>
              <a:cxnLst/>
              <a:rect l="l" t="t" r="r" b="b"/>
              <a:pathLst>
                <a:path w="637" h="889" extrusionOk="0">
                  <a:moveTo>
                    <a:pt x="636" y="0"/>
                  </a:moveTo>
                  <a:lnTo>
                    <a:pt x="1" y="62"/>
                  </a:lnTo>
                  <a:cubicBezTo>
                    <a:pt x="1" y="62"/>
                    <a:pt x="1" y="636"/>
                    <a:pt x="1" y="769"/>
                  </a:cubicBezTo>
                  <a:cubicBezTo>
                    <a:pt x="1" y="816"/>
                    <a:pt x="135" y="888"/>
                    <a:pt x="294" y="888"/>
                  </a:cubicBezTo>
                  <a:cubicBezTo>
                    <a:pt x="380" y="888"/>
                    <a:pt x="472" y="867"/>
                    <a:pt x="554" y="810"/>
                  </a:cubicBezTo>
                  <a:cubicBezTo>
                    <a:pt x="575" y="800"/>
                    <a:pt x="585" y="779"/>
                    <a:pt x="595" y="749"/>
                  </a:cubicBezTo>
                  <a:cubicBezTo>
                    <a:pt x="606" y="677"/>
                    <a:pt x="626" y="226"/>
                    <a:pt x="636" y="0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5545100" y="3905000"/>
              <a:ext cx="50902" cy="71843"/>
            </a:xfrm>
            <a:custGeom>
              <a:avLst/>
              <a:gdLst/>
              <a:ahLst/>
              <a:cxnLst/>
              <a:rect l="l" t="t" r="r" b="b"/>
              <a:pathLst>
                <a:path w="698" h="985" extrusionOk="0">
                  <a:moveTo>
                    <a:pt x="554" y="0"/>
                  </a:moveTo>
                  <a:lnTo>
                    <a:pt x="0" y="72"/>
                  </a:lnTo>
                  <a:lnTo>
                    <a:pt x="144" y="985"/>
                  </a:lnTo>
                  <a:lnTo>
                    <a:pt x="697" y="9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5547360" y="3954962"/>
              <a:ext cx="160727" cy="62507"/>
            </a:xfrm>
            <a:custGeom>
              <a:avLst/>
              <a:gdLst/>
              <a:ahLst/>
              <a:cxnLst/>
              <a:rect l="l" t="t" r="r" b="b"/>
              <a:pathLst>
                <a:path w="2204" h="857" extrusionOk="0">
                  <a:moveTo>
                    <a:pt x="585" y="1"/>
                  </a:moveTo>
                  <a:cubicBezTo>
                    <a:pt x="552" y="1"/>
                    <a:pt x="500" y="43"/>
                    <a:pt x="482" y="136"/>
                  </a:cubicBezTo>
                  <a:cubicBezTo>
                    <a:pt x="460" y="200"/>
                    <a:pt x="360" y="249"/>
                    <a:pt x="249" y="249"/>
                  </a:cubicBezTo>
                  <a:cubicBezTo>
                    <a:pt x="200" y="249"/>
                    <a:pt x="149" y="239"/>
                    <a:pt x="102" y="218"/>
                  </a:cubicBezTo>
                  <a:cubicBezTo>
                    <a:pt x="51" y="300"/>
                    <a:pt x="20" y="392"/>
                    <a:pt x="20" y="494"/>
                  </a:cubicBezTo>
                  <a:cubicBezTo>
                    <a:pt x="3" y="778"/>
                    <a:pt x="0" y="838"/>
                    <a:pt x="187" y="838"/>
                  </a:cubicBezTo>
                  <a:cubicBezTo>
                    <a:pt x="223" y="838"/>
                    <a:pt x="266" y="836"/>
                    <a:pt x="318" y="833"/>
                  </a:cubicBezTo>
                  <a:cubicBezTo>
                    <a:pt x="420" y="822"/>
                    <a:pt x="525" y="817"/>
                    <a:pt x="630" y="817"/>
                  </a:cubicBezTo>
                  <a:cubicBezTo>
                    <a:pt x="735" y="817"/>
                    <a:pt x="841" y="822"/>
                    <a:pt x="943" y="833"/>
                  </a:cubicBezTo>
                  <a:cubicBezTo>
                    <a:pt x="1038" y="842"/>
                    <a:pt x="1174" y="856"/>
                    <a:pt x="1326" y="856"/>
                  </a:cubicBezTo>
                  <a:cubicBezTo>
                    <a:pt x="1503" y="856"/>
                    <a:pt x="1700" y="837"/>
                    <a:pt x="1876" y="771"/>
                  </a:cubicBezTo>
                  <a:cubicBezTo>
                    <a:pt x="2204" y="638"/>
                    <a:pt x="1599" y="617"/>
                    <a:pt x="1302" y="515"/>
                  </a:cubicBezTo>
                  <a:cubicBezTo>
                    <a:pt x="1087" y="453"/>
                    <a:pt x="892" y="330"/>
                    <a:pt x="738" y="166"/>
                  </a:cubicBezTo>
                  <a:cubicBezTo>
                    <a:pt x="697" y="95"/>
                    <a:pt x="646" y="13"/>
                    <a:pt x="594" y="2"/>
                  </a:cubicBezTo>
                  <a:cubicBezTo>
                    <a:pt x="591" y="1"/>
                    <a:pt x="588" y="1"/>
                    <a:pt x="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0"/>
            <p:cNvSpPr/>
            <p:nvPr/>
          </p:nvSpPr>
          <p:spPr>
            <a:xfrm>
              <a:off x="5156691" y="3957296"/>
              <a:ext cx="51631" cy="25674"/>
            </a:xfrm>
            <a:custGeom>
              <a:avLst/>
              <a:gdLst/>
              <a:ahLst/>
              <a:cxnLst/>
              <a:rect l="l" t="t" r="r" b="b"/>
              <a:pathLst>
                <a:path w="708" h="352" extrusionOk="0">
                  <a:moveTo>
                    <a:pt x="288" y="1"/>
                  </a:moveTo>
                  <a:cubicBezTo>
                    <a:pt x="262" y="1"/>
                    <a:pt x="234" y="1"/>
                    <a:pt x="205" y="3"/>
                  </a:cubicBezTo>
                  <a:cubicBezTo>
                    <a:pt x="93" y="3"/>
                    <a:pt x="0" y="95"/>
                    <a:pt x="0" y="208"/>
                  </a:cubicBezTo>
                  <a:lnTo>
                    <a:pt x="82" y="310"/>
                  </a:lnTo>
                  <a:lnTo>
                    <a:pt x="308" y="351"/>
                  </a:lnTo>
                  <a:cubicBezTo>
                    <a:pt x="308" y="351"/>
                    <a:pt x="708" y="341"/>
                    <a:pt x="646" y="177"/>
                  </a:cubicBezTo>
                  <a:cubicBezTo>
                    <a:pt x="584" y="35"/>
                    <a:pt x="460" y="1"/>
                    <a:pt x="28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0"/>
            <p:cNvSpPr/>
            <p:nvPr/>
          </p:nvSpPr>
          <p:spPr>
            <a:xfrm>
              <a:off x="5530948" y="1003944"/>
              <a:ext cx="377955" cy="177947"/>
            </a:xfrm>
            <a:custGeom>
              <a:avLst/>
              <a:gdLst/>
              <a:ahLst/>
              <a:cxnLst/>
              <a:rect l="l" t="t" r="r" b="b"/>
              <a:pathLst>
                <a:path w="5448" h="2565" extrusionOk="0">
                  <a:moveTo>
                    <a:pt x="3817" y="0"/>
                  </a:moveTo>
                  <a:cubicBezTo>
                    <a:pt x="2165" y="0"/>
                    <a:pt x="1" y="1052"/>
                    <a:pt x="1470" y="2292"/>
                  </a:cubicBezTo>
                  <a:cubicBezTo>
                    <a:pt x="1706" y="2489"/>
                    <a:pt x="1978" y="2565"/>
                    <a:pt x="2268" y="2565"/>
                  </a:cubicBezTo>
                  <a:cubicBezTo>
                    <a:pt x="3078" y="2565"/>
                    <a:pt x="4025" y="1979"/>
                    <a:pt x="4689" y="1820"/>
                  </a:cubicBezTo>
                  <a:cubicBezTo>
                    <a:pt x="4904" y="1779"/>
                    <a:pt x="5099" y="1666"/>
                    <a:pt x="5232" y="1492"/>
                  </a:cubicBezTo>
                  <a:cubicBezTo>
                    <a:pt x="5396" y="1277"/>
                    <a:pt x="5448" y="990"/>
                    <a:pt x="5386" y="733"/>
                  </a:cubicBezTo>
                  <a:cubicBezTo>
                    <a:pt x="5325" y="549"/>
                    <a:pt x="5202" y="405"/>
                    <a:pt x="5048" y="303"/>
                  </a:cubicBezTo>
                  <a:cubicBezTo>
                    <a:pt x="4756" y="93"/>
                    <a:pt x="4309" y="0"/>
                    <a:pt x="38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0"/>
            <p:cNvSpPr/>
            <p:nvPr/>
          </p:nvSpPr>
          <p:spPr>
            <a:xfrm>
              <a:off x="5071055" y="371827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8"/>
                  </a:lnTo>
                  <a:cubicBezTo>
                    <a:pt x="0" y="1548"/>
                    <a:pt x="2133" y="1876"/>
                    <a:pt x="4778" y="1876"/>
                  </a:cubicBezTo>
                  <a:cubicBezTo>
                    <a:pt x="7422" y="1876"/>
                    <a:pt x="9565" y="1558"/>
                    <a:pt x="9565" y="115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0"/>
            <p:cNvSpPr/>
            <p:nvPr/>
          </p:nvSpPr>
          <p:spPr>
            <a:xfrm>
              <a:off x="5070361" y="3666308"/>
              <a:ext cx="664335" cy="100386"/>
            </a:xfrm>
            <a:custGeom>
              <a:avLst/>
              <a:gdLst/>
              <a:ahLst/>
              <a:cxnLst/>
              <a:rect l="l" t="t" r="r" b="b"/>
              <a:pathLst>
                <a:path w="9576" h="1447" extrusionOk="0">
                  <a:moveTo>
                    <a:pt x="4788" y="1"/>
                  </a:moveTo>
                  <a:cubicBezTo>
                    <a:pt x="2143" y="1"/>
                    <a:pt x="0" y="329"/>
                    <a:pt x="0" y="729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32" y="1446"/>
                    <a:pt x="9575" y="1128"/>
                    <a:pt x="9575" y="729"/>
                  </a:cubicBezTo>
                  <a:cubicBezTo>
                    <a:pt x="9575" y="319"/>
                    <a:pt x="7432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0"/>
            <p:cNvSpPr/>
            <p:nvPr/>
          </p:nvSpPr>
          <p:spPr>
            <a:xfrm>
              <a:off x="5138627" y="3687676"/>
              <a:ext cx="527736" cy="46967"/>
            </a:xfrm>
            <a:custGeom>
              <a:avLst/>
              <a:gdLst/>
              <a:ahLst/>
              <a:cxnLst/>
              <a:rect l="l" t="t" r="r" b="b"/>
              <a:pathLst>
                <a:path w="7607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0"/>
            <p:cNvSpPr/>
            <p:nvPr/>
          </p:nvSpPr>
          <p:spPr>
            <a:xfrm>
              <a:off x="5138627" y="3687676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80"/>
                    <a:pt x="62" y="410"/>
                    <a:pt x="164" y="44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1" y="298"/>
                    <a:pt x="7443" y="441"/>
                  </a:cubicBezTo>
                  <a:cubicBezTo>
                    <a:pt x="7545" y="410"/>
                    <a:pt x="7607" y="380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0"/>
            <p:cNvSpPr/>
            <p:nvPr/>
          </p:nvSpPr>
          <p:spPr>
            <a:xfrm>
              <a:off x="5023393" y="3627180"/>
              <a:ext cx="663641" cy="130980"/>
            </a:xfrm>
            <a:custGeom>
              <a:avLst/>
              <a:gdLst/>
              <a:ahLst/>
              <a:cxnLst/>
              <a:rect l="l" t="t" r="r" b="b"/>
              <a:pathLst>
                <a:path w="956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78" y="1887"/>
                  </a:cubicBezTo>
                  <a:cubicBezTo>
                    <a:pt x="7423" y="188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0"/>
            <p:cNvSpPr/>
            <p:nvPr/>
          </p:nvSpPr>
          <p:spPr>
            <a:xfrm>
              <a:off x="5023393" y="3575981"/>
              <a:ext cx="662878" cy="100386"/>
            </a:xfrm>
            <a:custGeom>
              <a:avLst/>
              <a:gdLst/>
              <a:ahLst/>
              <a:cxnLst/>
              <a:rect l="l" t="t" r="r" b="b"/>
              <a:pathLst>
                <a:path w="9555" h="144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18"/>
                    <a:pt x="2133" y="1446"/>
                    <a:pt x="4778" y="1446"/>
                  </a:cubicBezTo>
                  <a:cubicBezTo>
                    <a:pt x="7412" y="1446"/>
                    <a:pt x="9555" y="1128"/>
                    <a:pt x="9555" y="729"/>
                  </a:cubicBezTo>
                  <a:cubicBezTo>
                    <a:pt x="955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0"/>
            <p:cNvSpPr/>
            <p:nvPr/>
          </p:nvSpPr>
          <p:spPr>
            <a:xfrm>
              <a:off x="5090965" y="3597348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0"/>
            <p:cNvSpPr/>
            <p:nvPr/>
          </p:nvSpPr>
          <p:spPr>
            <a:xfrm>
              <a:off x="5090965" y="3597348"/>
              <a:ext cx="527042" cy="29901"/>
            </a:xfrm>
            <a:custGeom>
              <a:avLst/>
              <a:gdLst/>
              <a:ahLst/>
              <a:cxnLst/>
              <a:rect l="l" t="t" r="r" b="b"/>
              <a:pathLst>
                <a:path w="7597" h="431" extrusionOk="0">
                  <a:moveTo>
                    <a:pt x="3793" y="0"/>
                  </a:moveTo>
                  <a:cubicBezTo>
                    <a:pt x="1702" y="0"/>
                    <a:pt x="0" y="154"/>
                    <a:pt x="0" y="339"/>
                  </a:cubicBezTo>
                  <a:cubicBezTo>
                    <a:pt x="0" y="369"/>
                    <a:pt x="52" y="400"/>
                    <a:pt x="164" y="43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31"/>
                  </a:cubicBezTo>
                  <a:cubicBezTo>
                    <a:pt x="7546" y="400"/>
                    <a:pt x="7597" y="369"/>
                    <a:pt x="7597" y="339"/>
                  </a:cubicBezTo>
                  <a:cubicBezTo>
                    <a:pt x="7597" y="154"/>
                    <a:pt x="5895" y="0"/>
                    <a:pt x="379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0"/>
            <p:cNvSpPr/>
            <p:nvPr/>
          </p:nvSpPr>
          <p:spPr>
            <a:xfrm>
              <a:off x="5076743" y="3536159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59"/>
                    <a:pt x="2133" y="1877"/>
                    <a:pt x="4778" y="1877"/>
                  </a:cubicBezTo>
                  <a:cubicBezTo>
                    <a:pt x="7422" y="1877"/>
                    <a:pt x="9565" y="155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0"/>
            <p:cNvSpPr/>
            <p:nvPr/>
          </p:nvSpPr>
          <p:spPr>
            <a:xfrm>
              <a:off x="5076743" y="348426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78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8"/>
                    <a:pt x="7422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0"/>
            <p:cNvSpPr/>
            <p:nvPr/>
          </p:nvSpPr>
          <p:spPr>
            <a:xfrm>
              <a:off x="5144316" y="3506327"/>
              <a:ext cx="527736" cy="46273"/>
            </a:xfrm>
            <a:custGeom>
              <a:avLst/>
              <a:gdLst/>
              <a:ahLst/>
              <a:cxnLst/>
              <a:rect l="l" t="t" r="r" b="b"/>
              <a:pathLst>
                <a:path w="7607" h="667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0"/>
            <p:cNvSpPr/>
            <p:nvPr/>
          </p:nvSpPr>
          <p:spPr>
            <a:xfrm>
              <a:off x="5144316" y="350632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14" y="0"/>
                  </a:moveTo>
                  <a:cubicBezTo>
                    <a:pt x="1712" y="0"/>
                    <a:pt x="11" y="144"/>
                    <a:pt x="11" y="328"/>
                  </a:cubicBezTo>
                  <a:cubicBezTo>
                    <a:pt x="0" y="369"/>
                    <a:pt x="62" y="400"/>
                    <a:pt x="175" y="431"/>
                  </a:cubicBezTo>
                  <a:cubicBezTo>
                    <a:pt x="646" y="287"/>
                    <a:pt x="2102" y="195"/>
                    <a:pt x="3814" y="195"/>
                  </a:cubicBezTo>
                  <a:cubicBezTo>
                    <a:pt x="5536" y="195"/>
                    <a:pt x="6982" y="287"/>
                    <a:pt x="7453" y="431"/>
                  </a:cubicBezTo>
                  <a:cubicBezTo>
                    <a:pt x="7556" y="400"/>
                    <a:pt x="7617" y="369"/>
                    <a:pt x="7617" y="328"/>
                  </a:cubicBezTo>
                  <a:cubicBezTo>
                    <a:pt x="7617" y="144"/>
                    <a:pt x="5915" y="0"/>
                    <a:pt x="381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0"/>
            <p:cNvSpPr/>
            <p:nvPr/>
          </p:nvSpPr>
          <p:spPr>
            <a:xfrm>
              <a:off x="5100192" y="3443751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8"/>
                  </a:lnTo>
                  <a:cubicBezTo>
                    <a:pt x="1" y="1558"/>
                    <a:pt x="2143" y="1876"/>
                    <a:pt x="4778" y="1876"/>
                  </a:cubicBezTo>
                  <a:cubicBezTo>
                    <a:pt x="7423" y="1876"/>
                    <a:pt x="9565" y="1558"/>
                    <a:pt x="9565" y="115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0"/>
            <p:cNvSpPr/>
            <p:nvPr/>
          </p:nvSpPr>
          <p:spPr>
            <a:xfrm>
              <a:off x="5316437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0"/>
            <p:cNvSpPr/>
            <p:nvPr/>
          </p:nvSpPr>
          <p:spPr>
            <a:xfrm>
              <a:off x="5462196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>
              <a:off x="5100192" y="3391788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8"/>
                    <a:pt x="2133" y="1456"/>
                    <a:pt x="4778" y="1456"/>
                  </a:cubicBezTo>
                  <a:cubicBezTo>
                    <a:pt x="7423" y="1456"/>
                    <a:pt x="9565" y="1128"/>
                    <a:pt x="9565" y="729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0"/>
            <p:cNvSpPr/>
            <p:nvPr/>
          </p:nvSpPr>
          <p:spPr>
            <a:xfrm>
              <a:off x="5167765" y="3413850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523"/>
                    <a:pt x="1702" y="667"/>
                    <a:pt x="3804" y="667"/>
                  </a:cubicBezTo>
                  <a:cubicBezTo>
                    <a:pt x="5905" y="667"/>
                    <a:pt x="7607" y="523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0"/>
            <p:cNvSpPr/>
            <p:nvPr/>
          </p:nvSpPr>
          <p:spPr>
            <a:xfrm>
              <a:off x="5167765" y="3413850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0"/>
                  </a:moveTo>
                  <a:cubicBezTo>
                    <a:pt x="1702" y="0"/>
                    <a:pt x="1" y="144"/>
                    <a:pt x="1" y="32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07" y="370"/>
                    <a:pt x="7607" y="329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0"/>
            <p:cNvSpPr/>
            <p:nvPr/>
          </p:nvSpPr>
          <p:spPr>
            <a:xfrm>
              <a:off x="5020549" y="3352660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0"/>
            <p:cNvSpPr/>
            <p:nvPr/>
          </p:nvSpPr>
          <p:spPr>
            <a:xfrm>
              <a:off x="5020549" y="3300073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0"/>
            <p:cNvSpPr/>
            <p:nvPr/>
          </p:nvSpPr>
          <p:spPr>
            <a:xfrm>
              <a:off x="5088815" y="3322135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088815" y="3322135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>
              <a:off x="5084583" y="3261639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59"/>
                  </a:lnTo>
                  <a:cubicBezTo>
                    <a:pt x="0" y="1559"/>
                    <a:pt x="2143" y="1877"/>
                    <a:pt x="4788" y="1877"/>
                  </a:cubicBezTo>
                  <a:cubicBezTo>
                    <a:pt x="743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0"/>
            <p:cNvSpPr/>
            <p:nvPr/>
          </p:nvSpPr>
          <p:spPr>
            <a:xfrm>
              <a:off x="5084583" y="3209052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43" y="0"/>
                    <a:pt x="0" y="328"/>
                    <a:pt x="0" y="728"/>
                  </a:cubicBezTo>
                  <a:cubicBezTo>
                    <a:pt x="0" y="1128"/>
                    <a:pt x="2143" y="1456"/>
                    <a:pt x="4788" y="1456"/>
                  </a:cubicBezTo>
                  <a:cubicBezTo>
                    <a:pt x="7433" y="1456"/>
                    <a:pt x="9575" y="1128"/>
                    <a:pt x="9575" y="728"/>
                  </a:cubicBezTo>
                  <a:cubicBezTo>
                    <a:pt x="9575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0"/>
            <p:cNvSpPr/>
            <p:nvPr/>
          </p:nvSpPr>
          <p:spPr>
            <a:xfrm>
              <a:off x="5152849" y="3231044"/>
              <a:ext cx="527736" cy="47036"/>
            </a:xfrm>
            <a:custGeom>
              <a:avLst/>
              <a:gdLst/>
              <a:ahLst/>
              <a:cxnLst/>
              <a:rect l="l" t="t" r="r" b="b"/>
              <a:pathLst>
                <a:path w="7607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0"/>
            <p:cNvSpPr/>
            <p:nvPr/>
          </p:nvSpPr>
          <p:spPr>
            <a:xfrm>
              <a:off x="5152849" y="3231808"/>
              <a:ext cx="527736" cy="29901"/>
            </a:xfrm>
            <a:custGeom>
              <a:avLst/>
              <a:gdLst/>
              <a:ahLst/>
              <a:cxnLst/>
              <a:rect l="l" t="t" r="r" b="b"/>
              <a:pathLst>
                <a:path w="7607" h="431" extrusionOk="0">
                  <a:moveTo>
                    <a:pt x="3804" y="0"/>
                  </a:moveTo>
                  <a:cubicBezTo>
                    <a:pt x="1702" y="0"/>
                    <a:pt x="0" y="144"/>
                    <a:pt x="0" y="328"/>
                  </a:cubicBezTo>
                  <a:cubicBezTo>
                    <a:pt x="0" y="359"/>
                    <a:pt x="52" y="390"/>
                    <a:pt x="164" y="431"/>
                  </a:cubicBezTo>
                  <a:cubicBezTo>
                    <a:pt x="636" y="297"/>
                    <a:pt x="2081" y="195"/>
                    <a:pt x="3804" y="195"/>
                  </a:cubicBezTo>
                  <a:cubicBezTo>
                    <a:pt x="5516" y="195"/>
                    <a:pt x="6971" y="297"/>
                    <a:pt x="7443" y="431"/>
                  </a:cubicBezTo>
                  <a:cubicBezTo>
                    <a:pt x="7545" y="400"/>
                    <a:pt x="7607" y="369"/>
                    <a:pt x="7607" y="328"/>
                  </a:cubicBezTo>
                  <a:cubicBezTo>
                    <a:pt x="7607" y="14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0"/>
            <p:cNvSpPr/>
            <p:nvPr/>
          </p:nvSpPr>
          <p:spPr>
            <a:xfrm>
              <a:off x="5026931" y="3169924"/>
              <a:ext cx="664335" cy="130217"/>
            </a:xfrm>
            <a:custGeom>
              <a:avLst/>
              <a:gdLst/>
              <a:ahLst/>
              <a:cxnLst/>
              <a:rect l="l" t="t" r="r" b="b"/>
              <a:pathLst>
                <a:path w="957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8"/>
                    <a:pt x="2143" y="1876"/>
                    <a:pt x="4788" y="1876"/>
                  </a:cubicBezTo>
                  <a:cubicBezTo>
                    <a:pt x="7433" y="1876"/>
                    <a:pt x="9576" y="1558"/>
                    <a:pt x="9576" y="1159"/>
                  </a:cubicBezTo>
                  <a:lnTo>
                    <a:pt x="9576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5121560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0"/>
            <p:cNvSpPr/>
            <p:nvPr/>
          </p:nvSpPr>
          <p:spPr>
            <a:xfrm>
              <a:off x="5179836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0"/>
            <p:cNvSpPr/>
            <p:nvPr/>
          </p:nvSpPr>
          <p:spPr>
            <a:xfrm>
              <a:off x="5026931" y="3117962"/>
              <a:ext cx="664335" cy="101079"/>
            </a:xfrm>
            <a:custGeom>
              <a:avLst/>
              <a:gdLst/>
              <a:ahLst/>
              <a:cxnLst/>
              <a:rect l="l" t="t" r="r" b="b"/>
              <a:pathLst>
                <a:path w="9576" h="1457" extrusionOk="0">
                  <a:moveTo>
                    <a:pt x="4788" y="1"/>
                  </a:moveTo>
                  <a:cubicBezTo>
                    <a:pt x="2143" y="1"/>
                    <a:pt x="1" y="329"/>
                    <a:pt x="1" y="729"/>
                  </a:cubicBezTo>
                  <a:cubicBezTo>
                    <a:pt x="1" y="1129"/>
                    <a:pt x="2143" y="1457"/>
                    <a:pt x="4788" y="1457"/>
                  </a:cubicBezTo>
                  <a:cubicBezTo>
                    <a:pt x="7433" y="1457"/>
                    <a:pt x="9576" y="1129"/>
                    <a:pt x="9576" y="729"/>
                  </a:cubicBezTo>
                  <a:cubicBezTo>
                    <a:pt x="9576" y="329"/>
                    <a:pt x="7433" y="1"/>
                    <a:pt x="478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0"/>
            <p:cNvSpPr/>
            <p:nvPr/>
          </p:nvSpPr>
          <p:spPr>
            <a:xfrm>
              <a:off x="5095197" y="3140023"/>
              <a:ext cx="527805" cy="46342"/>
            </a:xfrm>
            <a:custGeom>
              <a:avLst/>
              <a:gdLst/>
              <a:ahLst/>
              <a:cxnLst/>
              <a:rect l="l" t="t" r="r" b="b"/>
              <a:pathLst>
                <a:path w="7608" h="668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0"/>
            <p:cNvSpPr/>
            <p:nvPr/>
          </p:nvSpPr>
          <p:spPr>
            <a:xfrm>
              <a:off x="5095197" y="3140023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804" y="1"/>
                  </a:moveTo>
                  <a:cubicBezTo>
                    <a:pt x="1703" y="1"/>
                    <a:pt x="1" y="144"/>
                    <a:pt x="1" y="339"/>
                  </a:cubicBezTo>
                  <a:cubicBezTo>
                    <a:pt x="1" y="370"/>
                    <a:pt x="62" y="400"/>
                    <a:pt x="165" y="431"/>
                  </a:cubicBezTo>
                  <a:cubicBezTo>
                    <a:pt x="637" y="298"/>
                    <a:pt x="2092" y="195"/>
                    <a:pt x="3804" y="195"/>
                  </a:cubicBezTo>
                  <a:cubicBezTo>
                    <a:pt x="5516" y="195"/>
                    <a:pt x="6972" y="298"/>
                    <a:pt x="7444" y="431"/>
                  </a:cubicBezTo>
                  <a:cubicBezTo>
                    <a:pt x="7546" y="400"/>
                    <a:pt x="7608" y="370"/>
                    <a:pt x="7608" y="339"/>
                  </a:cubicBezTo>
                  <a:cubicBezTo>
                    <a:pt x="7608" y="14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0"/>
            <p:cNvSpPr/>
            <p:nvPr/>
          </p:nvSpPr>
          <p:spPr>
            <a:xfrm>
              <a:off x="5078131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0"/>
            <p:cNvSpPr/>
            <p:nvPr/>
          </p:nvSpPr>
          <p:spPr>
            <a:xfrm>
              <a:off x="5118716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5164920" y="368483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5223265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5287230" y="368483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0"/>
            <p:cNvSpPr/>
            <p:nvPr/>
          </p:nvSpPr>
          <p:spPr>
            <a:xfrm>
              <a:off x="5566052" y="368483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5029776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5070361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5117259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5174910" y="3593810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0"/>
            <p:cNvSpPr/>
            <p:nvPr/>
          </p:nvSpPr>
          <p:spPr>
            <a:xfrm>
              <a:off x="5238875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5308598" y="3593810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5575973" y="3593810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5517697" y="3593810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5083820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5124405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0"/>
            <p:cNvSpPr/>
            <p:nvPr/>
          </p:nvSpPr>
          <p:spPr>
            <a:xfrm>
              <a:off x="5171303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0"/>
            <p:cNvSpPr/>
            <p:nvPr/>
          </p:nvSpPr>
          <p:spPr>
            <a:xfrm>
              <a:off x="5228954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0"/>
            <p:cNvSpPr/>
            <p:nvPr/>
          </p:nvSpPr>
          <p:spPr>
            <a:xfrm>
              <a:off x="5292919" y="3502720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0"/>
            <p:cNvSpPr/>
            <p:nvPr/>
          </p:nvSpPr>
          <p:spPr>
            <a:xfrm>
              <a:off x="5571741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0"/>
            <p:cNvSpPr/>
            <p:nvPr/>
          </p:nvSpPr>
          <p:spPr>
            <a:xfrm>
              <a:off x="5508470" y="3502720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0"/>
            <p:cNvSpPr/>
            <p:nvPr/>
          </p:nvSpPr>
          <p:spPr>
            <a:xfrm>
              <a:off x="5107338" y="3410311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0"/>
            <p:cNvSpPr/>
            <p:nvPr/>
          </p:nvSpPr>
          <p:spPr>
            <a:xfrm>
              <a:off x="5147854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0"/>
            <p:cNvSpPr/>
            <p:nvPr/>
          </p:nvSpPr>
          <p:spPr>
            <a:xfrm>
              <a:off x="5194058" y="3410311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7" y="2655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0"/>
            <p:cNvSpPr/>
            <p:nvPr/>
          </p:nvSpPr>
          <p:spPr>
            <a:xfrm>
              <a:off x="5252403" y="3410311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0"/>
            <p:cNvSpPr/>
            <p:nvPr/>
          </p:nvSpPr>
          <p:spPr>
            <a:xfrm>
              <a:off x="5531225" y="3410311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0"/>
            <p:cNvSpPr/>
            <p:nvPr/>
          </p:nvSpPr>
          <p:spPr>
            <a:xfrm>
              <a:off x="5027695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0"/>
            <p:cNvSpPr/>
            <p:nvPr/>
          </p:nvSpPr>
          <p:spPr>
            <a:xfrm>
              <a:off x="5068904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0"/>
            <p:cNvSpPr/>
            <p:nvPr/>
          </p:nvSpPr>
          <p:spPr>
            <a:xfrm>
              <a:off x="5115108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0"/>
            <p:cNvSpPr/>
            <p:nvPr/>
          </p:nvSpPr>
          <p:spPr>
            <a:xfrm>
              <a:off x="5173453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0"/>
            <p:cNvSpPr/>
            <p:nvPr/>
          </p:nvSpPr>
          <p:spPr>
            <a:xfrm>
              <a:off x="5236794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0"/>
            <p:cNvSpPr/>
            <p:nvPr/>
          </p:nvSpPr>
          <p:spPr>
            <a:xfrm>
              <a:off x="5306447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0"/>
            <p:cNvSpPr/>
            <p:nvPr/>
          </p:nvSpPr>
          <p:spPr>
            <a:xfrm>
              <a:off x="5573891" y="3319290"/>
              <a:ext cx="16372" cy="183497"/>
            </a:xfrm>
            <a:custGeom>
              <a:avLst/>
              <a:gdLst/>
              <a:ahLst/>
              <a:cxnLst/>
              <a:rect l="l" t="t" r="r" b="b"/>
              <a:pathLst>
                <a:path w="236" h="2645" extrusionOk="0">
                  <a:moveTo>
                    <a:pt x="0" y="0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0"/>
            <p:cNvSpPr/>
            <p:nvPr/>
          </p:nvSpPr>
          <p:spPr>
            <a:xfrm>
              <a:off x="5516240" y="3319290"/>
              <a:ext cx="15748" cy="183497"/>
            </a:xfrm>
            <a:custGeom>
              <a:avLst/>
              <a:gdLst/>
              <a:ahLst/>
              <a:cxnLst/>
              <a:rect l="l" t="t" r="r" b="b"/>
              <a:pathLst>
                <a:path w="227" h="2645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0"/>
            <p:cNvSpPr/>
            <p:nvPr/>
          </p:nvSpPr>
          <p:spPr>
            <a:xfrm>
              <a:off x="5091659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0"/>
            <p:cNvSpPr/>
            <p:nvPr/>
          </p:nvSpPr>
          <p:spPr>
            <a:xfrm>
              <a:off x="5132938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0"/>
            <p:cNvSpPr/>
            <p:nvPr/>
          </p:nvSpPr>
          <p:spPr>
            <a:xfrm>
              <a:off x="5179142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0"/>
            <p:cNvSpPr/>
            <p:nvPr/>
          </p:nvSpPr>
          <p:spPr>
            <a:xfrm>
              <a:off x="5237487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0"/>
            <p:cNvSpPr/>
            <p:nvPr/>
          </p:nvSpPr>
          <p:spPr>
            <a:xfrm>
              <a:off x="5300758" y="3228200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6" y="264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5725339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5684823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5638619" y="3228200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0"/>
            <p:cNvSpPr/>
            <p:nvPr/>
          </p:nvSpPr>
          <p:spPr>
            <a:xfrm>
              <a:off x="5580274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0"/>
            <p:cNvSpPr/>
            <p:nvPr/>
          </p:nvSpPr>
          <p:spPr>
            <a:xfrm>
              <a:off x="5516240" y="3228200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0"/>
            <p:cNvSpPr/>
            <p:nvPr/>
          </p:nvSpPr>
          <p:spPr>
            <a:xfrm>
              <a:off x="5243870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0"/>
            <p:cNvSpPr/>
            <p:nvPr/>
          </p:nvSpPr>
          <p:spPr>
            <a:xfrm>
              <a:off x="5312830" y="3136485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37" y="2656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0"/>
            <p:cNvSpPr/>
            <p:nvPr/>
          </p:nvSpPr>
          <p:spPr>
            <a:xfrm>
              <a:off x="5667757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40"/>
            <p:cNvSpPr/>
            <p:nvPr/>
          </p:nvSpPr>
          <p:spPr>
            <a:xfrm>
              <a:off x="5627241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0"/>
            <p:cNvSpPr/>
            <p:nvPr/>
          </p:nvSpPr>
          <p:spPr>
            <a:xfrm>
              <a:off x="5580968" y="313648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0"/>
            <p:cNvSpPr/>
            <p:nvPr/>
          </p:nvSpPr>
          <p:spPr>
            <a:xfrm>
              <a:off x="5522692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0"/>
            <p:cNvSpPr/>
            <p:nvPr/>
          </p:nvSpPr>
          <p:spPr>
            <a:xfrm>
              <a:off x="5458658" y="313648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4693372" y="376232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6" y="1549"/>
                    <a:pt x="9566" y="1149"/>
                  </a:cubicBezTo>
                  <a:lnTo>
                    <a:pt x="956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5188369" y="3728885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37" y="2646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474103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4788001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4845583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4909617" y="3728885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4979270" y="3728885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6"/>
                  </a:lnTo>
                  <a:lnTo>
                    <a:pt x="226" y="26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0"/>
            <p:cNvSpPr/>
            <p:nvPr/>
          </p:nvSpPr>
          <p:spPr>
            <a:xfrm>
              <a:off x="4693372" y="3710431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78" y="0"/>
                  </a:moveTo>
                  <a:cubicBezTo>
                    <a:pt x="2143" y="0"/>
                    <a:pt x="1" y="32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6" y="1128"/>
                    <a:pt x="9566" y="718"/>
                  </a:cubicBezTo>
                  <a:cubicBezTo>
                    <a:pt x="9566" y="31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/>
            <p:cNvSpPr/>
            <p:nvPr/>
          </p:nvSpPr>
          <p:spPr>
            <a:xfrm>
              <a:off x="4760944" y="373172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524"/>
                    <a:pt x="1713" y="677"/>
                    <a:pt x="3804" y="677"/>
                  </a:cubicBezTo>
                  <a:cubicBezTo>
                    <a:pt x="5906" y="677"/>
                    <a:pt x="7607" y="524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/>
            <p:cNvSpPr/>
            <p:nvPr/>
          </p:nvSpPr>
          <p:spPr>
            <a:xfrm>
              <a:off x="4760944" y="373172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3" y="1"/>
                    <a:pt x="1" y="155"/>
                    <a:pt x="1" y="339"/>
                  </a:cubicBezTo>
                  <a:cubicBezTo>
                    <a:pt x="1" y="370"/>
                    <a:pt x="62" y="411"/>
                    <a:pt x="165" y="442"/>
                  </a:cubicBezTo>
                  <a:cubicBezTo>
                    <a:pt x="647" y="298"/>
                    <a:pt x="2092" y="196"/>
                    <a:pt x="3804" y="196"/>
                  </a:cubicBezTo>
                  <a:cubicBezTo>
                    <a:pt x="5526" y="196"/>
                    <a:pt x="6972" y="298"/>
                    <a:pt x="7443" y="442"/>
                  </a:cubicBezTo>
                  <a:cubicBezTo>
                    <a:pt x="7556" y="401"/>
                    <a:pt x="7607" y="370"/>
                    <a:pt x="7607" y="339"/>
                  </a:cubicBezTo>
                  <a:cubicBezTo>
                    <a:pt x="7607" y="155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4741727" y="367130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59"/>
                  </a:lnTo>
                  <a:cubicBezTo>
                    <a:pt x="1" y="1559"/>
                    <a:pt x="2144" y="1877"/>
                    <a:pt x="4778" y="1877"/>
                  </a:cubicBezTo>
                  <a:cubicBezTo>
                    <a:pt x="7423" y="1877"/>
                    <a:pt x="9566" y="1559"/>
                    <a:pt x="9566" y="1159"/>
                  </a:cubicBezTo>
                  <a:lnTo>
                    <a:pt x="9566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/>
            <p:cNvSpPr/>
            <p:nvPr/>
          </p:nvSpPr>
          <p:spPr>
            <a:xfrm>
              <a:off x="5172760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/>
            <p:cNvSpPr/>
            <p:nvPr/>
          </p:nvSpPr>
          <p:spPr>
            <a:xfrm>
              <a:off x="4748179" y="3637864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>
              <a:off x="478938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40"/>
            <p:cNvSpPr/>
            <p:nvPr/>
          </p:nvSpPr>
          <p:spPr>
            <a:xfrm>
              <a:off x="4835662" y="3637864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40"/>
            <p:cNvSpPr/>
            <p:nvPr/>
          </p:nvSpPr>
          <p:spPr>
            <a:xfrm>
              <a:off x="4893938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40"/>
            <p:cNvSpPr/>
            <p:nvPr/>
          </p:nvSpPr>
          <p:spPr>
            <a:xfrm>
              <a:off x="4957278" y="3637864"/>
              <a:ext cx="16372" cy="184260"/>
            </a:xfrm>
            <a:custGeom>
              <a:avLst/>
              <a:gdLst/>
              <a:ahLst/>
              <a:cxnLst/>
              <a:rect l="l" t="t" r="r" b="b"/>
              <a:pathLst>
                <a:path w="23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36" y="265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40"/>
            <p:cNvSpPr/>
            <p:nvPr/>
          </p:nvSpPr>
          <p:spPr>
            <a:xfrm>
              <a:off x="5026931" y="3637864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0"/>
            <p:cNvSpPr/>
            <p:nvPr/>
          </p:nvSpPr>
          <p:spPr>
            <a:xfrm>
              <a:off x="4741033" y="3619410"/>
              <a:ext cx="664335" cy="101010"/>
            </a:xfrm>
            <a:custGeom>
              <a:avLst/>
              <a:gdLst/>
              <a:ahLst/>
              <a:cxnLst/>
              <a:rect l="l" t="t" r="r" b="b"/>
              <a:pathLst>
                <a:path w="9576" h="1456" extrusionOk="0">
                  <a:moveTo>
                    <a:pt x="4788" y="0"/>
                  </a:moveTo>
                  <a:cubicBezTo>
                    <a:pt x="2154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33" y="1456"/>
                    <a:pt x="9576" y="1128"/>
                    <a:pt x="9576" y="728"/>
                  </a:cubicBezTo>
                  <a:cubicBezTo>
                    <a:pt x="9576" y="328"/>
                    <a:pt x="743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40"/>
            <p:cNvSpPr/>
            <p:nvPr/>
          </p:nvSpPr>
          <p:spPr>
            <a:xfrm>
              <a:off x="4810062" y="3641402"/>
              <a:ext cx="527042" cy="46343"/>
            </a:xfrm>
            <a:custGeom>
              <a:avLst/>
              <a:gdLst/>
              <a:ahLst/>
              <a:cxnLst/>
              <a:rect l="l" t="t" r="r" b="b"/>
              <a:pathLst>
                <a:path w="7597" h="668" extrusionOk="0">
                  <a:moveTo>
                    <a:pt x="3793" y="1"/>
                  </a:moveTo>
                  <a:cubicBezTo>
                    <a:pt x="1702" y="1"/>
                    <a:pt x="0" y="144"/>
                    <a:pt x="0" y="329"/>
                  </a:cubicBezTo>
                  <a:cubicBezTo>
                    <a:pt x="0" y="524"/>
                    <a:pt x="1702" y="667"/>
                    <a:pt x="3793" y="667"/>
                  </a:cubicBezTo>
                  <a:cubicBezTo>
                    <a:pt x="5895" y="667"/>
                    <a:pt x="7596" y="524"/>
                    <a:pt x="7596" y="329"/>
                  </a:cubicBezTo>
                  <a:cubicBezTo>
                    <a:pt x="7596" y="144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0"/>
            <p:cNvSpPr/>
            <p:nvPr/>
          </p:nvSpPr>
          <p:spPr>
            <a:xfrm>
              <a:off x="4809299" y="3641402"/>
              <a:ext cx="527805" cy="29970"/>
            </a:xfrm>
            <a:custGeom>
              <a:avLst/>
              <a:gdLst/>
              <a:ahLst/>
              <a:cxnLst/>
              <a:rect l="l" t="t" r="r" b="b"/>
              <a:pathLst>
                <a:path w="7608" h="432" extrusionOk="0">
                  <a:moveTo>
                    <a:pt x="3794" y="1"/>
                  </a:moveTo>
                  <a:cubicBezTo>
                    <a:pt x="1703" y="1"/>
                    <a:pt x="1" y="144"/>
                    <a:pt x="1" y="329"/>
                  </a:cubicBezTo>
                  <a:cubicBezTo>
                    <a:pt x="1" y="370"/>
                    <a:pt x="52" y="401"/>
                    <a:pt x="165" y="431"/>
                  </a:cubicBezTo>
                  <a:cubicBezTo>
                    <a:pt x="636" y="298"/>
                    <a:pt x="2082" y="196"/>
                    <a:pt x="3804" y="196"/>
                  </a:cubicBezTo>
                  <a:cubicBezTo>
                    <a:pt x="5516" y="196"/>
                    <a:pt x="6962" y="298"/>
                    <a:pt x="7443" y="431"/>
                  </a:cubicBezTo>
                  <a:cubicBezTo>
                    <a:pt x="7546" y="401"/>
                    <a:pt x="7607" y="370"/>
                    <a:pt x="7597" y="329"/>
                  </a:cubicBezTo>
                  <a:cubicBezTo>
                    <a:pt x="7597" y="144"/>
                    <a:pt x="5895" y="1"/>
                    <a:pt x="379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0"/>
            <p:cNvSpPr/>
            <p:nvPr/>
          </p:nvSpPr>
          <p:spPr>
            <a:xfrm>
              <a:off x="4687683" y="3580282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8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8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40"/>
            <p:cNvSpPr/>
            <p:nvPr/>
          </p:nvSpPr>
          <p:spPr>
            <a:xfrm>
              <a:off x="5241026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40"/>
            <p:cNvSpPr/>
            <p:nvPr/>
          </p:nvSpPr>
          <p:spPr>
            <a:xfrm>
              <a:off x="5182680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0"/>
            <p:cNvSpPr/>
            <p:nvPr/>
          </p:nvSpPr>
          <p:spPr>
            <a:xfrm>
              <a:off x="5049687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40"/>
            <p:cNvSpPr/>
            <p:nvPr/>
          </p:nvSpPr>
          <p:spPr>
            <a:xfrm>
              <a:off x="4735345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0"/>
            <p:cNvSpPr/>
            <p:nvPr/>
          </p:nvSpPr>
          <p:spPr>
            <a:xfrm>
              <a:off x="478161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0"/>
            <p:cNvSpPr/>
            <p:nvPr/>
          </p:nvSpPr>
          <p:spPr>
            <a:xfrm>
              <a:off x="4839894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0"/>
            <p:cNvSpPr/>
            <p:nvPr/>
          </p:nvSpPr>
          <p:spPr>
            <a:xfrm>
              <a:off x="4903928" y="3546843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0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0"/>
            <p:cNvSpPr/>
            <p:nvPr/>
          </p:nvSpPr>
          <p:spPr>
            <a:xfrm>
              <a:off x="4972888" y="3546843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0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4687683" y="3528320"/>
              <a:ext cx="663641" cy="100386"/>
            </a:xfrm>
            <a:custGeom>
              <a:avLst/>
              <a:gdLst/>
              <a:ahLst/>
              <a:cxnLst/>
              <a:rect l="l" t="t" r="r" b="b"/>
              <a:pathLst>
                <a:path w="9566" h="1447" extrusionOk="0">
                  <a:moveTo>
                    <a:pt x="4778" y="1"/>
                  </a:moveTo>
                  <a:cubicBezTo>
                    <a:pt x="2133" y="1"/>
                    <a:pt x="1" y="319"/>
                    <a:pt x="1" y="729"/>
                  </a:cubicBezTo>
                  <a:cubicBezTo>
                    <a:pt x="1" y="1129"/>
                    <a:pt x="2133" y="1446"/>
                    <a:pt x="4778" y="1446"/>
                  </a:cubicBezTo>
                  <a:cubicBezTo>
                    <a:pt x="7423" y="1446"/>
                    <a:pt x="9565" y="1129"/>
                    <a:pt x="9565" y="729"/>
                  </a:cubicBezTo>
                  <a:cubicBezTo>
                    <a:pt x="9565" y="31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40"/>
            <p:cNvSpPr/>
            <p:nvPr/>
          </p:nvSpPr>
          <p:spPr>
            <a:xfrm>
              <a:off x="4755255" y="3549687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0"/>
                  </a:moveTo>
                  <a:cubicBezTo>
                    <a:pt x="1702" y="0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4755949" y="3549687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0"/>
                  </a:moveTo>
                  <a:cubicBezTo>
                    <a:pt x="1703" y="0"/>
                    <a:pt x="1" y="154"/>
                    <a:pt x="1" y="339"/>
                  </a:cubicBezTo>
                  <a:cubicBezTo>
                    <a:pt x="1" y="370"/>
                    <a:pt x="52" y="411"/>
                    <a:pt x="165" y="441"/>
                  </a:cubicBezTo>
                  <a:cubicBezTo>
                    <a:pt x="637" y="298"/>
                    <a:pt x="2082" y="195"/>
                    <a:pt x="3804" y="195"/>
                  </a:cubicBezTo>
                  <a:cubicBezTo>
                    <a:pt x="5516" y="195"/>
                    <a:pt x="6962" y="298"/>
                    <a:pt x="7444" y="441"/>
                  </a:cubicBezTo>
                  <a:cubicBezTo>
                    <a:pt x="7536" y="411"/>
                    <a:pt x="7597" y="370"/>
                    <a:pt x="7608" y="339"/>
                  </a:cubicBezTo>
                  <a:cubicBezTo>
                    <a:pt x="7608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664234" y="348780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7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0"/>
            <p:cNvSpPr/>
            <p:nvPr/>
          </p:nvSpPr>
          <p:spPr>
            <a:xfrm>
              <a:off x="5217577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5159231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5095961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5026238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42780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483295" y="36067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4758863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816445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80479" y="3454365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950132" y="3454365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664234" y="343591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31806" y="345720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7"/>
                    <a:pt x="3804" y="677"/>
                  </a:cubicBezTo>
                  <a:cubicBezTo>
                    <a:pt x="5905" y="677"/>
                    <a:pt x="7607" y="524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31806" y="345720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2" y="196"/>
                    <a:pt x="3804" y="196"/>
                  </a:cubicBezTo>
                  <a:cubicBezTo>
                    <a:pt x="5526" y="196"/>
                    <a:pt x="6971" y="298"/>
                    <a:pt x="7443" y="442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3184" y="3396783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0" y="0"/>
                  </a:moveTo>
                  <a:lnTo>
                    <a:pt x="0" y="1149"/>
                  </a:lnTo>
                  <a:cubicBezTo>
                    <a:pt x="0" y="1548"/>
                    <a:pt x="2143" y="1876"/>
                    <a:pt x="478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5238875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5174910" y="3363344"/>
              <a:ext cx="15679" cy="183566"/>
            </a:xfrm>
            <a:custGeom>
              <a:avLst/>
              <a:gdLst/>
              <a:ahLst/>
              <a:cxnLst/>
              <a:rect l="l" t="t" r="r" b="b"/>
              <a:pathLst>
                <a:path w="226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50260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7" y="264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9084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837743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95395" y="3363344"/>
              <a:ext cx="16442" cy="183566"/>
            </a:xfrm>
            <a:custGeom>
              <a:avLst/>
              <a:gdLst/>
              <a:ahLst/>
              <a:cxnLst/>
              <a:rect l="l" t="t" r="r" b="b"/>
              <a:pathLst>
                <a:path w="237" h="2646" extrusionOk="0">
                  <a:moveTo>
                    <a:pt x="0" y="1"/>
                  </a:moveTo>
                  <a:lnTo>
                    <a:pt x="0" y="2645"/>
                  </a:lnTo>
                  <a:lnTo>
                    <a:pt x="236" y="264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4959359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029082" y="3363344"/>
              <a:ext cx="15748" cy="183566"/>
            </a:xfrm>
            <a:custGeom>
              <a:avLst/>
              <a:gdLst/>
              <a:ahLst/>
              <a:cxnLst/>
              <a:rect l="l" t="t" r="r" b="b"/>
              <a:pathLst>
                <a:path w="227" h="2646" extrusionOk="0">
                  <a:moveTo>
                    <a:pt x="1" y="1"/>
                  </a:moveTo>
                  <a:lnTo>
                    <a:pt x="1" y="2645"/>
                  </a:lnTo>
                  <a:lnTo>
                    <a:pt x="226" y="264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743184" y="3344890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0" y="318"/>
                    <a:pt x="0" y="728"/>
                  </a:cubicBezTo>
                  <a:cubicBezTo>
                    <a:pt x="0" y="1128"/>
                    <a:pt x="2143" y="1446"/>
                    <a:pt x="4788" y="1446"/>
                  </a:cubicBezTo>
                  <a:cubicBezTo>
                    <a:pt x="7423" y="1446"/>
                    <a:pt x="9565" y="1128"/>
                    <a:pt x="9565" y="72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811450" y="3366188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523"/>
                    <a:pt x="1702" y="677"/>
                    <a:pt x="3804" y="677"/>
                  </a:cubicBezTo>
                  <a:cubicBezTo>
                    <a:pt x="5905" y="677"/>
                    <a:pt x="7607" y="523"/>
                    <a:pt x="7607" y="339"/>
                  </a:cubicBezTo>
                  <a:cubicBezTo>
                    <a:pt x="7607" y="154"/>
                    <a:pt x="5895" y="1"/>
                    <a:pt x="380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11450" y="3366188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02" y="1"/>
                    <a:pt x="1" y="154"/>
                    <a:pt x="1" y="339"/>
                  </a:cubicBezTo>
                  <a:cubicBezTo>
                    <a:pt x="1" y="370"/>
                    <a:pt x="52" y="400"/>
                    <a:pt x="165" y="441"/>
                  </a:cubicBezTo>
                  <a:cubicBezTo>
                    <a:pt x="636" y="298"/>
                    <a:pt x="2082" y="195"/>
                    <a:pt x="3804" y="195"/>
                  </a:cubicBezTo>
                  <a:cubicBezTo>
                    <a:pt x="5516" y="195"/>
                    <a:pt x="6961" y="298"/>
                    <a:pt x="7443" y="441"/>
                  </a:cubicBezTo>
                  <a:cubicBezTo>
                    <a:pt x="7546" y="400"/>
                    <a:pt x="7607" y="370"/>
                    <a:pt x="7607" y="339"/>
                  </a:cubicBezTo>
                  <a:cubicBezTo>
                    <a:pt x="7607" y="154"/>
                    <a:pt x="5905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679150" y="3304999"/>
              <a:ext cx="664335" cy="130980"/>
            </a:xfrm>
            <a:custGeom>
              <a:avLst/>
              <a:gdLst/>
              <a:ahLst/>
              <a:cxnLst/>
              <a:rect l="l" t="t" r="r" b="b"/>
              <a:pathLst>
                <a:path w="9576" h="1888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87"/>
                    <a:pt x="4788" y="1887"/>
                  </a:cubicBezTo>
                  <a:cubicBezTo>
                    <a:pt x="7433" y="1887"/>
                    <a:pt x="9576" y="1559"/>
                    <a:pt x="9576" y="1159"/>
                  </a:cubicBezTo>
                  <a:lnTo>
                    <a:pt x="9576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279460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32492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4498905" y="34240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4773779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831361" y="3271629"/>
              <a:ext cx="16442" cy="184260"/>
            </a:xfrm>
            <a:custGeom>
              <a:avLst/>
              <a:gdLst/>
              <a:ahLst/>
              <a:cxnLst/>
              <a:rect l="l" t="t" r="r" b="b"/>
              <a:pathLst>
                <a:path w="23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36" y="265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4895395" y="3271629"/>
              <a:ext cx="15679" cy="184260"/>
            </a:xfrm>
            <a:custGeom>
              <a:avLst/>
              <a:gdLst/>
              <a:ahLst/>
              <a:cxnLst/>
              <a:rect l="l" t="t" r="r" b="b"/>
              <a:pathLst>
                <a:path w="226" h="2656" extrusionOk="0">
                  <a:moveTo>
                    <a:pt x="0" y="0"/>
                  </a:moveTo>
                  <a:lnTo>
                    <a:pt x="0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965048" y="3271629"/>
              <a:ext cx="15748" cy="184260"/>
            </a:xfrm>
            <a:custGeom>
              <a:avLst/>
              <a:gdLst/>
              <a:ahLst/>
              <a:cxnLst/>
              <a:rect l="l" t="t" r="r" b="b"/>
              <a:pathLst>
                <a:path w="227" h="2656" extrusionOk="0">
                  <a:moveTo>
                    <a:pt x="1" y="0"/>
                  </a:moveTo>
                  <a:lnTo>
                    <a:pt x="1" y="2655"/>
                  </a:lnTo>
                  <a:lnTo>
                    <a:pt x="226" y="265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4679150" y="3253106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78" y="1"/>
                  </a:moveTo>
                  <a:cubicBezTo>
                    <a:pt x="2143" y="1"/>
                    <a:pt x="1" y="329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9"/>
                    <a:pt x="7423" y="1"/>
                    <a:pt x="4778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747416" y="3275167"/>
              <a:ext cx="527805" cy="46273"/>
            </a:xfrm>
            <a:custGeom>
              <a:avLst/>
              <a:gdLst/>
              <a:ahLst/>
              <a:cxnLst/>
              <a:rect l="l" t="t" r="r" b="b"/>
              <a:pathLst>
                <a:path w="760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9"/>
                  </a:cubicBezTo>
                  <a:cubicBezTo>
                    <a:pt x="1" y="523"/>
                    <a:pt x="1703" y="667"/>
                    <a:pt x="3804" y="667"/>
                  </a:cubicBezTo>
                  <a:cubicBezTo>
                    <a:pt x="5906" y="667"/>
                    <a:pt x="7608" y="523"/>
                    <a:pt x="7608" y="339"/>
                  </a:cubicBezTo>
                  <a:cubicBezTo>
                    <a:pt x="7608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4746722" y="3275167"/>
              <a:ext cx="528499" cy="29901"/>
            </a:xfrm>
            <a:custGeom>
              <a:avLst/>
              <a:gdLst/>
              <a:ahLst/>
              <a:cxnLst/>
              <a:rect l="l" t="t" r="r" b="b"/>
              <a:pathLst>
                <a:path w="7618" h="431" extrusionOk="0">
                  <a:moveTo>
                    <a:pt x="3804" y="0"/>
                  </a:moveTo>
                  <a:cubicBezTo>
                    <a:pt x="1702" y="0"/>
                    <a:pt x="1" y="144"/>
                    <a:pt x="1" y="339"/>
                  </a:cubicBezTo>
                  <a:cubicBezTo>
                    <a:pt x="1" y="369"/>
                    <a:pt x="62" y="400"/>
                    <a:pt x="165" y="431"/>
                  </a:cubicBezTo>
                  <a:cubicBezTo>
                    <a:pt x="636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31"/>
                  </a:cubicBezTo>
                  <a:cubicBezTo>
                    <a:pt x="7556" y="400"/>
                    <a:pt x="7618" y="369"/>
                    <a:pt x="7607" y="339"/>
                  </a:cubicBezTo>
                  <a:cubicBezTo>
                    <a:pt x="7607" y="14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4736801" y="3213978"/>
              <a:ext cx="663572" cy="130217"/>
            </a:xfrm>
            <a:custGeom>
              <a:avLst/>
              <a:gdLst/>
              <a:ahLst/>
              <a:cxnLst/>
              <a:rect l="l" t="t" r="r" b="b"/>
              <a:pathLst>
                <a:path w="9565" h="1877" extrusionOk="0">
                  <a:moveTo>
                    <a:pt x="0" y="1"/>
                  </a:moveTo>
                  <a:lnTo>
                    <a:pt x="0" y="1149"/>
                  </a:lnTo>
                  <a:cubicBezTo>
                    <a:pt x="0" y="1549"/>
                    <a:pt x="2143" y="1877"/>
                    <a:pt x="4777" y="1877"/>
                  </a:cubicBezTo>
                  <a:cubicBezTo>
                    <a:pt x="7422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290074" y="3180539"/>
              <a:ext cx="15748" cy="184329"/>
            </a:xfrm>
            <a:custGeom>
              <a:avLst/>
              <a:gdLst/>
              <a:ahLst/>
              <a:cxnLst/>
              <a:rect l="l" t="t" r="r" b="b"/>
              <a:pathLst>
                <a:path w="227" h="2657" extrusionOk="0">
                  <a:moveTo>
                    <a:pt x="1" y="1"/>
                  </a:moveTo>
                  <a:lnTo>
                    <a:pt x="1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231799" y="3180539"/>
              <a:ext cx="15679" cy="184329"/>
            </a:xfrm>
            <a:custGeom>
              <a:avLst/>
              <a:gdLst/>
              <a:ahLst/>
              <a:cxnLst/>
              <a:rect l="l" t="t" r="r" b="b"/>
              <a:pathLst>
                <a:path w="226" h="2657" extrusionOk="0">
                  <a:moveTo>
                    <a:pt x="0" y="1"/>
                  </a:moveTo>
                  <a:lnTo>
                    <a:pt x="0" y="2656"/>
                  </a:lnTo>
                  <a:lnTo>
                    <a:pt x="226" y="2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36801" y="3162085"/>
              <a:ext cx="663572" cy="101079"/>
            </a:xfrm>
            <a:custGeom>
              <a:avLst/>
              <a:gdLst/>
              <a:ahLst/>
              <a:cxnLst/>
              <a:rect l="l" t="t" r="r" b="b"/>
              <a:pathLst>
                <a:path w="9565" h="1457" extrusionOk="0">
                  <a:moveTo>
                    <a:pt x="4777" y="0"/>
                  </a:moveTo>
                  <a:cubicBezTo>
                    <a:pt x="2143" y="0"/>
                    <a:pt x="0" y="329"/>
                    <a:pt x="0" y="728"/>
                  </a:cubicBezTo>
                  <a:cubicBezTo>
                    <a:pt x="0" y="1128"/>
                    <a:pt x="2143" y="1456"/>
                    <a:pt x="4777" y="1456"/>
                  </a:cubicBezTo>
                  <a:cubicBezTo>
                    <a:pt x="7422" y="1456"/>
                    <a:pt x="9565" y="1128"/>
                    <a:pt x="9565" y="728"/>
                  </a:cubicBezTo>
                  <a:cubicBezTo>
                    <a:pt x="9565" y="329"/>
                    <a:pt x="7422" y="0"/>
                    <a:pt x="4777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805067" y="3183383"/>
              <a:ext cx="527042" cy="47036"/>
            </a:xfrm>
            <a:custGeom>
              <a:avLst/>
              <a:gdLst/>
              <a:ahLst/>
              <a:cxnLst/>
              <a:rect l="l" t="t" r="r" b="b"/>
              <a:pathLst>
                <a:path w="7597" h="678" extrusionOk="0">
                  <a:moveTo>
                    <a:pt x="379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524"/>
                    <a:pt x="1702" y="678"/>
                    <a:pt x="3793" y="678"/>
                  </a:cubicBezTo>
                  <a:cubicBezTo>
                    <a:pt x="5895" y="678"/>
                    <a:pt x="7597" y="524"/>
                    <a:pt x="7597" y="339"/>
                  </a:cubicBezTo>
                  <a:cubicBezTo>
                    <a:pt x="7597" y="155"/>
                    <a:pt x="5895" y="1"/>
                    <a:pt x="379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804374" y="3183383"/>
              <a:ext cx="527736" cy="30664"/>
            </a:xfrm>
            <a:custGeom>
              <a:avLst/>
              <a:gdLst/>
              <a:ahLst/>
              <a:cxnLst/>
              <a:rect l="l" t="t" r="r" b="b"/>
              <a:pathLst>
                <a:path w="7607" h="442" extrusionOk="0">
                  <a:moveTo>
                    <a:pt x="3803" y="1"/>
                  </a:moveTo>
                  <a:cubicBezTo>
                    <a:pt x="1702" y="1"/>
                    <a:pt x="0" y="155"/>
                    <a:pt x="0" y="339"/>
                  </a:cubicBezTo>
                  <a:cubicBezTo>
                    <a:pt x="0" y="380"/>
                    <a:pt x="62" y="411"/>
                    <a:pt x="164" y="442"/>
                  </a:cubicBezTo>
                  <a:cubicBezTo>
                    <a:pt x="646" y="298"/>
                    <a:pt x="2091" y="206"/>
                    <a:pt x="3803" y="206"/>
                  </a:cubicBezTo>
                  <a:cubicBezTo>
                    <a:pt x="5526" y="206"/>
                    <a:pt x="6971" y="298"/>
                    <a:pt x="7443" y="442"/>
                  </a:cubicBezTo>
                  <a:cubicBezTo>
                    <a:pt x="7555" y="411"/>
                    <a:pt x="7607" y="380"/>
                    <a:pt x="7607" y="339"/>
                  </a:cubicBezTo>
                  <a:cubicBezTo>
                    <a:pt x="7607" y="155"/>
                    <a:pt x="5905" y="1"/>
                    <a:pt x="3803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672074" y="3278706"/>
              <a:ext cx="500055" cy="729270"/>
            </a:xfrm>
            <a:custGeom>
              <a:avLst/>
              <a:gdLst/>
              <a:ahLst/>
              <a:cxnLst/>
              <a:rect l="l" t="t" r="r" b="b"/>
              <a:pathLst>
                <a:path w="7208" h="10512" extrusionOk="0">
                  <a:moveTo>
                    <a:pt x="2338" y="1"/>
                  </a:moveTo>
                  <a:lnTo>
                    <a:pt x="0" y="10191"/>
                  </a:lnTo>
                  <a:lnTo>
                    <a:pt x="923" y="10406"/>
                  </a:lnTo>
                  <a:cubicBezTo>
                    <a:pt x="1228" y="10477"/>
                    <a:pt x="1535" y="10511"/>
                    <a:pt x="1839" y="10511"/>
                  </a:cubicBezTo>
                  <a:cubicBezTo>
                    <a:pt x="3981" y="10511"/>
                    <a:pt x="5987" y="8805"/>
                    <a:pt x="6561" y="6336"/>
                  </a:cubicBezTo>
                  <a:cubicBezTo>
                    <a:pt x="7207" y="3527"/>
                    <a:pt x="5721" y="780"/>
                    <a:pt x="3271" y="216"/>
                  </a:cubicBezTo>
                  <a:lnTo>
                    <a:pt x="2338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384025" y="3268577"/>
              <a:ext cx="709151" cy="721361"/>
            </a:xfrm>
            <a:custGeom>
              <a:avLst/>
              <a:gdLst/>
              <a:ahLst/>
              <a:cxnLst/>
              <a:rect l="l" t="t" r="r" b="b"/>
              <a:pathLst>
                <a:path w="10222" h="10398" extrusionOk="0">
                  <a:moveTo>
                    <a:pt x="5369" y="0"/>
                  </a:moveTo>
                  <a:cubicBezTo>
                    <a:pt x="3227" y="0"/>
                    <a:pt x="1222" y="1706"/>
                    <a:pt x="657" y="4176"/>
                  </a:cubicBezTo>
                  <a:cubicBezTo>
                    <a:pt x="0" y="6984"/>
                    <a:pt x="1477" y="9732"/>
                    <a:pt x="3937" y="10296"/>
                  </a:cubicBezTo>
                  <a:cubicBezTo>
                    <a:pt x="4240" y="10365"/>
                    <a:pt x="4543" y="10398"/>
                    <a:pt x="4843" y="10398"/>
                  </a:cubicBezTo>
                  <a:cubicBezTo>
                    <a:pt x="6997" y="10398"/>
                    <a:pt x="9009" y="8691"/>
                    <a:pt x="9575" y="6226"/>
                  </a:cubicBezTo>
                  <a:cubicBezTo>
                    <a:pt x="10221" y="3407"/>
                    <a:pt x="8745" y="670"/>
                    <a:pt x="6285" y="106"/>
                  </a:cubicBezTo>
                  <a:cubicBezTo>
                    <a:pt x="5979" y="34"/>
                    <a:pt x="5673" y="0"/>
                    <a:pt x="536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4403242" y="3268577"/>
              <a:ext cx="598914" cy="596972"/>
            </a:xfrm>
            <a:custGeom>
              <a:avLst/>
              <a:gdLst/>
              <a:ahLst/>
              <a:cxnLst/>
              <a:rect l="l" t="t" r="r" b="b"/>
              <a:pathLst>
                <a:path w="8633" h="8605" extrusionOk="0">
                  <a:moveTo>
                    <a:pt x="5099" y="0"/>
                  </a:moveTo>
                  <a:cubicBezTo>
                    <a:pt x="2950" y="0"/>
                    <a:pt x="945" y="1706"/>
                    <a:pt x="380" y="4176"/>
                  </a:cubicBezTo>
                  <a:cubicBezTo>
                    <a:pt x="0" y="5816"/>
                    <a:pt x="349" y="7435"/>
                    <a:pt x="1189" y="8604"/>
                  </a:cubicBezTo>
                  <a:cubicBezTo>
                    <a:pt x="400" y="7343"/>
                    <a:pt x="164" y="5816"/>
                    <a:pt x="513" y="4381"/>
                  </a:cubicBezTo>
                  <a:cubicBezTo>
                    <a:pt x="1078" y="1911"/>
                    <a:pt x="3083" y="205"/>
                    <a:pt x="5232" y="205"/>
                  </a:cubicBezTo>
                  <a:cubicBezTo>
                    <a:pt x="5537" y="205"/>
                    <a:pt x="5844" y="239"/>
                    <a:pt x="6151" y="311"/>
                  </a:cubicBezTo>
                  <a:cubicBezTo>
                    <a:pt x="7156" y="547"/>
                    <a:pt x="8048" y="1151"/>
                    <a:pt x="8632" y="2002"/>
                  </a:cubicBezTo>
                  <a:cubicBezTo>
                    <a:pt x="8048" y="1049"/>
                    <a:pt x="7105" y="362"/>
                    <a:pt x="6018" y="106"/>
                  </a:cubicBezTo>
                  <a:cubicBezTo>
                    <a:pt x="5711" y="34"/>
                    <a:pt x="5404" y="0"/>
                    <a:pt x="5099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474352" y="3356892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0" y="0"/>
                  </a:moveTo>
                  <a:cubicBezTo>
                    <a:pt x="2484" y="0"/>
                    <a:pt x="946" y="1344"/>
                    <a:pt x="503" y="3272"/>
                  </a:cubicBezTo>
                  <a:cubicBezTo>
                    <a:pt x="0" y="5465"/>
                    <a:pt x="1087" y="7577"/>
                    <a:pt x="2922" y="8008"/>
                  </a:cubicBezTo>
                  <a:cubicBezTo>
                    <a:pt x="3136" y="8057"/>
                    <a:pt x="3351" y="8080"/>
                    <a:pt x="3565" y="8080"/>
                  </a:cubicBezTo>
                  <a:cubicBezTo>
                    <a:pt x="5181" y="8080"/>
                    <a:pt x="6712" y="6728"/>
                    <a:pt x="7156" y="4799"/>
                  </a:cubicBezTo>
                  <a:cubicBezTo>
                    <a:pt x="7658" y="2615"/>
                    <a:pt x="6582" y="493"/>
                    <a:pt x="4747" y="73"/>
                  </a:cubicBezTo>
                  <a:cubicBezTo>
                    <a:pt x="4531" y="24"/>
                    <a:pt x="4315" y="0"/>
                    <a:pt x="4100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4472895" y="3349053"/>
              <a:ext cx="531343" cy="560619"/>
            </a:xfrm>
            <a:custGeom>
              <a:avLst/>
              <a:gdLst/>
              <a:ahLst/>
              <a:cxnLst/>
              <a:rect l="l" t="t" r="r" b="b"/>
              <a:pathLst>
                <a:path w="7659" h="8081" extrusionOk="0">
                  <a:moveTo>
                    <a:pt x="4101" y="0"/>
                  </a:moveTo>
                  <a:cubicBezTo>
                    <a:pt x="2484" y="0"/>
                    <a:pt x="947" y="1345"/>
                    <a:pt x="503" y="3272"/>
                  </a:cubicBezTo>
                  <a:cubicBezTo>
                    <a:pt x="1" y="5466"/>
                    <a:pt x="1088" y="7577"/>
                    <a:pt x="2923" y="8008"/>
                  </a:cubicBezTo>
                  <a:cubicBezTo>
                    <a:pt x="3137" y="8057"/>
                    <a:pt x="3352" y="8081"/>
                    <a:pt x="3566" y="8081"/>
                  </a:cubicBezTo>
                  <a:cubicBezTo>
                    <a:pt x="5181" y="8081"/>
                    <a:pt x="6713" y="6728"/>
                    <a:pt x="7156" y="4799"/>
                  </a:cubicBezTo>
                  <a:cubicBezTo>
                    <a:pt x="7659" y="2616"/>
                    <a:pt x="6582" y="494"/>
                    <a:pt x="4747" y="73"/>
                  </a:cubicBezTo>
                  <a:cubicBezTo>
                    <a:pt x="4532" y="24"/>
                    <a:pt x="4316" y="0"/>
                    <a:pt x="4101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4472895" y="3354811"/>
              <a:ext cx="325091" cy="554861"/>
            </a:xfrm>
            <a:custGeom>
              <a:avLst/>
              <a:gdLst/>
              <a:ahLst/>
              <a:cxnLst/>
              <a:rect l="l" t="t" r="r" b="b"/>
              <a:pathLst>
                <a:path w="4686" h="7998" extrusionOk="0">
                  <a:moveTo>
                    <a:pt x="3384" y="1"/>
                  </a:moveTo>
                  <a:lnTo>
                    <a:pt x="3384" y="1"/>
                  </a:lnTo>
                  <a:cubicBezTo>
                    <a:pt x="2051" y="329"/>
                    <a:pt x="883" y="1549"/>
                    <a:pt x="503" y="3189"/>
                  </a:cubicBezTo>
                  <a:cubicBezTo>
                    <a:pt x="1" y="5383"/>
                    <a:pt x="1088" y="7494"/>
                    <a:pt x="2923" y="7925"/>
                  </a:cubicBezTo>
                  <a:cubicBezTo>
                    <a:pt x="3136" y="7974"/>
                    <a:pt x="3353" y="7998"/>
                    <a:pt x="3570" y="7998"/>
                  </a:cubicBezTo>
                  <a:cubicBezTo>
                    <a:pt x="3949" y="7998"/>
                    <a:pt x="4328" y="7925"/>
                    <a:pt x="4686" y="7781"/>
                  </a:cubicBezTo>
                  <a:lnTo>
                    <a:pt x="4686" y="7781"/>
                  </a:lnTo>
                  <a:cubicBezTo>
                    <a:pt x="4455" y="7839"/>
                    <a:pt x="4221" y="7867"/>
                    <a:pt x="3988" y="7867"/>
                  </a:cubicBezTo>
                  <a:cubicBezTo>
                    <a:pt x="3765" y="7867"/>
                    <a:pt x="3543" y="7842"/>
                    <a:pt x="3322" y="7792"/>
                  </a:cubicBezTo>
                  <a:cubicBezTo>
                    <a:pt x="1487" y="7371"/>
                    <a:pt x="401" y="5249"/>
                    <a:pt x="903" y="3066"/>
                  </a:cubicBezTo>
                  <a:cubicBezTo>
                    <a:pt x="1252" y="1590"/>
                    <a:pt x="2225" y="462"/>
                    <a:pt x="338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4609497" y="3450064"/>
              <a:ext cx="255369" cy="341256"/>
            </a:xfrm>
            <a:custGeom>
              <a:avLst/>
              <a:gdLst/>
              <a:ahLst/>
              <a:cxnLst/>
              <a:rect l="l" t="t" r="r" b="b"/>
              <a:pathLst>
                <a:path w="3681" h="4919" extrusionOk="0">
                  <a:moveTo>
                    <a:pt x="2258" y="0"/>
                  </a:moveTo>
                  <a:cubicBezTo>
                    <a:pt x="2236" y="0"/>
                    <a:pt x="2213" y="9"/>
                    <a:pt x="2194" y="22"/>
                  </a:cubicBezTo>
                  <a:cubicBezTo>
                    <a:pt x="2153" y="32"/>
                    <a:pt x="2132" y="63"/>
                    <a:pt x="2122" y="104"/>
                  </a:cubicBezTo>
                  <a:lnTo>
                    <a:pt x="1989" y="493"/>
                  </a:lnTo>
                  <a:cubicBezTo>
                    <a:pt x="1951" y="491"/>
                    <a:pt x="1911" y="490"/>
                    <a:pt x="1872" y="490"/>
                  </a:cubicBezTo>
                  <a:cubicBezTo>
                    <a:pt x="1754" y="490"/>
                    <a:pt x="1635" y="501"/>
                    <a:pt x="1528" y="524"/>
                  </a:cubicBezTo>
                  <a:cubicBezTo>
                    <a:pt x="1384" y="555"/>
                    <a:pt x="1251" y="596"/>
                    <a:pt x="1118" y="657"/>
                  </a:cubicBezTo>
                  <a:cubicBezTo>
                    <a:pt x="1015" y="719"/>
                    <a:pt x="913" y="791"/>
                    <a:pt x="820" y="873"/>
                  </a:cubicBezTo>
                  <a:cubicBezTo>
                    <a:pt x="749" y="944"/>
                    <a:pt x="687" y="1037"/>
                    <a:pt x="656" y="1129"/>
                  </a:cubicBezTo>
                  <a:cubicBezTo>
                    <a:pt x="646" y="1160"/>
                    <a:pt x="646" y="1201"/>
                    <a:pt x="656" y="1221"/>
                  </a:cubicBezTo>
                  <a:cubicBezTo>
                    <a:pt x="677" y="1252"/>
                    <a:pt x="697" y="1272"/>
                    <a:pt x="728" y="1283"/>
                  </a:cubicBezTo>
                  <a:lnTo>
                    <a:pt x="1415" y="1498"/>
                  </a:lnTo>
                  <a:cubicBezTo>
                    <a:pt x="1456" y="1508"/>
                    <a:pt x="1497" y="1508"/>
                    <a:pt x="1538" y="1508"/>
                  </a:cubicBezTo>
                  <a:cubicBezTo>
                    <a:pt x="1579" y="1498"/>
                    <a:pt x="1610" y="1488"/>
                    <a:pt x="1651" y="1478"/>
                  </a:cubicBezTo>
                  <a:lnTo>
                    <a:pt x="1712" y="1436"/>
                  </a:lnTo>
                  <a:cubicBezTo>
                    <a:pt x="1753" y="1416"/>
                    <a:pt x="1794" y="1395"/>
                    <a:pt x="1835" y="1395"/>
                  </a:cubicBezTo>
                  <a:cubicBezTo>
                    <a:pt x="1897" y="1375"/>
                    <a:pt x="1948" y="1365"/>
                    <a:pt x="2009" y="1365"/>
                  </a:cubicBezTo>
                  <a:cubicBezTo>
                    <a:pt x="2091" y="1375"/>
                    <a:pt x="2174" y="1385"/>
                    <a:pt x="2256" y="1416"/>
                  </a:cubicBezTo>
                  <a:cubicBezTo>
                    <a:pt x="2317" y="1436"/>
                    <a:pt x="2379" y="1457"/>
                    <a:pt x="2440" y="1488"/>
                  </a:cubicBezTo>
                  <a:cubicBezTo>
                    <a:pt x="2491" y="1508"/>
                    <a:pt x="2543" y="1539"/>
                    <a:pt x="2584" y="1570"/>
                  </a:cubicBezTo>
                  <a:cubicBezTo>
                    <a:pt x="2625" y="1611"/>
                    <a:pt x="2655" y="1642"/>
                    <a:pt x="2676" y="1693"/>
                  </a:cubicBezTo>
                  <a:cubicBezTo>
                    <a:pt x="2696" y="1734"/>
                    <a:pt x="2696" y="1785"/>
                    <a:pt x="2676" y="1836"/>
                  </a:cubicBezTo>
                  <a:cubicBezTo>
                    <a:pt x="2666" y="1888"/>
                    <a:pt x="2635" y="1929"/>
                    <a:pt x="2584" y="1949"/>
                  </a:cubicBezTo>
                  <a:cubicBezTo>
                    <a:pt x="2522" y="1980"/>
                    <a:pt x="2461" y="2000"/>
                    <a:pt x="2389" y="2000"/>
                  </a:cubicBezTo>
                  <a:cubicBezTo>
                    <a:pt x="2276" y="2000"/>
                    <a:pt x="2163" y="2000"/>
                    <a:pt x="2050" y="1990"/>
                  </a:cubicBezTo>
                  <a:cubicBezTo>
                    <a:pt x="1917" y="1980"/>
                    <a:pt x="1743" y="1959"/>
                    <a:pt x="1538" y="1939"/>
                  </a:cubicBezTo>
                  <a:cubicBezTo>
                    <a:pt x="1430" y="1927"/>
                    <a:pt x="1325" y="1922"/>
                    <a:pt x="1220" y="1922"/>
                  </a:cubicBezTo>
                  <a:cubicBezTo>
                    <a:pt x="1146" y="1922"/>
                    <a:pt x="1071" y="1924"/>
                    <a:pt x="995" y="1929"/>
                  </a:cubicBezTo>
                  <a:cubicBezTo>
                    <a:pt x="841" y="1939"/>
                    <a:pt x="697" y="1980"/>
                    <a:pt x="564" y="2041"/>
                  </a:cubicBezTo>
                  <a:cubicBezTo>
                    <a:pt x="441" y="2103"/>
                    <a:pt x="338" y="2185"/>
                    <a:pt x="256" y="2287"/>
                  </a:cubicBezTo>
                  <a:cubicBezTo>
                    <a:pt x="164" y="2410"/>
                    <a:pt x="92" y="2554"/>
                    <a:pt x="51" y="2697"/>
                  </a:cubicBezTo>
                  <a:cubicBezTo>
                    <a:pt x="10" y="2831"/>
                    <a:pt x="0" y="2974"/>
                    <a:pt x="10" y="3118"/>
                  </a:cubicBezTo>
                  <a:cubicBezTo>
                    <a:pt x="31" y="3261"/>
                    <a:pt x="82" y="3395"/>
                    <a:pt x="154" y="3518"/>
                  </a:cubicBezTo>
                  <a:cubicBezTo>
                    <a:pt x="226" y="3651"/>
                    <a:pt x="328" y="3764"/>
                    <a:pt x="441" y="3866"/>
                  </a:cubicBezTo>
                  <a:cubicBezTo>
                    <a:pt x="574" y="3979"/>
                    <a:pt x="718" y="4071"/>
                    <a:pt x="872" y="4143"/>
                  </a:cubicBezTo>
                  <a:lnTo>
                    <a:pt x="759" y="4522"/>
                  </a:lnTo>
                  <a:cubicBezTo>
                    <a:pt x="749" y="4553"/>
                    <a:pt x="749" y="4594"/>
                    <a:pt x="769" y="4625"/>
                  </a:cubicBezTo>
                  <a:cubicBezTo>
                    <a:pt x="790" y="4666"/>
                    <a:pt x="820" y="4696"/>
                    <a:pt x="851" y="4707"/>
                  </a:cubicBezTo>
                  <a:lnTo>
                    <a:pt x="1538" y="4912"/>
                  </a:lnTo>
                  <a:cubicBezTo>
                    <a:pt x="1555" y="4916"/>
                    <a:pt x="1572" y="4918"/>
                    <a:pt x="1588" y="4918"/>
                  </a:cubicBezTo>
                  <a:cubicBezTo>
                    <a:pt x="1611" y="4918"/>
                    <a:pt x="1633" y="4913"/>
                    <a:pt x="1651" y="4901"/>
                  </a:cubicBezTo>
                  <a:cubicBezTo>
                    <a:pt x="1692" y="4881"/>
                    <a:pt x="1712" y="4850"/>
                    <a:pt x="1722" y="4819"/>
                  </a:cubicBezTo>
                  <a:lnTo>
                    <a:pt x="1845" y="4430"/>
                  </a:lnTo>
                  <a:cubicBezTo>
                    <a:pt x="1904" y="4437"/>
                    <a:pt x="1963" y="4441"/>
                    <a:pt x="2023" y="4441"/>
                  </a:cubicBezTo>
                  <a:cubicBezTo>
                    <a:pt x="2132" y="4441"/>
                    <a:pt x="2242" y="4429"/>
                    <a:pt x="2348" y="4409"/>
                  </a:cubicBezTo>
                  <a:cubicBezTo>
                    <a:pt x="2491" y="4379"/>
                    <a:pt x="2635" y="4338"/>
                    <a:pt x="2768" y="4266"/>
                  </a:cubicBezTo>
                  <a:cubicBezTo>
                    <a:pt x="2881" y="4215"/>
                    <a:pt x="2983" y="4133"/>
                    <a:pt x="3076" y="4040"/>
                  </a:cubicBezTo>
                  <a:cubicBezTo>
                    <a:pt x="3158" y="3958"/>
                    <a:pt x="3219" y="3856"/>
                    <a:pt x="3260" y="3743"/>
                  </a:cubicBezTo>
                  <a:cubicBezTo>
                    <a:pt x="3270" y="3712"/>
                    <a:pt x="3270" y="3682"/>
                    <a:pt x="3250" y="3651"/>
                  </a:cubicBezTo>
                  <a:cubicBezTo>
                    <a:pt x="3240" y="3630"/>
                    <a:pt x="3219" y="3610"/>
                    <a:pt x="3188" y="3600"/>
                  </a:cubicBezTo>
                  <a:lnTo>
                    <a:pt x="2502" y="3384"/>
                  </a:lnTo>
                  <a:cubicBezTo>
                    <a:pt x="2473" y="3377"/>
                    <a:pt x="2444" y="3370"/>
                    <a:pt x="2415" y="3370"/>
                  </a:cubicBezTo>
                  <a:cubicBezTo>
                    <a:pt x="2403" y="3370"/>
                    <a:pt x="2391" y="3371"/>
                    <a:pt x="2379" y="3374"/>
                  </a:cubicBezTo>
                  <a:cubicBezTo>
                    <a:pt x="2348" y="3374"/>
                    <a:pt x="2317" y="3384"/>
                    <a:pt x="2276" y="3395"/>
                  </a:cubicBezTo>
                  <a:lnTo>
                    <a:pt x="2194" y="3446"/>
                  </a:lnTo>
                  <a:cubicBezTo>
                    <a:pt x="2153" y="3477"/>
                    <a:pt x="2102" y="3497"/>
                    <a:pt x="2050" y="3507"/>
                  </a:cubicBezTo>
                  <a:cubicBezTo>
                    <a:pt x="1989" y="3528"/>
                    <a:pt x="1917" y="3538"/>
                    <a:pt x="1856" y="3538"/>
                  </a:cubicBezTo>
                  <a:cubicBezTo>
                    <a:pt x="1753" y="3538"/>
                    <a:pt x="1661" y="3528"/>
                    <a:pt x="1579" y="3497"/>
                  </a:cubicBezTo>
                  <a:cubicBezTo>
                    <a:pt x="1415" y="3456"/>
                    <a:pt x="1271" y="3384"/>
                    <a:pt x="1128" y="3292"/>
                  </a:cubicBezTo>
                  <a:cubicBezTo>
                    <a:pt x="1036" y="3241"/>
                    <a:pt x="984" y="3128"/>
                    <a:pt x="1015" y="3025"/>
                  </a:cubicBezTo>
                  <a:cubicBezTo>
                    <a:pt x="1025" y="2964"/>
                    <a:pt x="1066" y="2923"/>
                    <a:pt x="1118" y="2913"/>
                  </a:cubicBezTo>
                  <a:cubicBezTo>
                    <a:pt x="1185" y="2896"/>
                    <a:pt x="1245" y="2879"/>
                    <a:pt x="1309" y="2879"/>
                  </a:cubicBezTo>
                  <a:cubicBezTo>
                    <a:pt x="1324" y="2879"/>
                    <a:pt x="1338" y="2880"/>
                    <a:pt x="1353" y="2882"/>
                  </a:cubicBezTo>
                  <a:cubicBezTo>
                    <a:pt x="1386" y="2879"/>
                    <a:pt x="1420" y="2878"/>
                    <a:pt x="1454" y="2878"/>
                  </a:cubicBezTo>
                  <a:cubicBezTo>
                    <a:pt x="1547" y="2878"/>
                    <a:pt x="1643" y="2887"/>
                    <a:pt x="1733" y="2902"/>
                  </a:cubicBezTo>
                  <a:cubicBezTo>
                    <a:pt x="1876" y="2913"/>
                    <a:pt x="2061" y="2933"/>
                    <a:pt x="2256" y="2943"/>
                  </a:cubicBezTo>
                  <a:cubicBezTo>
                    <a:pt x="2343" y="2953"/>
                    <a:pt x="2426" y="2957"/>
                    <a:pt x="2505" y="2957"/>
                  </a:cubicBezTo>
                  <a:cubicBezTo>
                    <a:pt x="2775" y="2957"/>
                    <a:pt x="2993" y="2903"/>
                    <a:pt x="3168" y="2800"/>
                  </a:cubicBezTo>
                  <a:cubicBezTo>
                    <a:pt x="3393" y="2656"/>
                    <a:pt x="3568" y="2431"/>
                    <a:pt x="3629" y="2164"/>
                  </a:cubicBezTo>
                  <a:cubicBezTo>
                    <a:pt x="3670" y="2041"/>
                    <a:pt x="3680" y="1918"/>
                    <a:pt x="3670" y="1785"/>
                  </a:cubicBezTo>
                  <a:cubicBezTo>
                    <a:pt x="3660" y="1662"/>
                    <a:pt x="3629" y="1539"/>
                    <a:pt x="3578" y="1416"/>
                  </a:cubicBezTo>
                  <a:cubicBezTo>
                    <a:pt x="3516" y="1293"/>
                    <a:pt x="3434" y="1180"/>
                    <a:pt x="3332" y="1078"/>
                  </a:cubicBezTo>
                  <a:cubicBezTo>
                    <a:pt x="3229" y="965"/>
                    <a:pt x="3096" y="862"/>
                    <a:pt x="2963" y="791"/>
                  </a:cubicBezTo>
                  <a:lnTo>
                    <a:pt x="3086" y="401"/>
                  </a:lnTo>
                  <a:cubicBezTo>
                    <a:pt x="3096" y="360"/>
                    <a:pt x="3086" y="319"/>
                    <a:pt x="3076" y="288"/>
                  </a:cubicBezTo>
                  <a:cubicBezTo>
                    <a:pt x="3055" y="258"/>
                    <a:pt x="3024" y="227"/>
                    <a:pt x="2983" y="217"/>
                  </a:cubicBezTo>
                  <a:lnTo>
                    <a:pt x="2297" y="12"/>
                  </a:lnTo>
                  <a:cubicBezTo>
                    <a:pt x="2285" y="4"/>
                    <a:pt x="2272" y="0"/>
                    <a:pt x="225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601657" y="3443265"/>
              <a:ext cx="256063" cy="341464"/>
            </a:xfrm>
            <a:custGeom>
              <a:avLst/>
              <a:gdLst/>
              <a:ahLst/>
              <a:cxnLst/>
              <a:rect l="l" t="t" r="r" b="b"/>
              <a:pathLst>
                <a:path w="3691" h="4922" extrusionOk="0">
                  <a:moveTo>
                    <a:pt x="2257" y="0"/>
                  </a:moveTo>
                  <a:cubicBezTo>
                    <a:pt x="2234" y="0"/>
                    <a:pt x="2212" y="5"/>
                    <a:pt x="2194" y="17"/>
                  </a:cubicBezTo>
                  <a:cubicBezTo>
                    <a:pt x="2153" y="38"/>
                    <a:pt x="2133" y="69"/>
                    <a:pt x="2122" y="110"/>
                  </a:cubicBezTo>
                  <a:lnTo>
                    <a:pt x="1999" y="489"/>
                  </a:lnTo>
                  <a:cubicBezTo>
                    <a:pt x="1961" y="486"/>
                    <a:pt x="1922" y="485"/>
                    <a:pt x="1883" y="485"/>
                  </a:cubicBezTo>
                  <a:cubicBezTo>
                    <a:pt x="1764" y="485"/>
                    <a:pt x="1643" y="497"/>
                    <a:pt x="1528" y="520"/>
                  </a:cubicBezTo>
                  <a:cubicBezTo>
                    <a:pt x="1384" y="550"/>
                    <a:pt x="1251" y="602"/>
                    <a:pt x="1128" y="663"/>
                  </a:cubicBezTo>
                  <a:cubicBezTo>
                    <a:pt x="1015" y="725"/>
                    <a:pt x="913" y="796"/>
                    <a:pt x="821" y="878"/>
                  </a:cubicBezTo>
                  <a:cubicBezTo>
                    <a:pt x="749" y="950"/>
                    <a:pt x="687" y="1042"/>
                    <a:pt x="657" y="1135"/>
                  </a:cubicBezTo>
                  <a:cubicBezTo>
                    <a:pt x="646" y="1165"/>
                    <a:pt x="646" y="1196"/>
                    <a:pt x="667" y="1227"/>
                  </a:cubicBezTo>
                  <a:cubicBezTo>
                    <a:pt x="677" y="1258"/>
                    <a:pt x="698" y="1278"/>
                    <a:pt x="728" y="1278"/>
                  </a:cubicBezTo>
                  <a:lnTo>
                    <a:pt x="1415" y="1493"/>
                  </a:lnTo>
                  <a:cubicBezTo>
                    <a:pt x="1444" y="1501"/>
                    <a:pt x="1473" y="1508"/>
                    <a:pt x="1502" y="1508"/>
                  </a:cubicBezTo>
                  <a:cubicBezTo>
                    <a:pt x="1514" y="1508"/>
                    <a:pt x="1526" y="1507"/>
                    <a:pt x="1538" y="1504"/>
                  </a:cubicBezTo>
                  <a:cubicBezTo>
                    <a:pt x="1579" y="1504"/>
                    <a:pt x="1620" y="1493"/>
                    <a:pt x="1651" y="1473"/>
                  </a:cubicBezTo>
                  <a:lnTo>
                    <a:pt x="1723" y="1432"/>
                  </a:lnTo>
                  <a:cubicBezTo>
                    <a:pt x="1753" y="1411"/>
                    <a:pt x="1794" y="1401"/>
                    <a:pt x="1835" y="1391"/>
                  </a:cubicBezTo>
                  <a:cubicBezTo>
                    <a:pt x="1897" y="1381"/>
                    <a:pt x="1958" y="1370"/>
                    <a:pt x="2020" y="1370"/>
                  </a:cubicBezTo>
                  <a:cubicBezTo>
                    <a:pt x="2102" y="1370"/>
                    <a:pt x="2174" y="1391"/>
                    <a:pt x="2256" y="1411"/>
                  </a:cubicBezTo>
                  <a:cubicBezTo>
                    <a:pt x="2317" y="1432"/>
                    <a:pt x="2379" y="1452"/>
                    <a:pt x="2440" y="1483"/>
                  </a:cubicBezTo>
                  <a:cubicBezTo>
                    <a:pt x="2492" y="1514"/>
                    <a:pt x="2543" y="1545"/>
                    <a:pt x="2594" y="1576"/>
                  </a:cubicBezTo>
                  <a:cubicBezTo>
                    <a:pt x="2635" y="1606"/>
                    <a:pt x="2666" y="1647"/>
                    <a:pt x="2686" y="1688"/>
                  </a:cubicBezTo>
                  <a:cubicBezTo>
                    <a:pt x="2697" y="1740"/>
                    <a:pt x="2697" y="1791"/>
                    <a:pt x="2686" y="1832"/>
                  </a:cubicBezTo>
                  <a:cubicBezTo>
                    <a:pt x="2666" y="1883"/>
                    <a:pt x="2635" y="1924"/>
                    <a:pt x="2594" y="1955"/>
                  </a:cubicBezTo>
                  <a:cubicBezTo>
                    <a:pt x="2533" y="1986"/>
                    <a:pt x="2461" y="1996"/>
                    <a:pt x="2399" y="1996"/>
                  </a:cubicBezTo>
                  <a:cubicBezTo>
                    <a:pt x="2366" y="1999"/>
                    <a:pt x="2333" y="2000"/>
                    <a:pt x="2300" y="2000"/>
                  </a:cubicBezTo>
                  <a:cubicBezTo>
                    <a:pt x="2220" y="2000"/>
                    <a:pt x="2141" y="1993"/>
                    <a:pt x="2061" y="1986"/>
                  </a:cubicBezTo>
                  <a:cubicBezTo>
                    <a:pt x="1917" y="1975"/>
                    <a:pt x="1743" y="1965"/>
                    <a:pt x="1548" y="1934"/>
                  </a:cubicBezTo>
                  <a:cubicBezTo>
                    <a:pt x="1442" y="1928"/>
                    <a:pt x="1335" y="1922"/>
                    <a:pt x="1229" y="1922"/>
                  </a:cubicBezTo>
                  <a:cubicBezTo>
                    <a:pt x="1151" y="1922"/>
                    <a:pt x="1073" y="1926"/>
                    <a:pt x="995" y="1934"/>
                  </a:cubicBezTo>
                  <a:cubicBezTo>
                    <a:pt x="851" y="1945"/>
                    <a:pt x="708" y="1986"/>
                    <a:pt x="575" y="2047"/>
                  </a:cubicBezTo>
                  <a:cubicBezTo>
                    <a:pt x="451" y="2098"/>
                    <a:pt x="339" y="2191"/>
                    <a:pt x="257" y="2293"/>
                  </a:cubicBezTo>
                  <a:cubicBezTo>
                    <a:pt x="164" y="2416"/>
                    <a:pt x="103" y="2549"/>
                    <a:pt x="62" y="2693"/>
                  </a:cubicBezTo>
                  <a:cubicBezTo>
                    <a:pt x="11" y="2836"/>
                    <a:pt x="0" y="2980"/>
                    <a:pt x="21" y="3123"/>
                  </a:cubicBezTo>
                  <a:cubicBezTo>
                    <a:pt x="41" y="3267"/>
                    <a:pt x="82" y="3400"/>
                    <a:pt x="154" y="3523"/>
                  </a:cubicBezTo>
                  <a:cubicBezTo>
                    <a:pt x="236" y="3646"/>
                    <a:pt x="328" y="3769"/>
                    <a:pt x="451" y="3872"/>
                  </a:cubicBezTo>
                  <a:cubicBezTo>
                    <a:pt x="575" y="3974"/>
                    <a:pt x="718" y="4077"/>
                    <a:pt x="882" y="4149"/>
                  </a:cubicBezTo>
                  <a:lnTo>
                    <a:pt x="759" y="4518"/>
                  </a:lnTo>
                  <a:cubicBezTo>
                    <a:pt x="749" y="4559"/>
                    <a:pt x="749" y="4600"/>
                    <a:pt x="769" y="4630"/>
                  </a:cubicBezTo>
                  <a:cubicBezTo>
                    <a:pt x="790" y="4661"/>
                    <a:pt x="821" y="4692"/>
                    <a:pt x="862" y="4702"/>
                  </a:cubicBezTo>
                  <a:lnTo>
                    <a:pt x="1548" y="4917"/>
                  </a:lnTo>
                  <a:cubicBezTo>
                    <a:pt x="1557" y="4920"/>
                    <a:pt x="1566" y="4921"/>
                    <a:pt x="1575" y="4921"/>
                  </a:cubicBezTo>
                  <a:cubicBezTo>
                    <a:pt x="1601" y="4921"/>
                    <a:pt x="1631" y="4912"/>
                    <a:pt x="1661" y="4897"/>
                  </a:cubicBezTo>
                  <a:cubicBezTo>
                    <a:pt x="1692" y="4887"/>
                    <a:pt x="1723" y="4856"/>
                    <a:pt x="1733" y="4815"/>
                  </a:cubicBezTo>
                  <a:lnTo>
                    <a:pt x="1846" y="4436"/>
                  </a:lnTo>
                  <a:cubicBezTo>
                    <a:pt x="1889" y="4438"/>
                    <a:pt x="1932" y="4440"/>
                    <a:pt x="1975" y="4440"/>
                  </a:cubicBezTo>
                  <a:cubicBezTo>
                    <a:pt x="2102" y="4440"/>
                    <a:pt x="2225" y="4428"/>
                    <a:pt x="2348" y="4405"/>
                  </a:cubicBezTo>
                  <a:cubicBezTo>
                    <a:pt x="2492" y="4384"/>
                    <a:pt x="2635" y="4333"/>
                    <a:pt x="2768" y="4272"/>
                  </a:cubicBezTo>
                  <a:cubicBezTo>
                    <a:pt x="2891" y="4210"/>
                    <a:pt x="2994" y="4138"/>
                    <a:pt x="3086" y="4046"/>
                  </a:cubicBezTo>
                  <a:cubicBezTo>
                    <a:pt x="3168" y="3954"/>
                    <a:pt x="3230" y="3862"/>
                    <a:pt x="3271" y="3749"/>
                  </a:cubicBezTo>
                  <a:cubicBezTo>
                    <a:pt x="3271" y="3718"/>
                    <a:pt x="3271" y="3687"/>
                    <a:pt x="3260" y="3657"/>
                  </a:cubicBezTo>
                  <a:cubicBezTo>
                    <a:pt x="3240" y="3626"/>
                    <a:pt x="3219" y="3605"/>
                    <a:pt x="3189" y="3595"/>
                  </a:cubicBezTo>
                  <a:lnTo>
                    <a:pt x="2502" y="3390"/>
                  </a:lnTo>
                  <a:cubicBezTo>
                    <a:pt x="2471" y="3370"/>
                    <a:pt x="2430" y="3370"/>
                    <a:pt x="2389" y="3370"/>
                  </a:cubicBezTo>
                  <a:cubicBezTo>
                    <a:pt x="2348" y="3380"/>
                    <a:pt x="2317" y="3390"/>
                    <a:pt x="2287" y="3400"/>
                  </a:cubicBezTo>
                  <a:cubicBezTo>
                    <a:pt x="2266" y="3411"/>
                    <a:pt x="2235" y="3431"/>
                    <a:pt x="2204" y="3452"/>
                  </a:cubicBezTo>
                  <a:cubicBezTo>
                    <a:pt x="2153" y="3472"/>
                    <a:pt x="2112" y="3493"/>
                    <a:pt x="2061" y="3513"/>
                  </a:cubicBezTo>
                  <a:cubicBezTo>
                    <a:pt x="1989" y="3534"/>
                    <a:pt x="1928" y="3544"/>
                    <a:pt x="1856" y="3544"/>
                  </a:cubicBezTo>
                  <a:cubicBezTo>
                    <a:pt x="1764" y="3544"/>
                    <a:pt x="1671" y="3523"/>
                    <a:pt x="1579" y="3503"/>
                  </a:cubicBezTo>
                  <a:cubicBezTo>
                    <a:pt x="1425" y="3452"/>
                    <a:pt x="1272" y="3390"/>
                    <a:pt x="1138" y="3298"/>
                  </a:cubicBezTo>
                  <a:cubicBezTo>
                    <a:pt x="1036" y="3246"/>
                    <a:pt x="985" y="3134"/>
                    <a:pt x="1015" y="3021"/>
                  </a:cubicBezTo>
                  <a:cubicBezTo>
                    <a:pt x="1036" y="2970"/>
                    <a:pt x="1077" y="2929"/>
                    <a:pt x="1128" y="2908"/>
                  </a:cubicBezTo>
                  <a:cubicBezTo>
                    <a:pt x="1200" y="2888"/>
                    <a:pt x="1282" y="2877"/>
                    <a:pt x="1364" y="2877"/>
                  </a:cubicBezTo>
                  <a:cubicBezTo>
                    <a:pt x="1487" y="2877"/>
                    <a:pt x="1610" y="2888"/>
                    <a:pt x="1733" y="2898"/>
                  </a:cubicBezTo>
                  <a:cubicBezTo>
                    <a:pt x="1876" y="2918"/>
                    <a:pt x="2061" y="2929"/>
                    <a:pt x="2266" y="2949"/>
                  </a:cubicBezTo>
                  <a:cubicBezTo>
                    <a:pt x="2345" y="2956"/>
                    <a:pt x="2421" y="2959"/>
                    <a:pt x="2493" y="2959"/>
                  </a:cubicBezTo>
                  <a:cubicBezTo>
                    <a:pt x="2769" y="2959"/>
                    <a:pt x="2998" y="2911"/>
                    <a:pt x="3168" y="2806"/>
                  </a:cubicBezTo>
                  <a:cubicBezTo>
                    <a:pt x="3404" y="2662"/>
                    <a:pt x="3568" y="2426"/>
                    <a:pt x="3640" y="2160"/>
                  </a:cubicBezTo>
                  <a:cubicBezTo>
                    <a:pt x="3670" y="2047"/>
                    <a:pt x="3691" y="1914"/>
                    <a:pt x="3681" y="1791"/>
                  </a:cubicBezTo>
                  <a:cubicBezTo>
                    <a:pt x="3670" y="1658"/>
                    <a:pt x="3629" y="1534"/>
                    <a:pt x="3578" y="1422"/>
                  </a:cubicBezTo>
                  <a:cubicBezTo>
                    <a:pt x="3517" y="1288"/>
                    <a:pt x="3435" y="1176"/>
                    <a:pt x="3342" y="1083"/>
                  </a:cubicBezTo>
                  <a:cubicBezTo>
                    <a:pt x="3230" y="960"/>
                    <a:pt x="3107" y="868"/>
                    <a:pt x="2973" y="786"/>
                  </a:cubicBezTo>
                  <a:lnTo>
                    <a:pt x="3086" y="407"/>
                  </a:lnTo>
                  <a:cubicBezTo>
                    <a:pt x="3096" y="366"/>
                    <a:pt x="3096" y="325"/>
                    <a:pt x="3076" y="294"/>
                  </a:cubicBezTo>
                  <a:cubicBezTo>
                    <a:pt x="3055" y="253"/>
                    <a:pt x="3025" y="233"/>
                    <a:pt x="2994" y="222"/>
                  </a:cubicBezTo>
                  <a:lnTo>
                    <a:pt x="2307" y="7"/>
                  </a:lnTo>
                  <a:cubicBezTo>
                    <a:pt x="2290" y="3"/>
                    <a:pt x="2273" y="0"/>
                    <a:pt x="2257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725339" y="3723196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49"/>
                  </a:lnTo>
                  <a:cubicBezTo>
                    <a:pt x="1" y="1549"/>
                    <a:pt x="2143" y="1877"/>
                    <a:pt x="4788" y="1877"/>
                  </a:cubicBezTo>
                  <a:cubicBezTo>
                    <a:pt x="7423" y="1877"/>
                    <a:pt x="9565" y="1549"/>
                    <a:pt x="9565" y="114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725339" y="3671303"/>
              <a:ext cx="663641" cy="100316"/>
            </a:xfrm>
            <a:custGeom>
              <a:avLst/>
              <a:gdLst/>
              <a:ahLst/>
              <a:cxnLst/>
              <a:rect l="l" t="t" r="r" b="b"/>
              <a:pathLst>
                <a:path w="9566" h="1446" extrusionOk="0">
                  <a:moveTo>
                    <a:pt x="4788" y="0"/>
                  </a:moveTo>
                  <a:cubicBezTo>
                    <a:pt x="2143" y="0"/>
                    <a:pt x="1" y="318"/>
                    <a:pt x="1" y="718"/>
                  </a:cubicBezTo>
                  <a:cubicBezTo>
                    <a:pt x="1" y="1128"/>
                    <a:pt x="2143" y="1446"/>
                    <a:pt x="4778" y="1446"/>
                  </a:cubicBezTo>
                  <a:cubicBezTo>
                    <a:pt x="7423" y="1446"/>
                    <a:pt x="9565" y="1128"/>
                    <a:pt x="9565" y="718"/>
                  </a:cubicBezTo>
                  <a:cubicBezTo>
                    <a:pt x="9565" y="31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793605" y="3692671"/>
              <a:ext cx="527805" cy="46967"/>
            </a:xfrm>
            <a:custGeom>
              <a:avLst/>
              <a:gdLst/>
              <a:ahLst/>
              <a:cxnLst/>
              <a:rect l="l" t="t" r="r" b="b"/>
              <a:pathLst>
                <a:path w="7608" h="677" extrusionOk="0">
                  <a:moveTo>
                    <a:pt x="3804" y="0"/>
                  </a:moveTo>
                  <a:cubicBezTo>
                    <a:pt x="1703" y="0"/>
                    <a:pt x="1" y="154"/>
                    <a:pt x="1" y="338"/>
                  </a:cubicBezTo>
                  <a:cubicBezTo>
                    <a:pt x="1" y="523"/>
                    <a:pt x="1703" y="677"/>
                    <a:pt x="3804" y="677"/>
                  </a:cubicBezTo>
                  <a:cubicBezTo>
                    <a:pt x="5896" y="677"/>
                    <a:pt x="7608" y="523"/>
                    <a:pt x="7608" y="338"/>
                  </a:cubicBezTo>
                  <a:cubicBezTo>
                    <a:pt x="7608" y="154"/>
                    <a:pt x="5896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792911" y="3692671"/>
              <a:ext cx="527805" cy="30594"/>
            </a:xfrm>
            <a:custGeom>
              <a:avLst/>
              <a:gdLst/>
              <a:ahLst/>
              <a:cxnLst/>
              <a:rect l="l" t="t" r="r" b="b"/>
              <a:pathLst>
                <a:path w="7608" h="441" extrusionOk="0">
                  <a:moveTo>
                    <a:pt x="3804" y="0"/>
                  </a:moveTo>
                  <a:cubicBezTo>
                    <a:pt x="1702" y="0"/>
                    <a:pt x="1" y="154"/>
                    <a:pt x="1" y="338"/>
                  </a:cubicBezTo>
                  <a:cubicBezTo>
                    <a:pt x="1" y="369"/>
                    <a:pt x="62" y="410"/>
                    <a:pt x="165" y="441"/>
                  </a:cubicBezTo>
                  <a:cubicBezTo>
                    <a:pt x="636" y="297"/>
                    <a:pt x="2092" y="195"/>
                    <a:pt x="3804" y="195"/>
                  </a:cubicBezTo>
                  <a:cubicBezTo>
                    <a:pt x="5526" y="195"/>
                    <a:pt x="6972" y="297"/>
                    <a:pt x="7443" y="441"/>
                  </a:cubicBezTo>
                  <a:cubicBezTo>
                    <a:pt x="7546" y="410"/>
                    <a:pt x="7607" y="369"/>
                    <a:pt x="7607" y="338"/>
                  </a:cubicBezTo>
                  <a:cubicBezTo>
                    <a:pt x="7607" y="154"/>
                    <a:pt x="5906" y="0"/>
                    <a:pt x="380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676984" y="3632175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1"/>
                  </a:moveTo>
                  <a:lnTo>
                    <a:pt x="1" y="1159"/>
                  </a:lnTo>
                  <a:cubicBezTo>
                    <a:pt x="1" y="1559"/>
                    <a:pt x="2143" y="1877"/>
                    <a:pt x="4788" y="1877"/>
                  </a:cubicBezTo>
                  <a:cubicBezTo>
                    <a:pt x="7423" y="1877"/>
                    <a:pt x="9565" y="1559"/>
                    <a:pt x="9565" y="1159"/>
                  </a:cubicBezTo>
                  <a:lnTo>
                    <a:pt x="9565" y="1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676984" y="3580282"/>
              <a:ext cx="663641" cy="101079"/>
            </a:xfrm>
            <a:custGeom>
              <a:avLst/>
              <a:gdLst/>
              <a:ahLst/>
              <a:cxnLst/>
              <a:rect l="l" t="t" r="r" b="b"/>
              <a:pathLst>
                <a:path w="9566" h="1457" extrusionOk="0">
                  <a:moveTo>
                    <a:pt x="478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8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8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5745250" y="3602343"/>
              <a:ext cx="527111" cy="46273"/>
            </a:xfrm>
            <a:custGeom>
              <a:avLst/>
              <a:gdLst/>
              <a:ahLst/>
              <a:cxnLst/>
              <a:rect l="l" t="t" r="r" b="b"/>
              <a:pathLst>
                <a:path w="7598" h="667" extrusionOk="0">
                  <a:moveTo>
                    <a:pt x="380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523"/>
                    <a:pt x="1703" y="666"/>
                    <a:pt x="3804" y="666"/>
                  </a:cubicBezTo>
                  <a:cubicBezTo>
                    <a:pt x="5895" y="666"/>
                    <a:pt x="7597" y="523"/>
                    <a:pt x="7597" y="338"/>
                  </a:cubicBezTo>
                  <a:cubicBezTo>
                    <a:pt x="7597" y="144"/>
                    <a:pt x="5895" y="0"/>
                    <a:pt x="3804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5745250" y="3602343"/>
              <a:ext cx="527111" cy="29901"/>
            </a:xfrm>
            <a:custGeom>
              <a:avLst/>
              <a:gdLst/>
              <a:ahLst/>
              <a:cxnLst/>
              <a:rect l="l" t="t" r="r" b="b"/>
              <a:pathLst>
                <a:path w="7598" h="431" extrusionOk="0">
                  <a:moveTo>
                    <a:pt x="3794" y="0"/>
                  </a:moveTo>
                  <a:cubicBezTo>
                    <a:pt x="1703" y="0"/>
                    <a:pt x="1" y="144"/>
                    <a:pt x="1" y="338"/>
                  </a:cubicBezTo>
                  <a:cubicBezTo>
                    <a:pt x="1" y="369"/>
                    <a:pt x="52" y="400"/>
                    <a:pt x="165" y="431"/>
                  </a:cubicBezTo>
                  <a:cubicBezTo>
                    <a:pt x="636" y="297"/>
                    <a:pt x="2082" y="195"/>
                    <a:pt x="3804" y="195"/>
                  </a:cubicBezTo>
                  <a:cubicBezTo>
                    <a:pt x="5516" y="195"/>
                    <a:pt x="6962" y="297"/>
                    <a:pt x="7443" y="431"/>
                  </a:cubicBezTo>
                  <a:cubicBezTo>
                    <a:pt x="7546" y="400"/>
                    <a:pt x="7597" y="369"/>
                    <a:pt x="7597" y="338"/>
                  </a:cubicBezTo>
                  <a:cubicBezTo>
                    <a:pt x="7597" y="144"/>
                    <a:pt x="5895" y="0"/>
                    <a:pt x="3794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5731028" y="3541154"/>
              <a:ext cx="663641" cy="130217"/>
            </a:xfrm>
            <a:custGeom>
              <a:avLst/>
              <a:gdLst/>
              <a:ahLst/>
              <a:cxnLst/>
              <a:rect l="l" t="t" r="r" b="b"/>
              <a:pathLst>
                <a:path w="9566" h="1877" extrusionOk="0">
                  <a:moveTo>
                    <a:pt x="1" y="0"/>
                  </a:moveTo>
                  <a:lnTo>
                    <a:pt x="1" y="1149"/>
                  </a:lnTo>
                  <a:cubicBezTo>
                    <a:pt x="1" y="1548"/>
                    <a:pt x="2143" y="1876"/>
                    <a:pt x="4778" y="1876"/>
                  </a:cubicBezTo>
                  <a:cubicBezTo>
                    <a:pt x="7423" y="1876"/>
                    <a:pt x="9565" y="1548"/>
                    <a:pt x="9565" y="1149"/>
                  </a:cubicBezTo>
                  <a:lnTo>
                    <a:pt x="9565" y="0"/>
                  </a:ln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5731028" y="3489261"/>
              <a:ext cx="663641" cy="101010"/>
            </a:xfrm>
            <a:custGeom>
              <a:avLst/>
              <a:gdLst/>
              <a:ahLst/>
              <a:cxnLst/>
              <a:rect l="l" t="t" r="r" b="b"/>
              <a:pathLst>
                <a:path w="9566" h="1456" extrusionOk="0">
                  <a:moveTo>
                    <a:pt x="4778" y="0"/>
                  </a:moveTo>
                  <a:cubicBezTo>
                    <a:pt x="2143" y="0"/>
                    <a:pt x="1" y="328"/>
                    <a:pt x="1" y="728"/>
                  </a:cubicBezTo>
                  <a:cubicBezTo>
                    <a:pt x="1" y="1128"/>
                    <a:pt x="2143" y="1456"/>
                    <a:pt x="4778" y="1456"/>
                  </a:cubicBezTo>
                  <a:cubicBezTo>
                    <a:pt x="7423" y="1456"/>
                    <a:pt x="9565" y="1128"/>
                    <a:pt x="9565" y="728"/>
                  </a:cubicBezTo>
                  <a:cubicBezTo>
                    <a:pt x="9565" y="328"/>
                    <a:pt x="7423" y="0"/>
                    <a:pt x="477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5798600" y="3510559"/>
              <a:ext cx="527805" cy="47036"/>
            </a:xfrm>
            <a:custGeom>
              <a:avLst/>
              <a:gdLst/>
              <a:ahLst/>
              <a:cxnLst/>
              <a:rect l="l" t="t" r="r" b="b"/>
              <a:pathLst>
                <a:path w="7608" h="678" extrusionOk="0">
                  <a:moveTo>
                    <a:pt x="381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523"/>
                    <a:pt x="1713" y="677"/>
                    <a:pt x="3804" y="677"/>
                  </a:cubicBezTo>
                  <a:cubicBezTo>
                    <a:pt x="5906" y="677"/>
                    <a:pt x="7607" y="523"/>
                    <a:pt x="7607" y="339"/>
                  </a:cubicBezTo>
                  <a:cubicBezTo>
                    <a:pt x="7607" y="154"/>
                    <a:pt x="5926" y="1"/>
                    <a:pt x="3814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798600" y="3510559"/>
              <a:ext cx="527805" cy="30664"/>
            </a:xfrm>
            <a:custGeom>
              <a:avLst/>
              <a:gdLst/>
              <a:ahLst/>
              <a:cxnLst/>
              <a:rect l="l" t="t" r="r" b="b"/>
              <a:pathLst>
                <a:path w="7608" h="442" extrusionOk="0">
                  <a:moveTo>
                    <a:pt x="3804" y="1"/>
                  </a:moveTo>
                  <a:cubicBezTo>
                    <a:pt x="1713" y="1"/>
                    <a:pt x="1" y="154"/>
                    <a:pt x="1" y="339"/>
                  </a:cubicBezTo>
                  <a:cubicBezTo>
                    <a:pt x="1" y="380"/>
                    <a:pt x="62" y="411"/>
                    <a:pt x="165" y="441"/>
                  </a:cubicBezTo>
                  <a:cubicBezTo>
                    <a:pt x="647" y="298"/>
                    <a:pt x="2092" y="195"/>
                    <a:pt x="3804" y="195"/>
                  </a:cubicBezTo>
                  <a:cubicBezTo>
                    <a:pt x="5526" y="195"/>
                    <a:pt x="6972" y="298"/>
                    <a:pt x="7443" y="441"/>
                  </a:cubicBezTo>
                  <a:cubicBezTo>
                    <a:pt x="7556" y="411"/>
                    <a:pt x="7607" y="380"/>
                    <a:pt x="7607" y="339"/>
                  </a:cubicBezTo>
                  <a:cubicBezTo>
                    <a:pt x="7607" y="154"/>
                    <a:pt x="5906" y="1"/>
                    <a:pt x="380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6503390" y="1343538"/>
              <a:ext cx="634504" cy="551947"/>
            </a:xfrm>
            <a:custGeom>
              <a:avLst/>
              <a:gdLst/>
              <a:ahLst/>
              <a:cxnLst/>
              <a:rect l="l" t="t" r="r" b="b"/>
              <a:pathLst>
                <a:path w="9146" h="7956" extrusionOk="0">
                  <a:moveTo>
                    <a:pt x="4952" y="1"/>
                  </a:moveTo>
                  <a:lnTo>
                    <a:pt x="636" y="1026"/>
                  </a:lnTo>
                  <a:lnTo>
                    <a:pt x="1" y="2133"/>
                  </a:lnTo>
                  <a:cubicBezTo>
                    <a:pt x="1" y="2133"/>
                    <a:pt x="780" y="2205"/>
                    <a:pt x="1036" y="2543"/>
                  </a:cubicBezTo>
                  <a:cubicBezTo>
                    <a:pt x="1211" y="2758"/>
                    <a:pt x="3661" y="7956"/>
                    <a:pt x="3661" y="7956"/>
                  </a:cubicBezTo>
                  <a:lnTo>
                    <a:pt x="9145" y="6879"/>
                  </a:lnTo>
                  <a:cubicBezTo>
                    <a:pt x="9145" y="6879"/>
                    <a:pt x="7249" y="2502"/>
                    <a:pt x="6388" y="1323"/>
                  </a:cubicBezTo>
                  <a:cubicBezTo>
                    <a:pt x="5526" y="154"/>
                    <a:pt x="4952" y="1"/>
                    <a:pt x="49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6858317" y="1509208"/>
              <a:ext cx="120990" cy="119880"/>
            </a:xfrm>
            <a:custGeom>
              <a:avLst/>
              <a:gdLst/>
              <a:ahLst/>
              <a:cxnLst/>
              <a:rect l="l" t="t" r="r" b="b"/>
              <a:pathLst>
                <a:path w="1744" h="1728" extrusionOk="0">
                  <a:moveTo>
                    <a:pt x="747" y="1"/>
                  </a:moveTo>
                  <a:cubicBezTo>
                    <a:pt x="718" y="1"/>
                    <a:pt x="688" y="4"/>
                    <a:pt x="656" y="11"/>
                  </a:cubicBezTo>
                  <a:cubicBezTo>
                    <a:pt x="359" y="73"/>
                    <a:pt x="216" y="647"/>
                    <a:pt x="93" y="954"/>
                  </a:cubicBezTo>
                  <a:cubicBezTo>
                    <a:pt x="62" y="1026"/>
                    <a:pt x="31" y="1108"/>
                    <a:pt x="0" y="1190"/>
                  </a:cubicBezTo>
                  <a:lnTo>
                    <a:pt x="113" y="1498"/>
                  </a:lnTo>
                  <a:cubicBezTo>
                    <a:pt x="205" y="1662"/>
                    <a:pt x="421" y="1713"/>
                    <a:pt x="615" y="1723"/>
                  </a:cubicBezTo>
                  <a:cubicBezTo>
                    <a:pt x="655" y="1726"/>
                    <a:pt x="693" y="1727"/>
                    <a:pt x="732" y="1727"/>
                  </a:cubicBezTo>
                  <a:cubicBezTo>
                    <a:pt x="998" y="1727"/>
                    <a:pt x="1255" y="1667"/>
                    <a:pt x="1497" y="1559"/>
                  </a:cubicBezTo>
                  <a:cubicBezTo>
                    <a:pt x="1548" y="1539"/>
                    <a:pt x="1600" y="1508"/>
                    <a:pt x="1641" y="1477"/>
                  </a:cubicBezTo>
                  <a:cubicBezTo>
                    <a:pt x="1723" y="1365"/>
                    <a:pt x="1743" y="1211"/>
                    <a:pt x="1692" y="1088"/>
                  </a:cubicBezTo>
                  <a:cubicBezTo>
                    <a:pt x="1589" y="801"/>
                    <a:pt x="1425" y="544"/>
                    <a:pt x="1220" y="339"/>
                  </a:cubicBezTo>
                  <a:cubicBezTo>
                    <a:pt x="1094" y="186"/>
                    <a:pt x="960" y="1"/>
                    <a:pt x="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6745928" y="3369727"/>
              <a:ext cx="426101" cy="293109"/>
            </a:xfrm>
            <a:custGeom>
              <a:avLst/>
              <a:gdLst/>
              <a:ahLst/>
              <a:cxnLst/>
              <a:rect l="l" t="t" r="r" b="b"/>
              <a:pathLst>
                <a:path w="6142" h="4225" extrusionOk="0">
                  <a:moveTo>
                    <a:pt x="1" y="1"/>
                  </a:moveTo>
                  <a:lnTo>
                    <a:pt x="1" y="4224"/>
                  </a:lnTo>
                  <a:lnTo>
                    <a:pt x="6141" y="4224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6745928" y="3369727"/>
              <a:ext cx="426101" cy="120296"/>
            </a:xfrm>
            <a:custGeom>
              <a:avLst/>
              <a:gdLst/>
              <a:ahLst/>
              <a:cxnLst/>
              <a:rect l="l" t="t" r="r" b="b"/>
              <a:pathLst>
                <a:path w="6142" h="1734" extrusionOk="0">
                  <a:moveTo>
                    <a:pt x="1" y="1"/>
                  </a:moveTo>
                  <a:lnTo>
                    <a:pt x="1" y="1118"/>
                  </a:lnTo>
                  <a:lnTo>
                    <a:pt x="6141" y="1733"/>
                  </a:lnTo>
                  <a:lnTo>
                    <a:pt x="6141" y="1"/>
                  </a:ln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6462874" y="3658468"/>
              <a:ext cx="978673" cy="98929"/>
            </a:xfrm>
            <a:custGeom>
              <a:avLst/>
              <a:gdLst/>
              <a:ahLst/>
              <a:cxnLst/>
              <a:rect l="l" t="t" r="r" b="b"/>
              <a:pathLst>
                <a:path w="14107" h="1426" extrusionOk="0">
                  <a:moveTo>
                    <a:pt x="913" y="1"/>
                  </a:moveTo>
                  <a:cubicBezTo>
                    <a:pt x="1" y="42"/>
                    <a:pt x="1" y="1385"/>
                    <a:pt x="913" y="1426"/>
                  </a:cubicBezTo>
                  <a:lnTo>
                    <a:pt x="13389" y="1426"/>
                  </a:lnTo>
                  <a:cubicBezTo>
                    <a:pt x="13779" y="1426"/>
                    <a:pt x="14107" y="1108"/>
                    <a:pt x="14107" y="719"/>
                  </a:cubicBezTo>
                  <a:cubicBezTo>
                    <a:pt x="14107" y="319"/>
                    <a:pt x="13779" y="1"/>
                    <a:pt x="13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5573891" y="1566859"/>
              <a:ext cx="2770907" cy="1865563"/>
            </a:xfrm>
            <a:custGeom>
              <a:avLst/>
              <a:gdLst/>
              <a:ahLst/>
              <a:cxnLst/>
              <a:rect l="l" t="t" r="r" b="b"/>
              <a:pathLst>
                <a:path w="39941" h="26891" extrusionOk="0">
                  <a:moveTo>
                    <a:pt x="749" y="0"/>
                  </a:moveTo>
                  <a:cubicBezTo>
                    <a:pt x="328" y="0"/>
                    <a:pt x="0" y="339"/>
                    <a:pt x="0" y="749"/>
                  </a:cubicBezTo>
                  <a:lnTo>
                    <a:pt x="0" y="26142"/>
                  </a:lnTo>
                  <a:cubicBezTo>
                    <a:pt x="0" y="26562"/>
                    <a:pt x="328" y="26890"/>
                    <a:pt x="749" y="26890"/>
                  </a:cubicBezTo>
                  <a:lnTo>
                    <a:pt x="39192" y="26890"/>
                  </a:lnTo>
                  <a:cubicBezTo>
                    <a:pt x="39602" y="26890"/>
                    <a:pt x="39940" y="26562"/>
                    <a:pt x="39940" y="26142"/>
                  </a:cubicBezTo>
                  <a:lnTo>
                    <a:pt x="39940" y="749"/>
                  </a:lnTo>
                  <a:cubicBezTo>
                    <a:pt x="39940" y="339"/>
                    <a:pt x="39602" y="0"/>
                    <a:pt x="39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5616557" y="1618752"/>
              <a:ext cx="2684813" cy="1602424"/>
            </a:xfrm>
            <a:custGeom>
              <a:avLst/>
              <a:gdLst/>
              <a:ahLst/>
              <a:cxnLst/>
              <a:rect l="l" t="t" r="r" b="b"/>
              <a:pathLst>
                <a:path w="38700" h="23098" extrusionOk="0">
                  <a:moveTo>
                    <a:pt x="0" y="1"/>
                  </a:moveTo>
                  <a:lnTo>
                    <a:pt x="0" y="23097"/>
                  </a:lnTo>
                  <a:lnTo>
                    <a:pt x="38700" y="23097"/>
                  </a:lnTo>
                  <a:lnTo>
                    <a:pt x="38700" y="1"/>
                  </a:lnTo>
                  <a:close/>
                </a:path>
              </a:pathLst>
            </a:custGeom>
            <a:solidFill>
              <a:srgbClr val="E1E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5964339" y="1708385"/>
              <a:ext cx="2160684" cy="1462286"/>
            </a:xfrm>
            <a:custGeom>
              <a:avLst/>
              <a:gdLst/>
              <a:ahLst/>
              <a:cxnLst/>
              <a:rect l="l" t="t" r="r" b="b"/>
              <a:pathLst>
                <a:path w="31145" h="21078" extrusionOk="0">
                  <a:moveTo>
                    <a:pt x="523" y="0"/>
                  </a:moveTo>
                  <a:cubicBezTo>
                    <a:pt x="226" y="0"/>
                    <a:pt x="0" y="226"/>
                    <a:pt x="0" y="523"/>
                  </a:cubicBezTo>
                  <a:lnTo>
                    <a:pt x="0" y="20555"/>
                  </a:lnTo>
                  <a:cubicBezTo>
                    <a:pt x="0" y="20842"/>
                    <a:pt x="226" y="21077"/>
                    <a:pt x="523" y="21077"/>
                  </a:cubicBezTo>
                  <a:lnTo>
                    <a:pt x="30621" y="21077"/>
                  </a:lnTo>
                  <a:cubicBezTo>
                    <a:pt x="30909" y="21077"/>
                    <a:pt x="31144" y="20842"/>
                    <a:pt x="31144" y="20555"/>
                  </a:cubicBezTo>
                  <a:lnTo>
                    <a:pt x="31144" y="523"/>
                  </a:lnTo>
                  <a:cubicBezTo>
                    <a:pt x="31144" y="226"/>
                    <a:pt x="30909" y="0"/>
                    <a:pt x="3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5964339" y="1703390"/>
              <a:ext cx="2160684" cy="106074"/>
            </a:xfrm>
            <a:custGeom>
              <a:avLst/>
              <a:gdLst/>
              <a:ahLst/>
              <a:cxnLst/>
              <a:rect l="l" t="t" r="r" b="b"/>
              <a:pathLst>
                <a:path w="31145" h="1529" extrusionOk="0">
                  <a:moveTo>
                    <a:pt x="30396" y="1"/>
                  </a:moveTo>
                  <a:lnTo>
                    <a:pt x="749" y="62"/>
                  </a:lnTo>
                  <a:cubicBezTo>
                    <a:pt x="328" y="62"/>
                    <a:pt x="0" y="401"/>
                    <a:pt x="0" y="821"/>
                  </a:cubicBezTo>
                  <a:lnTo>
                    <a:pt x="0" y="1528"/>
                  </a:lnTo>
                  <a:lnTo>
                    <a:pt x="31144" y="1467"/>
                  </a:lnTo>
                  <a:lnTo>
                    <a:pt x="31144" y="749"/>
                  </a:lnTo>
                  <a:cubicBezTo>
                    <a:pt x="31144" y="339"/>
                    <a:pt x="30806" y="1"/>
                    <a:pt x="303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6041832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115787" y="1751745"/>
              <a:ext cx="42041" cy="35381"/>
            </a:xfrm>
            <a:custGeom>
              <a:avLst/>
              <a:gdLst/>
              <a:ahLst/>
              <a:cxnLst/>
              <a:rect l="l" t="t" r="r" b="b"/>
              <a:pathLst>
                <a:path w="606" h="510" extrusionOk="0">
                  <a:moveTo>
                    <a:pt x="349" y="1"/>
                  </a:moveTo>
                  <a:cubicBezTo>
                    <a:pt x="124" y="1"/>
                    <a:pt x="1" y="278"/>
                    <a:pt x="165" y="431"/>
                  </a:cubicBezTo>
                  <a:cubicBezTo>
                    <a:pt x="219" y="485"/>
                    <a:pt x="285" y="509"/>
                    <a:pt x="349" y="509"/>
                  </a:cubicBezTo>
                  <a:cubicBezTo>
                    <a:pt x="481" y="509"/>
                    <a:pt x="606" y="409"/>
                    <a:pt x="606" y="257"/>
                  </a:cubicBezTo>
                  <a:cubicBezTo>
                    <a:pt x="606" y="114"/>
                    <a:pt x="493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190504" y="1751051"/>
              <a:ext cx="42041" cy="36006"/>
            </a:xfrm>
            <a:custGeom>
              <a:avLst/>
              <a:gdLst/>
              <a:ahLst/>
              <a:cxnLst/>
              <a:rect l="l" t="t" r="r" b="b"/>
              <a:pathLst>
                <a:path w="606" h="519" extrusionOk="0">
                  <a:moveTo>
                    <a:pt x="349" y="1"/>
                  </a:moveTo>
                  <a:cubicBezTo>
                    <a:pt x="113" y="1"/>
                    <a:pt x="0" y="277"/>
                    <a:pt x="164" y="441"/>
                  </a:cubicBezTo>
                  <a:cubicBezTo>
                    <a:pt x="218" y="495"/>
                    <a:pt x="283" y="519"/>
                    <a:pt x="347" y="519"/>
                  </a:cubicBezTo>
                  <a:cubicBezTo>
                    <a:pt x="479" y="519"/>
                    <a:pt x="605" y="416"/>
                    <a:pt x="605" y="257"/>
                  </a:cubicBezTo>
                  <a:cubicBezTo>
                    <a:pt x="605" y="124"/>
                    <a:pt x="482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5792217" y="1684936"/>
              <a:ext cx="2160684" cy="1462980"/>
            </a:xfrm>
            <a:custGeom>
              <a:avLst/>
              <a:gdLst/>
              <a:ahLst/>
              <a:cxnLst/>
              <a:rect l="l" t="t" r="r" b="b"/>
              <a:pathLst>
                <a:path w="31145" h="21088" extrusionOk="0">
                  <a:moveTo>
                    <a:pt x="523" y="0"/>
                  </a:moveTo>
                  <a:cubicBezTo>
                    <a:pt x="226" y="0"/>
                    <a:pt x="0" y="236"/>
                    <a:pt x="0" y="523"/>
                  </a:cubicBezTo>
                  <a:lnTo>
                    <a:pt x="0" y="20565"/>
                  </a:lnTo>
                  <a:cubicBezTo>
                    <a:pt x="0" y="20852"/>
                    <a:pt x="226" y="21087"/>
                    <a:pt x="523" y="21087"/>
                  </a:cubicBezTo>
                  <a:lnTo>
                    <a:pt x="30622" y="21087"/>
                  </a:lnTo>
                  <a:cubicBezTo>
                    <a:pt x="30909" y="21087"/>
                    <a:pt x="31144" y="20852"/>
                    <a:pt x="31144" y="20565"/>
                  </a:cubicBezTo>
                  <a:lnTo>
                    <a:pt x="31144" y="523"/>
                  </a:lnTo>
                  <a:cubicBezTo>
                    <a:pt x="31144" y="236"/>
                    <a:pt x="30909" y="0"/>
                    <a:pt x="306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5746013" y="1653648"/>
              <a:ext cx="2161378" cy="1462286"/>
            </a:xfrm>
            <a:custGeom>
              <a:avLst/>
              <a:gdLst/>
              <a:ahLst/>
              <a:cxnLst/>
              <a:rect l="l" t="t" r="r" b="b"/>
              <a:pathLst>
                <a:path w="31155" h="21078" extrusionOk="0">
                  <a:moveTo>
                    <a:pt x="533" y="0"/>
                  </a:moveTo>
                  <a:cubicBezTo>
                    <a:pt x="236" y="0"/>
                    <a:pt x="0" y="236"/>
                    <a:pt x="0" y="523"/>
                  </a:cubicBezTo>
                  <a:lnTo>
                    <a:pt x="0" y="20554"/>
                  </a:lnTo>
                  <a:cubicBezTo>
                    <a:pt x="0" y="20852"/>
                    <a:pt x="236" y="21077"/>
                    <a:pt x="533" y="21077"/>
                  </a:cubicBezTo>
                  <a:lnTo>
                    <a:pt x="30632" y="21077"/>
                  </a:lnTo>
                  <a:cubicBezTo>
                    <a:pt x="30919" y="21077"/>
                    <a:pt x="31154" y="20852"/>
                    <a:pt x="31154" y="20554"/>
                  </a:cubicBezTo>
                  <a:lnTo>
                    <a:pt x="31154" y="523"/>
                  </a:lnTo>
                  <a:cubicBezTo>
                    <a:pt x="31154" y="236"/>
                    <a:pt x="30919" y="0"/>
                    <a:pt x="306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5746013" y="1649347"/>
              <a:ext cx="2161378" cy="106074"/>
            </a:xfrm>
            <a:custGeom>
              <a:avLst/>
              <a:gdLst/>
              <a:ahLst/>
              <a:cxnLst/>
              <a:rect l="l" t="t" r="r" b="b"/>
              <a:pathLst>
                <a:path w="31155" h="1529" extrusionOk="0">
                  <a:moveTo>
                    <a:pt x="30406" y="1"/>
                  </a:moveTo>
                  <a:lnTo>
                    <a:pt x="759" y="62"/>
                  </a:lnTo>
                  <a:cubicBezTo>
                    <a:pt x="338" y="62"/>
                    <a:pt x="0" y="400"/>
                    <a:pt x="10" y="810"/>
                  </a:cubicBezTo>
                  <a:lnTo>
                    <a:pt x="10" y="1528"/>
                  </a:lnTo>
                  <a:lnTo>
                    <a:pt x="31154" y="1456"/>
                  </a:lnTo>
                  <a:lnTo>
                    <a:pt x="31154" y="749"/>
                  </a:lnTo>
                  <a:cubicBezTo>
                    <a:pt x="31154" y="339"/>
                    <a:pt x="30816" y="1"/>
                    <a:pt x="30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5824200" y="1697008"/>
              <a:ext cx="42041" cy="35589"/>
            </a:xfrm>
            <a:custGeom>
              <a:avLst/>
              <a:gdLst/>
              <a:ahLst/>
              <a:cxnLst/>
              <a:rect l="l" t="t" r="r" b="b"/>
              <a:pathLst>
                <a:path w="606" h="513" extrusionOk="0">
                  <a:moveTo>
                    <a:pt x="349" y="0"/>
                  </a:moveTo>
                  <a:cubicBezTo>
                    <a:pt x="114" y="0"/>
                    <a:pt x="1" y="277"/>
                    <a:pt x="165" y="441"/>
                  </a:cubicBezTo>
                  <a:cubicBezTo>
                    <a:pt x="217" y="490"/>
                    <a:pt x="280" y="512"/>
                    <a:pt x="343" y="512"/>
                  </a:cubicBezTo>
                  <a:cubicBezTo>
                    <a:pt x="477" y="512"/>
                    <a:pt x="606" y="411"/>
                    <a:pt x="606" y="257"/>
                  </a:cubicBezTo>
                  <a:cubicBezTo>
                    <a:pt x="606" y="113"/>
                    <a:pt x="48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5902802" y="1699297"/>
              <a:ext cx="39197" cy="31011"/>
            </a:xfrm>
            <a:custGeom>
              <a:avLst/>
              <a:gdLst/>
              <a:ahLst/>
              <a:cxnLst/>
              <a:rect l="l" t="t" r="r" b="b"/>
              <a:pathLst>
                <a:path w="565" h="447" extrusionOk="0">
                  <a:moveTo>
                    <a:pt x="282" y="1"/>
                  </a:moveTo>
                  <a:cubicBezTo>
                    <a:pt x="141" y="1"/>
                    <a:pt x="1" y="75"/>
                    <a:pt x="26" y="224"/>
                  </a:cubicBezTo>
                  <a:cubicBezTo>
                    <a:pt x="1" y="372"/>
                    <a:pt x="141" y="447"/>
                    <a:pt x="282" y="447"/>
                  </a:cubicBezTo>
                  <a:cubicBezTo>
                    <a:pt x="423" y="447"/>
                    <a:pt x="564" y="372"/>
                    <a:pt x="539" y="224"/>
                  </a:cubicBezTo>
                  <a:cubicBezTo>
                    <a:pt x="564" y="75"/>
                    <a:pt x="423" y="1"/>
                    <a:pt x="2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5972178" y="1697008"/>
              <a:ext cx="41972" cy="35589"/>
            </a:xfrm>
            <a:custGeom>
              <a:avLst/>
              <a:gdLst/>
              <a:ahLst/>
              <a:cxnLst/>
              <a:rect l="l" t="t" r="r" b="b"/>
              <a:pathLst>
                <a:path w="605" h="513" extrusionOk="0">
                  <a:moveTo>
                    <a:pt x="349" y="0"/>
                  </a:moveTo>
                  <a:cubicBezTo>
                    <a:pt x="113" y="0"/>
                    <a:pt x="0" y="277"/>
                    <a:pt x="164" y="441"/>
                  </a:cubicBezTo>
                  <a:cubicBezTo>
                    <a:pt x="216" y="490"/>
                    <a:pt x="280" y="512"/>
                    <a:pt x="342" y="512"/>
                  </a:cubicBezTo>
                  <a:cubicBezTo>
                    <a:pt x="476" y="512"/>
                    <a:pt x="605" y="411"/>
                    <a:pt x="605" y="257"/>
                  </a:cubicBezTo>
                  <a:cubicBezTo>
                    <a:pt x="605" y="113"/>
                    <a:pt x="482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5896767" y="1881894"/>
              <a:ext cx="1913917" cy="1172160"/>
            </a:xfrm>
            <a:custGeom>
              <a:avLst/>
              <a:gdLst/>
              <a:ahLst/>
              <a:cxnLst/>
              <a:rect l="l" t="t" r="r" b="b"/>
              <a:pathLst>
                <a:path w="27588" h="16896" extrusionOk="0">
                  <a:moveTo>
                    <a:pt x="421" y="1"/>
                  </a:moveTo>
                  <a:cubicBezTo>
                    <a:pt x="185" y="1"/>
                    <a:pt x="0" y="196"/>
                    <a:pt x="0" y="431"/>
                  </a:cubicBezTo>
                  <a:lnTo>
                    <a:pt x="0" y="16475"/>
                  </a:lnTo>
                  <a:cubicBezTo>
                    <a:pt x="0" y="16711"/>
                    <a:pt x="185" y="16895"/>
                    <a:pt x="421" y="16895"/>
                  </a:cubicBezTo>
                  <a:lnTo>
                    <a:pt x="27167" y="16895"/>
                  </a:lnTo>
                  <a:cubicBezTo>
                    <a:pt x="27392" y="16895"/>
                    <a:pt x="27587" y="16711"/>
                    <a:pt x="27587" y="16475"/>
                  </a:cubicBezTo>
                  <a:lnTo>
                    <a:pt x="27587" y="431"/>
                  </a:lnTo>
                  <a:cubicBezTo>
                    <a:pt x="27587" y="196"/>
                    <a:pt x="27392" y="1"/>
                    <a:pt x="27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5840572" y="1807246"/>
              <a:ext cx="1913918" cy="1171397"/>
            </a:xfrm>
            <a:custGeom>
              <a:avLst/>
              <a:gdLst/>
              <a:ahLst/>
              <a:cxnLst/>
              <a:rect l="l" t="t" r="r" b="b"/>
              <a:pathLst>
                <a:path w="27588" h="16885" extrusionOk="0">
                  <a:moveTo>
                    <a:pt x="421" y="0"/>
                  </a:moveTo>
                  <a:cubicBezTo>
                    <a:pt x="185" y="0"/>
                    <a:pt x="1" y="185"/>
                    <a:pt x="1" y="421"/>
                  </a:cubicBezTo>
                  <a:lnTo>
                    <a:pt x="1" y="16464"/>
                  </a:lnTo>
                  <a:cubicBezTo>
                    <a:pt x="1" y="16700"/>
                    <a:pt x="185" y="16885"/>
                    <a:pt x="421" y="16885"/>
                  </a:cubicBezTo>
                  <a:lnTo>
                    <a:pt x="27167" y="16885"/>
                  </a:lnTo>
                  <a:cubicBezTo>
                    <a:pt x="27392" y="16885"/>
                    <a:pt x="27587" y="16700"/>
                    <a:pt x="27587" y="16464"/>
                  </a:cubicBezTo>
                  <a:lnTo>
                    <a:pt x="27587" y="421"/>
                  </a:lnTo>
                  <a:cubicBezTo>
                    <a:pt x="27587" y="185"/>
                    <a:pt x="27392" y="0"/>
                    <a:pt x="27167" y="0"/>
                  </a:cubicBezTo>
                  <a:close/>
                </a:path>
              </a:pathLst>
            </a:custGeom>
            <a:solidFill>
              <a:srgbClr val="E2F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62188" y="2226137"/>
              <a:ext cx="1696982" cy="666486"/>
            </a:xfrm>
            <a:custGeom>
              <a:avLst/>
              <a:gdLst/>
              <a:ahLst/>
              <a:cxnLst/>
              <a:rect l="l" t="t" r="r" b="b"/>
              <a:pathLst>
                <a:path w="24461" h="9607" extrusionOk="0">
                  <a:moveTo>
                    <a:pt x="20975" y="1"/>
                  </a:moveTo>
                  <a:cubicBezTo>
                    <a:pt x="19448" y="1"/>
                    <a:pt x="17582" y="5916"/>
                    <a:pt x="16024" y="5916"/>
                  </a:cubicBezTo>
                  <a:cubicBezTo>
                    <a:pt x="14455" y="5916"/>
                    <a:pt x="14086" y="513"/>
                    <a:pt x="12118" y="513"/>
                  </a:cubicBezTo>
                  <a:cubicBezTo>
                    <a:pt x="10149" y="513"/>
                    <a:pt x="7453" y="7833"/>
                    <a:pt x="4583" y="7833"/>
                  </a:cubicBezTo>
                  <a:cubicBezTo>
                    <a:pt x="1713" y="7833"/>
                    <a:pt x="810" y="2574"/>
                    <a:pt x="1" y="2574"/>
                  </a:cubicBezTo>
                  <a:lnTo>
                    <a:pt x="1" y="9606"/>
                  </a:lnTo>
                  <a:lnTo>
                    <a:pt x="24461" y="9606"/>
                  </a:lnTo>
                  <a:lnTo>
                    <a:pt x="24461" y="4357"/>
                  </a:lnTo>
                  <a:cubicBezTo>
                    <a:pt x="24461" y="4357"/>
                    <a:pt x="22492" y="1"/>
                    <a:pt x="20975" y="1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7334791" y="1913183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7334791" y="1946622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7334791" y="1980061"/>
              <a:ext cx="246906" cy="18592"/>
            </a:xfrm>
            <a:custGeom>
              <a:avLst/>
              <a:gdLst/>
              <a:ahLst/>
              <a:cxnLst/>
              <a:rect l="l" t="t" r="r" b="b"/>
              <a:pathLst>
                <a:path w="3559" h="268" extrusionOk="0">
                  <a:moveTo>
                    <a:pt x="1" y="1"/>
                  </a:moveTo>
                  <a:lnTo>
                    <a:pt x="1" y="267"/>
                  </a:lnTo>
                  <a:lnTo>
                    <a:pt x="3558" y="267"/>
                  </a:lnTo>
                  <a:lnTo>
                    <a:pt x="3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7175504" y="1913183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7175504" y="1946622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7175504" y="1980061"/>
              <a:ext cx="111763" cy="18592"/>
            </a:xfrm>
            <a:custGeom>
              <a:avLst/>
              <a:gdLst/>
              <a:ahLst/>
              <a:cxnLst/>
              <a:rect l="l" t="t" r="r" b="b"/>
              <a:pathLst>
                <a:path w="1611" h="268" extrusionOk="0">
                  <a:moveTo>
                    <a:pt x="1" y="1"/>
                  </a:moveTo>
                  <a:lnTo>
                    <a:pt x="1" y="267"/>
                  </a:lnTo>
                  <a:lnTo>
                    <a:pt x="1610" y="267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5968571" y="2040487"/>
              <a:ext cx="1677071" cy="645118"/>
            </a:xfrm>
            <a:custGeom>
              <a:avLst/>
              <a:gdLst/>
              <a:ahLst/>
              <a:cxnLst/>
              <a:rect l="l" t="t" r="r" b="b"/>
              <a:pathLst>
                <a:path w="24174" h="9299" fill="none" extrusionOk="0">
                  <a:moveTo>
                    <a:pt x="1" y="4091"/>
                  </a:moveTo>
                  <a:cubicBezTo>
                    <a:pt x="995" y="4501"/>
                    <a:pt x="1928" y="9299"/>
                    <a:pt x="4552" y="9299"/>
                  </a:cubicBezTo>
                  <a:cubicBezTo>
                    <a:pt x="7187" y="9299"/>
                    <a:pt x="9893" y="1477"/>
                    <a:pt x="11698" y="1477"/>
                  </a:cubicBezTo>
                  <a:cubicBezTo>
                    <a:pt x="13512" y="1477"/>
                    <a:pt x="15276" y="7741"/>
                    <a:pt x="17203" y="7741"/>
                  </a:cubicBezTo>
                  <a:cubicBezTo>
                    <a:pt x="19130" y="7741"/>
                    <a:pt x="24174" y="1"/>
                    <a:pt x="24174" y="1"/>
                  </a:cubicBez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5962188" y="1938088"/>
              <a:ext cx="1713354" cy="955224"/>
            </a:xfrm>
            <a:custGeom>
              <a:avLst/>
              <a:gdLst/>
              <a:ahLst/>
              <a:cxnLst/>
              <a:rect l="l" t="t" r="r" b="b"/>
              <a:pathLst>
                <a:path w="24697" h="13769" fill="none" extrusionOk="0">
                  <a:moveTo>
                    <a:pt x="24696" y="13768"/>
                  </a:moveTo>
                  <a:lnTo>
                    <a:pt x="1" y="13768"/>
                  </a:lnTo>
                  <a:lnTo>
                    <a:pt x="1" y="1"/>
                  </a:lnTo>
                </a:path>
              </a:pathLst>
            </a:custGeom>
            <a:noFill/>
            <a:ln w="6150" cap="flat" cmpd="sng">
              <a:solidFill>
                <a:srgbClr val="8FCEF9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5962188" y="2055472"/>
              <a:ext cx="1697676" cy="837148"/>
            </a:xfrm>
            <a:custGeom>
              <a:avLst/>
              <a:gdLst/>
              <a:ahLst/>
              <a:cxnLst/>
              <a:rect l="l" t="t" r="r" b="b"/>
              <a:pathLst>
                <a:path w="24471" h="12067" extrusionOk="0">
                  <a:moveTo>
                    <a:pt x="10273" y="0"/>
                  </a:moveTo>
                  <a:cubicBezTo>
                    <a:pt x="9268" y="0"/>
                    <a:pt x="8089" y="5608"/>
                    <a:pt x="7023" y="5608"/>
                  </a:cubicBezTo>
                  <a:cubicBezTo>
                    <a:pt x="5967" y="5608"/>
                    <a:pt x="5926" y="2840"/>
                    <a:pt x="4665" y="2840"/>
                  </a:cubicBezTo>
                  <a:cubicBezTo>
                    <a:pt x="3096" y="2840"/>
                    <a:pt x="1" y="8150"/>
                    <a:pt x="1" y="8150"/>
                  </a:cubicBezTo>
                  <a:lnTo>
                    <a:pt x="1" y="12066"/>
                  </a:lnTo>
                  <a:lnTo>
                    <a:pt x="24471" y="12066"/>
                  </a:lnTo>
                  <a:lnTo>
                    <a:pt x="24471" y="5505"/>
                  </a:lnTo>
                  <a:cubicBezTo>
                    <a:pt x="24471" y="5505"/>
                    <a:pt x="23333" y="1005"/>
                    <a:pt x="22318" y="1005"/>
                  </a:cubicBezTo>
                  <a:cubicBezTo>
                    <a:pt x="21303" y="1005"/>
                    <a:pt x="19499" y="8376"/>
                    <a:pt x="17684" y="8376"/>
                  </a:cubicBezTo>
                  <a:cubicBezTo>
                    <a:pt x="16751" y="8376"/>
                    <a:pt x="15839" y="2266"/>
                    <a:pt x="14968" y="2266"/>
                  </a:cubicBezTo>
                  <a:cubicBezTo>
                    <a:pt x="14096" y="2266"/>
                    <a:pt x="13789" y="6664"/>
                    <a:pt x="12415" y="6664"/>
                  </a:cubicBezTo>
                  <a:cubicBezTo>
                    <a:pt x="11041" y="6664"/>
                    <a:pt x="11267" y="0"/>
                    <a:pt x="10273" y="0"/>
                  </a:cubicBez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5950325" y="2308555"/>
              <a:ext cx="33924" cy="27334"/>
            </a:xfrm>
            <a:custGeom>
              <a:avLst/>
              <a:gdLst/>
              <a:ahLst/>
              <a:cxnLst/>
              <a:rect l="l" t="t" r="r" b="b"/>
              <a:pathLst>
                <a:path w="489" h="394" extrusionOk="0">
                  <a:moveTo>
                    <a:pt x="283" y="1"/>
                  </a:moveTo>
                  <a:cubicBezTo>
                    <a:pt x="277" y="1"/>
                    <a:pt x="270" y="1"/>
                    <a:pt x="264" y="2"/>
                  </a:cubicBezTo>
                  <a:cubicBezTo>
                    <a:pt x="260" y="2"/>
                    <a:pt x="256" y="1"/>
                    <a:pt x="252" y="1"/>
                  </a:cubicBezTo>
                  <a:cubicBezTo>
                    <a:pt x="76" y="1"/>
                    <a:pt x="0" y="230"/>
                    <a:pt x="141" y="350"/>
                  </a:cubicBezTo>
                  <a:cubicBezTo>
                    <a:pt x="179" y="380"/>
                    <a:pt x="222" y="393"/>
                    <a:pt x="264" y="393"/>
                  </a:cubicBezTo>
                  <a:cubicBezTo>
                    <a:pt x="380" y="393"/>
                    <a:pt x="489" y="291"/>
                    <a:pt x="459" y="155"/>
                  </a:cubicBezTo>
                  <a:cubicBezTo>
                    <a:pt x="449" y="69"/>
                    <a:pt x="377" y="1"/>
                    <a:pt x="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6119394" y="2589527"/>
              <a:ext cx="34132" cy="27611"/>
            </a:xfrm>
            <a:custGeom>
              <a:avLst/>
              <a:gdLst/>
              <a:ahLst/>
              <a:cxnLst/>
              <a:rect l="l" t="t" r="r" b="b"/>
              <a:pathLst>
                <a:path w="492" h="398" extrusionOk="0">
                  <a:moveTo>
                    <a:pt x="286" y="0"/>
                  </a:moveTo>
                  <a:cubicBezTo>
                    <a:pt x="280" y="0"/>
                    <a:pt x="273" y="0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2" y="383"/>
                    <a:pt x="227" y="397"/>
                    <a:pt x="269" y="397"/>
                  </a:cubicBezTo>
                  <a:cubicBezTo>
                    <a:pt x="385" y="397"/>
                    <a:pt x="491" y="292"/>
                    <a:pt x="461" y="165"/>
                  </a:cubicBezTo>
                  <a:cubicBezTo>
                    <a:pt x="452" y="69"/>
                    <a:pt x="379" y="0"/>
                    <a:pt x="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6763688" y="2132202"/>
              <a:ext cx="33647" cy="27334"/>
            </a:xfrm>
            <a:custGeom>
              <a:avLst/>
              <a:gdLst/>
              <a:ahLst/>
              <a:cxnLst/>
              <a:rect l="l" t="t" r="r" b="b"/>
              <a:pathLst>
                <a:path w="485" h="394" extrusionOk="0">
                  <a:moveTo>
                    <a:pt x="285" y="0"/>
                  </a:moveTo>
                  <a:cubicBezTo>
                    <a:pt x="279" y="0"/>
                    <a:pt x="273" y="1"/>
                    <a:pt x="267" y="1"/>
                  </a:cubicBezTo>
                  <a:cubicBezTo>
                    <a:pt x="83" y="1"/>
                    <a:pt x="1" y="227"/>
                    <a:pt x="144" y="350"/>
                  </a:cubicBezTo>
                  <a:cubicBezTo>
                    <a:pt x="180" y="380"/>
                    <a:pt x="221" y="393"/>
                    <a:pt x="262" y="393"/>
                  </a:cubicBezTo>
                  <a:cubicBezTo>
                    <a:pt x="375" y="393"/>
                    <a:pt x="485" y="291"/>
                    <a:pt x="462" y="155"/>
                  </a:cubicBezTo>
                  <a:cubicBezTo>
                    <a:pt x="453" y="69"/>
                    <a:pt x="371" y="0"/>
                    <a:pt x="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595174" y="2310706"/>
              <a:ext cx="34202" cy="27195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87" y="0"/>
                  </a:moveTo>
                  <a:cubicBezTo>
                    <a:pt x="280" y="0"/>
                    <a:pt x="274" y="1"/>
                    <a:pt x="267" y="1"/>
                  </a:cubicBezTo>
                  <a:cubicBezTo>
                    <a:pt x="82" y="1"/>
                    <a:pt x="0" y="237"/>
                    <a:pt x="144" y="350"/>
                  </a:cubicBezTo>
                  <a:cubicBezTo>
                    <a:pt x="181" y="379"/>
                    <a:pt x="222" y="392"/>
                    <a:pt x="263" y="392"/>
                  </a:cubicBezTo>
                  <a:cubicBezTo>
                    <a:pt x="381" y="392"/>
                    <a:pt x="492" y="285"/>
                    <a:pt x="462" y="155"/>
                  </a:cubicBezTo>
                  <a:cubicBezTo>
                    <a:pt x="452" y="60"/>
                    <a:pt x="372" y="0"/>
                    <a:pt x="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7455019" y="2273035"/>
              <a:ext cx="34341" cy="27264"/>
            </a:xfrm>
            <a:custGeom>
              <a:avLst/>
              <a:gdLst/>
              <a:ahLst/>
              <a:cxnLst/>
              <a:rect l="l" t="t" r="r" b="b"/>
              <a:pathLst>
                <a:path w="495" h="393" extrusionOk="0">
                  <a:moveTo>
                    <a:pt x="295" y="0"/>
                  </a:moveTo>
                  <a:cubicBezTo>
                    <a:pt x="289" y="0"/>
                    <a:pt x="283" y="0"/>
                    <a:pt x="277" y="1"/>
                  </a:cubicBezTo>
                  <a:cubicBezTo>
                    <a:pt x="82" y="1"/>
                    <a:pt x="0" y="227"/>
                    <a:pt x="144" y="350"/>
                  </a:cubicBezTo>
                  <a:cubicBezTo>
                    <a:pt x="185" y="380"/>
                    <a:pt x="229" y="393"/>
                    <a:pt x="272" y="393"/>
                  </a:cubicBezTo>
                  <a:cubicBezTo>
                    <a:pt x="390" y="393"/>
                    <a:pt x="495" y="291"/>
                    <a:pt x="472" y="155"/>
                  </a:cubicBezTo>
                  <a:cubicBezTo>
                    <a:pt x="462" y="69"/>
                    <a:pt x="38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>
              <a:off x="7627141" y="2029040"/>
              <a:ext cx="34341" cy="27334"/>
            </a:xfrm>
            <a:custGeom>
              <a:avLst/>
              <a:gdLst/>
              <a:ahLst/>
              <a:cxnLst/>
              <a:rect l="l" t="t" r="r" b="b"/>
              <a:pathLst>
                <a:path w="495" h="394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82" y="2"/>
                    <a:pt x="0" y="238"/>
                    <a:pt x="144" y="350"/>
                  </a:cubicBezTo>
                  <a:cubicBezTo>
                    <a:pt x="182" y="381"/>
                    <a:pt x="226" y="394"/>
                    <a:pt x="268" y="394"/>
                  </a:cubicBezTo>
                  <a:cubicBezTo>
                    <a:pt x="385" y="394"/>
                    <a:pt x="494" y="294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7148516" y="2564690"/>
              <a:ext cx="27056" cy="22131"/>
            </a:xfrm>
            <a:custGeom>
              <a:avLst/>
              <a:gdLst/>
              <a:ahLst/>
              <a:cxnLst/>
              <a:rect l="l" t="t" r="r" b="b"/>
              <a:pathLst>
                <a:path w="390" h="319" extrusionOk="0">
                  <a:moveTo>
                    <a:pt x="195" y="0"/>
                  </a:moveTo>
                  <a:cubicBezTo>
                    <a:pt x="82" y="0"/>
                    <a:pt x="0" y="72"/>
                    <a:pt x="0" y="164"/>
                  </a:cubicBezTo>
                  <a:cubicBezTo>
                    <a:pt x="0" y="246"/>
                    <a:pt x="82" y="318"/>
                    <a:pt x="195" y="318"/>
                  </a:cubicBezTo>
                  <a:cubicBezTo>
                    <a:pt x="297" y="318"/>
                    <a:pt x="390" y="246"/>
                    <a:pt x="390" y="164"/>
                  </a:cubicBezTo>
                  <a:cubicBezTo>
                    <a:pt x="390" y="72"/>
                    <a:pt x="297" y="0"/>
                    <a:pt x="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6473558" y="2495592"/>
              <a:ext cx="34826" cy="27750"/>
            </a:xfrm>
            <a:custGeom>
              <a:avLst/>
              <a:gdLst/>
              <a:ahLst/>
              <a:cxnLst/>
              <a:rect l="l" t="t" r="r" b="b"/>
              <a:pathLst>
                <a:path w="502" h="400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0" y="238"/>
                    <a:pt x="154" y="350"/>
                  </a:cubicBezTo>
                  <a:cubicBezTo>
                    <a:pt x="194" y="385"/>
                    <a:pt x="240" y="400"/>
                    <a:pt x="284" y="400"/>
                  </a:cubicBezTo>
                  <a:cubicBezTo>
                    <a:pt x="398" y="400"/>
                    <a:pt x="501" y="299"/>
                    <a:pt x="472" y="166"/>
                  </a:cubicBezTo>
                  <a:cubicBezTo>
                    <a:pt x="462" y="70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6994849" y="2430171"/>
              <a:ext cx="34341" cy="27611"/>
            </a:xfrm>
            <a:custGeom>
              <a:avLst/>
              <a:gdLst/>
              <a:ahLst/>
              <a:cxnLst/>
              <a:rect l="l" t="t" r="r" b="b"/>
              <a:pathLst>
                <a:path w="495" h="398" extrusionOk="0">
                  <a:moveTo>
                    <a:pt x="295" y="1"/>
                  </a:moveTo>
                  <a:cubicBezTo>
                    <a:pt x="289" y="1"/>
                    <a:pt x="283" y="1"/>
                    <a:pt x="277" y="2"/>
                  </a:cubicBezTo>
                  <a:cubicBezTo>
                    <a:pt x="93" y="2"/>
                    <a:pt x="1" y="227"/>
                    <a:pt x="144" y="350"/>
                  </a:cubicBezTo>
                  <a:cubicBezTo>
                    <a:pt x="183" y="383"/>
                    <a:pt x="227" y="398"/>
                    <a:pt x="269" y="398"/>
                  </a:cubicBezTo>
                  <a:cubicBezTo>
                    <a:pt x="386" y="398"/>
                    <a:pt x="495" y="290"/>
                    <a:pt x="472" y="155"/>
                  </a:cubicBezTo>
                  <a:cubicBezTo>
                    <a:pt x="463" y="69"/>
                    <a:pt x="38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6104409" y="2292252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1"/>
                  </a:moveTo>
                  <a:lnTo>
                    <a:pt x="1" y="2636"/>
                  </a:lnTo>
                  <a:lnTo>
                    <a:pt x="1067" y="2636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6135697" y="2233282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6"/>
                  </a:lnTo>
                  <a:lnTo>
                    <a:pt x="175" y="433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6257313" y="2411023"/>
              <a:ext cx="74093" cy="182179"/>
            </a:xfrm>
            <a:custGeom>
              <a:avLst/>
              <a:gdLst/>
              <a:ahLst/>
              <a:cxnLst/>
              <a:rect l="l" t="t" r="r" b="b"/>
              <a:pathLst>
                <a:path w="1068" h="2626" extrusionOk="0">
                  <a:moveTo>
                    <a:pt x="1" y="1"/>
                  </a:moveTo>
                  <a:lnTo>
                    <a:pt x="1" y="2625"/>
                  </a:lnTo>
                  <a:lnTo>
                    <a:pt x="1067" y="262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6287908" y="2351290"/>
              <a:ext cx="12141" cy="300949"/>
            </a:xfrm>
            <a:custGeom>
              <a:avLst/>
              <a:gdLst/>
              <a:ahLst/>
              <a:cxnLst/>
              <a:rect l="l" t="t" r="r" b="b"/>
              <a:pathLst>
                <a:path w="175" h="4338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6446502" y="2231132"/>
              <a:ext cx="74023" cy="182803"/>
            </a:xfrm>
            <a:custGeom>
              <a:avLst/>
              <a:gdLst/>
              <a:ahLst/>
              <a:cxnLst/>
              <a:rect l="l" t="t" r="r" b="b"/>
              <a:pathLst>
                <a:path w="1067" h="2635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6477790" y="2172093"/>
              <a:ext cx="12210" cy="300879"/>
            </a:xfrm>
            <a:custGeom>
              <a:avLst/>
              <a:gdLst/>
              <a:ahLst/>
              <a:cxnLst/>
              <a:rect l="l" t="t" r="r" b="b"/>
              <a:pathLst>
                <a:path w="176" h="4337" extrusionOk="0">
                  <a:moveTo>
                    <a:pt x="1" y="0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6570962" y="2050477"/>
              <a:ext cx="74023" cy="182872"/>
            </a:xfrm>
            <a:custGeom>
              <a:avLst/>
              <a:gdLst/>
              <a:ahLst/>
              <a:cxnLst/>
              <a:rect l="l" t="t" r="r" b="b"/>
              <a:pathLst>
                <a:path w="1067" h="2636" extrusionOk="0">
                  <a:moveTo>
                    <a:pt x="1" y="0"/>
                  </a:moveTo>
                  <a:lnTo>
                    <a:pt x="1" y="2635"/>
                  </a:lnTo>
                  <a:lnTo>
                    <a:pt x="1067" y="2635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6601557" y="1991438"/>
              <a:ext cx="12141" cy="300879"/>
            </a:xfrm>
            <a:custGeom>
              <a:avLst/>
              <a:gdLst/>
              <a:ahLst/>
              <a:cxnLst/>
              <a:rect l="l" t="t" r="r" b="b"/>
              <a:pathLst>
                <a:path w="175" h="4337" extrusionOk="0">
                  <a:moveTo>
                    <a:pt x="1" y="1"/>
                  </a:moveTo>
                  <a:lnTo>
                    <a:pt x="1" y="4337"/>
                  </a:lnTo>
                  <a:lnTo>
                    <a:pt x="175" y="4337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6746622" y="1884739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6777217" y="1827850"/>
              <a:ext cx="11447" cy="290265"/>
            </a:xfrm>
            <a:custGeom>
              <a:avLst/>
              <a:gdLst/>
              <a:ahLst/>
              <a:cxnLst/>
              <a:rect l="l" t="t" r="r" b="b"/>
              <a:pathLst>
                <a:path w="165" h="4184" extrusionOk="0">
                  <a:moveTo>
                    <a:pt x="1" y="1"/>
                  </a:moveTo>
                  <a:lnTo>
                    <a:pt x="1" y="4183"/>
                  </a:lnTo>
                  <a:lnTo>
                    <a:pt x="165" y="4183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6988466" y="2164253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7018298" y="2106672"/>
              <a:ext cx="12210" cy="290959"/>
            </a:xfrm>
            <a:custGeom>
              <a:avLst/>
              <a:gdLst/>
              <a:ahLst/>
              <a:cxnLst/>
              <a:rect l="l" t="t" r="r" b="b"/>
              <a:pathLst>
                <a:path w="176" h="4194" extrusionOk="0">
                  <a:moveTo>
                    <a:pt x="1" y="0"/>
                  </a:moveTo>
                  <a:lnTo>
                    <a:pt x="1" y="4193"/>
                  </a:lnTo>
                  <a:lnTo>
                    <a:pt x="175" y="4193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7127149" y="2306474"/>
              <a:ext cx="71873" cy="176490"/>
            </a:xfrm>
            <a:custGeom>
              <a:avLst/>
              <a:gdLst/>
              <a:ahLst/>
              <a:cxnLst/>
              <a:rect l="l" t="t" r="r" b="b"/>
              <a:pathLst>
                <a:path w="1036" h="2544" extrusionOk="0">
                  <a:moveTo>
                    <a:pt x="0" y="1"/>
                  </a:moveTo>
                  <a:lnTo>
                    <a:pt x="0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157050" y="2248892"/>
              <a:ext cx="11447" cy="290959"/>
            </a:xfrm>
            <a:custGeom>
              <a:avLst/>
              <a:gdLst/>
              <a:ahLst/>
              <a:cxnLst/>
              <a:rect l="l" t="t" r="r" b="b"/>
              <a:pathLst>
                <a:path w="16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64" y="4193"/>
                  </a:lnTo>
                  <a:lnTo>
                    <a:pt x="164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289280" y="2172787"/>
              <a:ext cx="71942" cy="176490"/>
            </a:xfrm>
            <a:custGeom>
              <a:avLst/>
              <a:gdLst/>
              <a:ahLst/>
              <a:cxnLst/>
              <a:rect l="l" t="t" r="r" b="b"/>
              <a:pathLst>
                <a:path w="1037" h="2544" extrusionOk="0">
                  <a:moveTo>
                    <a:pt x="1" y="1"/>
                  </a:moveTo>
                  <a:lnTo>
                    <a:pt x="1" y="2543"/>
                  </a:lnTo>
                  <a:lnTo>
                    <a:pt x="1036" y="2543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319181" y="2115899"/>
              <a:ext cx="12141" cy="290959"/>
            </a:xfrm>
            <a:custGeom>
              <a:avLst/>
              <a:gdLst/>
              <a:ahLst/>
              <a:cxnLst/>
              <a:rect l="l" t="t" r="r" b="b"/>
              <a:pathLst>
                <a:path w="175" h="4194" extrusionOk="0">
                  <a:moveTo>
                    <a:pt x="0" y="1"/>
                  </a:moveTo>
                  <a:lnTo>
                    <a:pt x="0" y="4193"/>
                  </a:lnTo>
                  <a:lnTo>
                    <a:pt x="175" y="4193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6890299" y="3268785"/>
              <a:ext cx="120296" cy="102952"/>
            </a:xfrm>
            <a:custGeom>
              <a:avLst/>
              <a:gdLst/>
              <a:ahLst/>
              <a:cxnLst/>
              <a:rect l="l" t="t" r="r" b="b"/>
              <a:pathLst>
                <a:path w="1734" h="1484" extrusionOk="0">
                  <a:moveTo>
                    <a:pt x="985" y="0"/>
                  </a:moveTo>
                  <a:cubicBezTo>
                    <a:pt x="329" y="0"/>
                    <a:pt x="1" y="800"/>
                    <a:pt x="462" y="1261"/>
                  </a:cubicBezTo>
                  <a:cubicBezTo>
                    <a:pt x="615" y="1415"/>
                    <a:pt x="804" y="1483"/>
                    <a:pt x="988" y="1483"/>
                  </a:cubicBezTo>
                  <a:cubicBezTo>
                    <a:pt x="1369" y="1483"/>
                    <a:pt x="1733" y="1188"/>
                    <a:pt x="1733" y="738"/>
                  </a:cubicBezTo>
                  <a:cubicBezTo>
                    <a:pt x="1733" y="328"/>
                    <a:pt x="1395" y="0"/>
                    <a:pt x="985" y="0"/>
                  </a:cubicBezTo>
                  <a:close/>
                </a:path>
              </a:pathLst>
            </a:custGeom>
            <a:solidFill>
              <a:srgbClr val="8FC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8243060" y="3585971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5" y="2256"/>
                    <a:pt x="5034" y="2256"/>
                  </a:cubicBezTo>
                  <a:cubicBezTo>
                    <a:pt x="7812" y="2256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8243060" y="3524088"/>
              <a:ext cx="697704" cy="120227"/>
            </a:xfrm>
            <a:custGeom>
              <a:avLst/>
              <a:gdLst/>
              <a:ahLst/>
              <a:cxnLst/>
              <a:rect l="l" t="t" r="r" b="b"/>
              <a:pathLst>
                <a:path w="10057" h="1733" extrusionOk="0">
                  <a:moveTo>
                    <a:pt x="5034" y="0"/>
                  </a:moveTo>
                  <a:cubicBezTo>
                    <a:pt x="2255" y="0"/>
                    <a:pt x="0" y="380"/>
                    <a:pt x="0" y="872"/>
                  </a:cubicBezTo>
                  <a:cubicBezTo>
                    <a:pt x="0" y="1354"/>
                    <a:pt x="2255" y="1733"/>
                    <a:pt x="5034" y="1733"/>
                  </a:cubicBezTo>
                  <a:cubicBezTo>
                    <a:pt x="7812" y="1733"/>
                    <a:pt x="10057" y="1354"/>
                    <a:pt x="10057" y="872"/>
                  </a:cubicBezTo>
                  <a:cubicBezTo>
                    <a:pt x="10057" y="390"/>
                    <a:pt x="7801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8314864" y="354968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626"/>
                    <a:pt x="1794" y="810"/>
                    <a:pt x="3999" y="810"/>
                  </a:cubicBezTo>
                  <a:cubicBezTo>
                    <a:pt x="6203" y="810"/>
                    <a:pt x="7997" y="636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8314864" y="354968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0"/>
                  </a:moveTo>
                  <a:cubicBezTo>
                    <a:pt x="1794" y="0"/>
                    <a:pt x="0" y="185"/>
                    <a:pt x="0" y="411"/>
                  </a:cubicBezTo>
                  <a:cubicBezTo>
                    <a:pt x="0" y="452"/>
                    <a:pt x="62" y="493"/>
                    <a:pt x="175" y="523"/>
                  </a:cubicBezTo>
                  <a:cubicBezTo>
                    <a:pt x="667" y="359"/>
                    <a:pt x="2194" y="236"/>
                    <a:pt x="3999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93"/>
                    <a:pt x="7997" y="452"/>
                    <a:pt x="7997" y="411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8203932" y="3469350"/>
              <a:ext cx="697011" cy="156510"/>
            </a:xfrm>
            <a:custGeom>
              <a:avLst/>
              <a:gdLst/>
              <a:ahLst/>
              <a:cxnLst/>
              <a:rect l="l" t="t" r="r" b="b"/>
              <a:pathLst>
                <a:path w="1004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2" y="2255"/>
                    <a:pt x="10047" y="1866"/>
                    <a:pt x="10047" y="1384"/>
                  </a:cubicBezTo>
                  <a:lnTo>
                    <a:pt x="1004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8203932" y="3407467"/>
              <a:ext cx="697011" cy="120227"/>
            </a:xfrm>
            <a:custGeom>
              <a:avLst/>
              <a:gdLst/>
              <a:ahLst/>
              <a:cxnLst/>
              <a:rect l="l" t="t" r="r" b="b"/>
              <a:pathLst>
                <a:path w="10047" h="1733" extrusionOk="0">
                  <a:moveTo>
                    <a:pt x="5023" y="0"/>
                  </a:moveTo>
                  <a:cubicBezTo>
                    <a:pt x="2245" y="0"/>
                    <a:pt x="0" y="380"/>
                    <a:pt x="0" y="872"/>
                  </a:cubicBezTo>
                  <a:cubicBezTo>
                    <a:pt x="0" y="1353"/>
                    <a:pt x="2245" y="1733"/>
                    <a:pt x="5023" y="1733"/>
                  </a:cubicBezTo>
                  <a:cubicBezTo>
                    <a:pt x="7802" y="1733"/>
                    <a:pt x="10047" y="1343"/>
                    <a:pt x="10047" y="872"/>
                  </a:cubicBezTo>
                  <a:cubicBezTo>
                    <a:pt x="10047" y="390"/>
                    <a:pt x="7802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8275043" y="3433067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626"/>
                    <a:pt x="1794" y="810"/>
                    <a:pt x="3998" y="810"/>
                  </a:cubicBezTo>
                  <a:cubicBezTo>
                    <a:pt x="6203" y="810"/>
                    <a:pt x="7997" y="626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8275043" y="3433067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8" y="0"/>
                  </a:moveTo>
                  <a:cubicBezTo>
                    <a:pt x="1794" y="0"/>
                    <a:pt x="0" y="185"/>
                    <a:pt x="0" y="410"/>
                  </a:cubicBezTo>
                  <a:cubicBezTo>
                    <a:pt x="0" y="451"/>
                    <a:pt x="62" y="482"/>
                    <a:pt x="175" y="523"/>
                  </a:cubicBezTo>
                  <a:cubicBezTo>
                    <a:pt x="677" y="359"/>
                    <a:pt x="2194" y="236"/>
                    <a:pt x="3998" y="236"/>
                  </a:cubicBezTo>
                  <a:cubicBezTo>
                    <a:pt x="5803" y="236"/>
                    <a:pt x="7330" y="359"/>
                    <a:pt x="7822" y="523"/>
                  </a:cubicBezTo>
                  <a:cubicBezTo>
                    <a:pt x="7935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8233070" y="3346278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1" y="1"/>
                  </a:moveTo>
                  <a:lnTo>
                    <a:pt x="1" y="1385"/>
                  </a:lnTo>
                  <a:cubicBezTo>
                    <a:pt x="1" y="1866"/>
                    <a:pt x="2246" y="2256"/>
                    <a:pt x="5024" y="2256"/>
                  </a:cubicBezTo>
                  <a:cubicBezTo>
                    <a:pt x="7802" y="2256"/>
                    <a:pt x="10057" y="1866"/>
                    <a:pt x="1005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8233070" y="3284394"/>
              <a:ext cx="697774" cy="120296"/>
            </a:xfrm>
            <a:custGeom>
              <a:avLst/>
              <a:gdLst/>
              <a:ahLst/>
              <a:cxnLst/>
              <a:rect l="l" t="t" r="r" b="b"/>
              <a:pathLst>
                <a:path w="10058" h="1734" extrusionOk="0">
                  <a:moveTo>
                    <a:pt x="5024" y="1"/>
                  </a:moveTo>
                  <a:cubicBezTo>
                    <a:pt x="2246" y="1"/>
                    <a:pt x="1" y="380"/>
                    <a:pt x="1" y="872"/>
                  </a:cubicBezTo>
                  <a:cubicBezTo>
                    <a:pt x="1" y="1354"/>
                    <a:pt x="2246" y="1733"/>
                    <a:pt x="5024" y="1733"/>
                  </a:cubicBezTo>
                  <a:cubicBezTo>
                    <a:pt x="7802" y="1733"/>
                    <a:pt x="10057" y="1344"/>
                    <a:pt x="10057" y="872"/>
                  </a:cubicBezTo>
                  <a:cubicBezTo>
                    <a:pt x="10057" y="390"/>
                    <a:pt x="7802" y="1"/>
                    <a:pt x="5024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8304181" y="3309994"/>
              <a:ext cx="554792" cy="56263"/>
            </a:xfrm>
            <a:custGeom>
              <a:avLst/>
              <a:gdLst/>
              <a:ahLst/>
              <a:cxnLst/>
              <a:rect l="l" t="t" r="r" b="b"/>
              <a:pathLst>
                <a:path w="7997" h="811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626"/>
                    <a:pt x="1795" y="811"/>
                    <a:pt x="3999" y="811"/>
                  </a:cubicBezTo>
                  <a:cubicBezTo>
                    <a:pt x="6203" y="811"/>
                    <a:pt x="7997" y="626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8304181" y="3309994"/>
              <a:ext cx="554792" cy="36353"/>
            </a:xfrm>
            <a:custGeom>
              <a:avLst/>
              <a:gdLst/>
              <a:ahLst/>
              <a:cxnLst/>
              <a:rect l="l" t="t" r="r" b="b"/>
              <a:pathLst>
                <a:path w="7997" h="524" extrusionOk="0">
                  <a:moveTo>
                    <a:pt x="3999" y="1"/>
                  </a:moveTo>
                  <a:cubicBezTo>
                    <a:pt x="1795" y="1"/>
                    <a:pt x="1" y="185"/>
                    <a:pt x="1" y="411"/>
                  </a:cubicBezTo>
                  <a:cubicBezTo>
                    <a:pt x="1" y="452"/>
                    <a:pt x="62" y="483"/>
                    <a:pt x="175" y="524"/>
                  </a:cubicBezTo>
                  <a:cubicBezTo>
                    <a:pt x="677" y="360"/>
                    <a:pt x="2194" y="237"/>
                    <a:pt x="3999" y="237"/>
                  </a:cubicBezTo>
                  <a:cubicBezTo>
                    <a:pt x="5803" y="237"/>
                    <a:pt x="7330" y="360"/>
                    <a:pt x="7823" y="524"/>
                  </a:cubicBezTo>
                  <a:cubicBezTo>
                    <a:pt x="7935" y="483"/>
                    <a:pt x="7997" y="452"/>
                    <a:pt x="7997" y="411"/>
                  </a:cubicBezTo>
                  <a:cubicBezTo>
                    <a:pt x="7997" y="18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8207471" y="3226119"/>
              <a:ext cx="697774" cy="156510"/>
            </a:xfrm>
            <a:custGeom>
              <a:avLst/>
              <a:gdLst/>
              <a:ahLst/>
              <a:cxnLst/>
              <a:rect l="l" t="t" r="r" b="b"/>
              <a:pathLst>
                <a:path w="10058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56" y="2255"/>
                    <a:pt x="5034" y="2255"/>
                  </a:cubicBezTo>
                  <a:cubicBezTo>
                    <a:pt x="7812" y="2255"/>
                    <a:pt x="10057" y="186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8207471" y="3164236"/>
              <a:ext cx="697774" cy="120227"/>
            </a:xfrm>
            <a:custGeom>
              <a:avLst/>
              <a:gdLst/>
              <a:ahLst/>
              <a:cxnLst/>
              <a:rect l="l" t="t" r="r" b="b"/>
              <a:pathLst>
                <a:path w="10058" h="1733" extrusionOk="0">
                  <a:moveTo>
                    <a:pt x="5034" y="0"/>
                  </a:moveTo>
                  <a:cubicBezTo>
                    <a:pt x="2256" y="0"/>
                    <a:pt x="0" y="380"/>
                    <a:pt x="0" y="861"/>
                  </a:cubicBezTo>
                  <a:cubicBezTo>
                    <a:pt x="0" y="1343"/>
                    <a:pt x="2256" y="1733"/>
                    <a:pt x="5034" y="1733"/>
                  </a:cubicBezTo>
                  <a:cubicBezTo>
                    <a:pt x="7812" y="1733"/>
                    <a:pt x="10057" y="1343"/>
                    <a:pt x="10057" y="861"/>
                  </a:cubicBezTo>
                  <a:cubicBezTo>
                    <a:pt x="10057" y="380"/>
                    <a:pt x="7812" y="0"/>
                    <a:pt x="503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8279275" y="3189835"/>
              <a:ext cx="554861" cy="56263"/>
            </a:xfrm>
            <a:custGeom>
              <a:avLst/>
              <a:gdLst/>
              <a:ahLst/>
              <a:cxnLst/>
              <a:rect l="l" t="t" r="r" b="b"/>
              <a:pathLst>
                <a:path w="7998" h="811" extrusionOk="0">
                  <a:moveTo>
                    <a:pt x="3999" y="0"/>
                  </a:moveTo>
                  <a:cubicBezTo>
                    <a:pt x="1795" y="0"/>
                    <a:pt x="1" y="175"/>
                    <a:pt x="1" y="400"/>
                  </a:cubicBezTo>
                  <a:cubicBezTo>
                    <a:pt x="1" y="626"/>
                    <a:pt x="1795" y="810"/>
                    <a:pt x="3999" y="810"/>
                  </a:cubicBezTo>
                  <a:cubicBezTo>
                    <a:pt x="6203" y="810"/>
                    <a:pt x="7997" y="626"/>
                    <a:pt x="7997" y="400"/>
                  </a:cubicBezTo>
                  <a:cubicBezTo>
                    <a:pt x="7997" y="17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8279275" y="3189835"/>
              <a:ext cx="554861" cy="36353"/>
            </a:xfrm>
            <a:custGeom>
              <a:avLst/>
              <a:gdLst/>
              <a:ahLst/>
              <a:cxnLst/>
              <a:rect l="l" t="t" r="r" b="b"/>
              <a:pathLst>
                <a:path w="7998" h="524" extrusionOk="0">
                  <a:moveTo>
                    <a:pt x="3999" y="0"/>
                  </a:moveTo>
                  <a:cubicBezTo>
                    <a:pt x="1795" y="0"/>
                    <a:pt x="1" y="185"/>
                    <a:pt x="1" y="410"/>
                  </a:cubicBezTo>
                  <a:cubicBezTo>
                    <a:pt x="1" y="441"/>
                    <a:pt x="62" y="482"/>
                    <a:pt x="175" y="523"/>
                  </a:cubicBezTo>
                  <a:cubicBezTo>
                    <a:pt x="667" y="359"/>
                    <a:pt x="2195" y="236"/>
                    <a:pt x="3999" y="236"/>
                  </a:cubicBezTo>
                  <a:cubicBezTo>
                    <a:pt x="5803" y="236"/>
                    <a:pt x="7331" y="359"/>
                    <a:pt x="7823" y="523"/>
                  </a:cubicBezTo>
                  <a:cubicBezTo>
                    <a:pt x="7936" y="482"/>
                    <a:pt x="7997" y="451"/>
                    <a:pt x="7997" y="410"/>
                  </a:cubicBezTo>
                  <a:cubicBezTo>
                    <a:pt x="7997" y="185"/>
                    <a:pt x="620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8237372" y="3113036"/>
              <a:ext cx="697704" cy="156510"/>
            </a:xfrm>
            <a:custGeom>
              <a:avLst/>
              <a:gdLst/>
              <a:ahLst/>
              <a:cxnLst/>
              <a:rect l="l" t="t" r="r" b="b"/>
              <a:pathLst>
                <a:path w="10057" h="2256" extrusionOk="0">
                  <a:moveTo>
                    <a:pt x="0" y="0"/>
                  </a:moveTo>
                  <a:lnTo>
                    <a:pt x="0" y="1384"/>
                  </a:lnTo>
                  <a:cubicBezTo>
                    <a:pt x="0" y="1866"/>
                    <a:pt x="2245" y="2255"/>
                    <a:pt x="5023" y="2255"/>
                  </a:cubicBezTo>
                  <a:cubicBezTo>
                    <a:pt x="7801" y="2255"/>
                    <a:pt x="10057" y="1876"/>
                    <a:pt x="1005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8237372" y="3051153"/>
              <a:ext cx="697704" cy="120921"/>
            </a:xfrm>
            <a:custGeom>
              <a:avLst/>
              <a:gdLst/>
              <a:ahLst/>
              <a:cxnLst/>
              <a:rect l="l" t="t" r="r" b="b"/>
              <a:pathLst>
                <a:path w="10057" h="1743" extrusionOk="0">
                  <a:moveTo>
                    <a:pt x="5023" y="0"/>
                  </a:moveTo>
                  <a:cubicBezTo>
                    <a:pt x="2245" y="0"/>
                    <a:pt x="0" y="390"/>
                    <a:pt x="0" y="872"/>
                  </a:cubicBezTo>
                  <a:cubicBezTo>
                    <a:pt x="0" y="1353"/>
                    <a:pt x="2245" y="1743"/>
                    <a:pt x="5023" y="1743"/>
                  </a:cubicBezTo>
                  <a:cubicBezTo>
                    <a:pt x="7801" y="1743"/>
                    <a:pt x="10057" y="1353"/>
                    <a:pt x="10057" y="872"/>
                  </a:cubicBezTo>
                  <a:cubicBezTo>
                    <a:pt x="10057" y="390"/>
                    <a:pt x="7801" y="0"/>
                    <a:pt x="5023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8309176" y="3077447"/>
              <a:ext cx="554792" cy="55569"/>
            </a:xfrm>
            <a:custGeom>
              <a:avLst/>
              <a:gdLst/>
              <a:ahLst/>
              <a:cxnLst/>
              <a:rect l="l" t="t" r="r" b="b"/>
              <a:pathLst>
                <a:path w="7997" h="801" extrusionOk="0">
                  <a:moveTo>
                    <a:pt x="3999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616"/>
                    <a:pt x="1794" y="800"/>
                    <a:pt x="3999" y="800"/>
                  </a:cubicBezTo>
                  <a:cubicBezTo>
                    <a:pt x="6203" y="800"/>
                    <a:pt x="7997" y="626"/>
                    <a:pt x="7997" y="400"/>
                  </a:cubicBezTo>
                  <a:cubicBezTo>
                    <a:pt x="7997" y="175"/>
                    <a:pt x="6203" y="1"/>
                    <a:pt x="3999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8308482" y="3077447"/>
              <a:ext cx="554792" cy="35659"/>
            </a:xfrm>
            <a:custGeom>
              <a:avLst/>
              <a:gdLst/>
              <a:ahLst/>
              <a:cxnLst/>
              <a:rect l="l" t="t" r="r" b="b"/>
              <a:pathLst>
                <a:path w="7997" h="514" extrusionOk="0">
                  <a:moveTo>
                    <a:pt x="3998" y="1"/>
                  </a:moveTo>
                  <a:cubicBezTo>
                    <a:pt x="1794" y="1"/>
                    <a:pt x="0" y="175"/>
                    <a:pt x="0" y="400"/>
                  </a:cubicBezTo>
                  <a:cubicBezTo>
                    <a:pt x="0" y="441"/>
                    <a:pt x="62" y="482"/>
                    <a:pt x="174" y="513"/>
                  </a:cubicBezTo>
                  <a:cubicBezTo>
                    <a:pt x="677" y="349"/>
                    <a:pt x="2194" y="226"/>
                    <a:pt x="3998" y="226"/>
                  </a:cubicBezTo>
                  <a:cubicBezTo>
                    <a:pt x="5803" y="226"/>
                    <a:pt x="7330" y="349"/>
                    <a:pt x="7822" y="513"/>
                  </a:cubicBezTo>
                  <a:cubicBezTo>
                    <a:pt x="7935" y="482"/>
                    <a:pt x="7996" y="441"/>
                    <a:pt x="7996" y="400"/>
                  </a:cubicBezTo>
                  <a:cubicBezTo>
                    <a:pt x="7996" y="175"/>
                    <a:pt x="6202" y="1"/>
                    <a:pt x="3998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8203169" y="2985732"/>
              <a:ext cx="698468" cy="159493"/>
            </a:xfrm>
            <a:custGeom>
              <a:avLst/>
              <a:gdLst/>
              <a:ahLst/>
              <a:cxnLst/>
              <a:rect l="l" t="t" r="r" b="b"/>
              <a:pathLst>
                <a:path w="10068" h="2299" extrusionOk="0">
                  <a:moveTo>
                    <a:pt x="10058" y="0"/>
                  </a:moveTo>
                  <a:lnTo>
                    <a:pt x="1" y="92"/>
                  </a:lnTo>
                  <a:lnTo>
                    <a:pt x="11" y="1476"/>
                  </a:lnTo>
                  <a:cubicBezTo>
                    <a:pt x="11" y="1939"/>
                    <a:pt x="2103" y="2298"/>
                    <a:pt x="4723" y="2298"/>
                  </a:cubicBezTo>
                  <a:cubicBezTo>
                    <a:pt x="4830" y="2298"/>
                    <a:pt x="4937" y="2298"/>
                    <a:pt x="5045" y="2296"/>
                  </a:cubicBezTo>
                  <a:cubicBezTo>
                    <a:pt x="7823" y="2266"/>
                    <a:pt x="10068" y="1856"/>
                    <a:pt x="10068" y="1384"/>
                  </a:cubicBezTo>
                  <a:lnTo>
                    <a:pt x="10058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8202475" y="2926554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348" y="0"/>
                  </a:moveTo>
                  <a:cubicBezTo>
                    <a:pt x="5244" y="0"/>
                    <a:pt x="5140" y="1"/>
                    <a:pt x="5034" y="2"/>
                  </a:cubicBezTo>
                  <a:cubicBezTo>
                    <a:pt x="2256" y="33"/>
                    <a:pt x="1" y="433"/>
                    <a:pt x="11" y="915"/>
                  </a:cubicBezTo>
                  <a:cubicBezTo>
                    <a:pt x="11" y="1384"/>
                    <a:pt x="2148" y="1746"/>
                    <a:pt x="4824" y="1746"/>
                  </a:cubicBezTo>
                  <a:cubicBezTo>
                    <a:pt x="4897" y="1746"/>
                    <a:pt x="4971" y="1746"/>
                    <a:pt x="5044" y="1745"/>
                  </a:cubicBezTo>
                  <a:cubicBezTo>
                    <a:pt x="7823" y="1714"/>
                    <a:pt x="10068" y="1304"/>
                    <a:pt x="10068" y="822"/>
                  </a:cubicBezTo>
                  <a:cubicBezTo>
                    <a:pt x="10058" y="369"/>
                    <a:pt x="7971" y="0"/>
                    <a:pt x="5348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8274349" y="2952154"/>
              <a:ext cx="554792" cy="56471"/>
            </a:xfrm>
            <a:custGeom>
              <a:avLst/>
              <a:gdLst/>
              <a:ahLst/>
              <a:cxnLst/>
              <a:rect l="l" t="t" r="r" b="b"/>
              <a:pathLst>
                <a:path w="7997" h="814" extrusionOk="0">
                  <a:moveTo>
                    <a:pt x="4368" y="1"/>
                  </a:moveTo>
                  <a:cubicBezTo>
                    <a:pt x="4246" y="1"/>
                    <a:pt x="4123" y="1"/>
                    <a:pt x="3998" y="2"/>
                  </a:cubicBezTo>
                  <a:cubicBezTo>
                    <a:pt x="1784" y="33"/>
                    <a:pt x="0" y="228"/>
                    <a:pt x="0" y="443"/>
                  </a:cubicBezTo>
                  <a:cubicBezTo>
                    <a:pt x="10" y="656"/>
                    <a:pt x="1598" y="814"/>
                    <a:pt x="3637" y="814"/>
                  </a:cubicBezTo>
                  <a:cubicBezTo>
                    <a:pt x="3759" y="814"/>
                    <a:pt x="3883" y="813"/>
                    <a:pt x="4008" y="812"/>
                  </a:cubicBezTo>
                  <a:cubicBezTo>
                    <a:pt x="6213" y="792"/>
                    <a:pt x="7996" y="597"/>
                    <a:pt x="7996" y="371"/>
                  </a:cubicBezTo>
                  <a:cubicBezTo>
                    <a:pt x="7996" y="159"/>
                    <a:pt x="6400" y="1"/>
                    <a:pt x="4368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8274349" y="2952223"/>
              <a:ext cx="554792" cy="39266"/>
            </a:xfrm>
            <a:custGeom>
              <a:avLst/>
              <a:gdLst/>
              <a:ahLst/>
              <a:cxnLst/>
              <a:rect l="l" t="t" r="r" b="b"/>
              <a:pathLst>
                <a:path w="7997" h="566" extrusionOk="0">
                  <a:moveTo>
                    <a:pt x="4205" y="1"/>
                  </a:moveTo>
                  <a:cubicBezTo>
                    <a:pt x="4137" y="1"/>
                    <a:pt x="4068" y="1"/>
                    <a:pt x="3998" y="1"/>
                  </a:cubicBezTo>
                  <a:cubicBezTo>
                    <a:pt x="1794" y="22"/>
                    <a:pt x="0" y="227"/>
                    <a:pt x="0" y="442"/>
                  </a:cubicBezTo>
                  <a:cubicBezTo>
                    <a:pt x="0" y="493"/>
                    <a:pt x="62" y="524"/>
                    <a:pt x="174" y="565"/>
                  </a:cubicBezTo>
                  <a:cubicBezTo>
                    <a:pt x="677" y="391"/>
                    <a:pt x="2194" y="258"/>
                    <a:pt x="3998" y="237"/>
                  </a:cubicBezTo>
                  <a:cubicBezTo>
                    <a:pt x="4081" y="237"/>
                    <a:pt x="4163" y="236"/>
                    <a:pt x="4245" y="236"/>
                  </a:cubicBezTo>
                  <a:cubicBezTo>
                    <a:pt x="5941" y="236"/>
                    <a:pt x="7353" y="337"/>
                    <a:pt x="7822" y="493"/>
                  </a:cubicBezTo>
                  <a:cubicBezTo>
                    <a:pt x="7935" y="452"/>
                    <a:pt x="7996" y="411"/>
                    <a:pt x="7996" y="370"/>
                  </a:cubicBezTo>
                  <a:cubicBezTo>
                    <a:pt x="7996" y="152"/>
                    <a:pt x="6314" y="1"/>
                    <a:pt x="420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8237372" y="2876187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0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8"/>
                    <a:pt x="4721" y="2298"/>
                  </a:cubicBezTo>
                  <a:cubicBezTo>
                    <a:pt x="4828" y="2298"/>
                    <a:pt x="4935" y="2298"/>
                    <a:pt x="5044" y="2297"/>
                  </a:cubicBezTo>
                  <a:cubicBezTo>
                    <a:pt x="7822" y="2276"/>
                    <a:pt x="10067" y="1866"/>
                    <a:pt x="10067" y="1384"/>
                  </a:cubicBezTo>
                  <a:lnTo>
                    <a:pt x="10057" y="0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8236608" y="2817079"/>
              <a:ext cx="698468" cy="121129"/>
            </a:xfrm>
            <a:custGeom>
              <a:avLst/>
              <a:gdLst/>
              <a:ahLst/>
              <a:cxnLst/>
              <a:rect l="l" t="t" r="r" b="b"/>
              <a:pathLst>
                <a:path w="10068" h="1746" extrusionOk="0">
                  <a:moveTo>
                    <a:pt x="5250" y="1"/>
                  </a:moveTo>
                  <a:cubicBezTo>
                    <a:pt x="5175" y="1"/>
                    <a:pt x="5100" y="1"/>
                    <a:pt x="5024" y="2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5"/>
                    <a:pt x="5045" y="1744"/>
                  </a:cubicBezTo>
                  <a:cubicBezTo>
                    <a:pt x="7823" y="1713"/>
                    <a:pt x="10068" y="1303"/>
                    <a:pt x="10068" y="822"/>
                  </a:cubicBezTo>
                  <a:cubicBezTo>
                    <a:pt x="10068" y="353"/>
                    <a:pt x="7924" y="1"/>
                    <a:pt x="5250" y="1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8309176" y="2843303"/>
              <a:ext cx="554792" cy="55847"/>
            </a:xfrm>
            <a:custGeom>
              <a:avLst/>
              <a:gdLst/>
              <a:ahLst/>
              <a:cxnLst/>
              <a:rect l="l" t="t" r="r" b="b"/>
              <a:pathLst>
                <a:path w="7997" h="805" extrusionOk="0">
                  <a:moveTo>
                    <a:pt x="4381" y="1"/>
                  </a:moveTo>
                  <a:cubicBezTo>
                    <a:pt x="4252" y="1"/>
                    <a:pt x="4121" y="2"/>
                    <a:pt x="3988" y="3"/>
                  </a:cubicBezTo>
                  <a:cubicBezTo>
                    <a:pt x="1784" y="23"/>
                    <a:pt x="0" y="218"/>
                    <a:pt x="0" y="444"/>
                  </a:cubicBezTo>
                  <a:cubicBezTo>
                    <a:pt x="0" y="647"/>
                    <a:pt x="1597" y="804"/>
                    <a:pt x="3628" y="804"/>
                  </a:cubicBezTo>
                  <a:cubicBezTo>
                    <a:pt x="3750" y="804"/>
                    <a:pt x="3874" y="804"/>
                    <a:pt x="3999" y="802"/>
                  </a:cubicBezTo>
                  <a:cubicBezTo>
                    <a:pt x="6203" y="782"/>
                    <a:pt x="7997" y="587"/>
                    <a:pt x="7997" y="362"/>
                  </a:cubicBezTo>
                  <a:cubicBezTo>
                    <a:pt x="7987" y="150"/>
                    <a:pt x="6410" y="1"/>
                    <a:pt x="438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8308482" y="2843303"/>
              <a:ext cx="554792" cy="38642"/>
            </a:xfrm>
            <a:custGeom>
              <a:avLst/>
              <a:gdLst/>
              <a:ahLst/>
              <a:cxnLst/>
              <a:rect l="l" t="t" r="r" b="b"/>
              <a:pathLst>
                <a:path w="7997" h="557" extrusionOk="0">
                  <a:moveTo>
                    <a:pt x="4389" y="1"/>
                  </a:moveTo>
                  <a:cubicBezTo>
                    <a:pt x="4261" y="1"/>
                    <a:pt x="4130" y="2"/>
                    <a:pt x="3998" y="3"/>
                  </a:cubicBezTo>
                  <a:cubicBezTo>
                    <a:pt x="1794" y="13"/>
                    <a:pt x="0" y="218"/>
                    <a:pt x="0" y="444"/>
                  </a:cubicBezTo>
                  <a:cubicBezTo>
                    <a:pt x="0" y="485"/>
                    <a:pt x="62" y="526"/>
                    <a:pt x="174" y="556"/>
                  </a:cubicBezTo>
                  <a:cubicBezTo>
                    <a:pt x="667" y="382"/>
                    <a:pt x="2194" y="249"/>
                    <a:pt x="3998" y="239"/>
                  </a:cubicBezTo>
                  <a:cubicBezTo>
                    <a:pt x="4152" y="237"/>
                    <a:pt x="4304" y="236"/>
                    <a:pt x="4453" y="236"/>
                  </a:cubicBezTo>
                  <a:cubicBezTo>
                    <a:pt x="6055" y="236"/>
                    <a:pt x="7372" y="335"/>
                    <a:pt x="7822" y="485"/>
                  </a:cubicBezTo>
                  <a:cubicBezTo>
                    <a:pt x="7935" y="444"/>
                    <a:pt x="7996" y="403"/>
                    <a:pt x="7996" y="362"/>
                  </a:cubicBezTo>
                  <a:cubicBezTo>
                    <a:pt x="7996" y="150"/>
                    <a:pt x="6411" y="1"/>
                    <a:pt x="438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8237372" y="2758804"/>
              <a:ext cx="698398" cy="159493"/>
            </a:xfrm>
            <a:custGeom>
              <a:avLst/>
              <a:gdLst/>
              <a:ahLst/>
              <a:cxnLst/>
              <a:rect l="l" t="t" r="r" b="b"/>
              <a:pathLst>
                <a:path w="10067" h="2299" extrusionOk="0">
                  <a:moveTo>
                    <a:pt x="10057" y="1"/>
                  </a:moveTo>
                  <a:lnTo>
                    <a:pt x="0" y="93"/>
                  </a:lnTo>
                  <a:lnTo>
                    <a:pt x="10" y="1477"/>
                  </a:lnTo>
                  <a:cubicBezTo>
                    <a:pt x="10" y="1940"/>
                    <a:pt x="2093" y="2299"/>
                    <a:pt x="4721" y="2299"/>
                  </a:cubicBezTo>
                  <a:cubicBezTo>
                    <a:pt x="4828" y="2299"/>
                    <a:pt x="4935" y="2298"/>
                    <a:pt x="5044" y="2297"/>
                  </a:cubicBezTo>
                  <a:cubicBezTo>
                    <a:pt x="7822" y="2277"/>
                    <a:pt x="10067" y="1867"/>
                    <a:pt x="10067" y="1385"/>
                  </a:cubicBezTo>
                  <a:lnTo>
                    <a:pt x="10057" y="1"/>
                  </a:lnTo>
                  <a:close/>
                </a:path>
              </a:pathLst>
            </a:custGeom>
            <a:solidFill>
              <a:srgbClr val="FFA0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8236608" y="2699765"/>
              <a:ext cx="698468" cy="121059"/>
            </a:xfrm>
            <a:custGeom>
              <a:avLst/>
              <a:gdLst/>
              <a:ahLst/>
              <a:cxnLst/>
              <a:rect l="l" t="t" r="r" b="b"/>
              <a:pathLst>
                <a:path w="10068" h="1745" extrusionOk="0">
                  <a:moveTo>
                    <a:pt x="5244" y="0"/>
                  </a:moveTo>
                  <a:cubicBezTo>
                    <a:pt x="5171" y="0"/>
                    <a:pt x="5098" y="0"/>
                    <a:pt x="5024" y="1"/>
                  </a:cubicBezTo>
                  <a:cubicBezTo>
                    <a:pt x="2246" y="22"/>
                    <a:pt x="1" y="442"/>
                    <a:pt x="11" y="924"/>
                  </a:cubicBezTo>
                  <a:cubicBezTo>
                    <a:pt x="11" y="1383"/>
                    <a:pt x="2148" y="1745"/>
                    <a:pt x="4824" y="1745"/>
                  </a:cubicBezTo>
                  <a:cubicBezTo>
                    <a:pt x="4897" y="1745"/>
                    <a:pt x="4971" y="1744"/>
                    <a:pt x="5045" y="1744"/>
                  </a:cubicBezTo>
                  <a:cubicBezTo>
                    <a:pt x="7823" y="1713"/>
                    <a:pt x="10068" y="1303"/>
                    <a:pt x="10068" y="821"/>
                  </a:cubicBezTo>
                  <a:cubicBezTo>
                    <a:pt x="10068" y="362"/>
                    <a:pt x="7921" y="0"/>
                    <a:pt x="5244" y="0"/>
                  </a:cubicBezTo>
                  <a:close/>
                </a:path>
              </a:pathLst>
            </a:custGeom>
            <a:solidFill>
              <a:srgbClr val="FAC6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8309176" y="2725989"/>
              <a:ext cx="554792" cy="55916"/>
            </a:xfrm>
            <a:custGeom>
              <a:avLst/>
              <a:gdLst/>
              <a:ahLst/>
              <a:cxnLst/>
              <a:rect l="l" t="t" r="r" b="b"/>
              <a:pathLst>
                <a:path w="7997" h="806" extrusionOk="0">
                  <a:moveTo>
                    <a:pt x="4361" y="1"/>
                  </a:moveTo>
                  <a:cubicBezTo>
                    <a:pt x="4238" y="1"/>
                    <a:pt x="4114" y="1"/>
                    <a:pt x="3988" y="2"/>
                  </a:cubicBezTo>
                  <a:cubicBezTo>
                    <a:pt x="1784" y="23"/>
                    <a:pt x="0" y="218"/>
                    <a:pt x="0" y="443"/>
                  </a:cubicBezTo>
                  <a:cubicBezTo>
                    <a:pt x="0" y="642"/>
                    <a:pt x="1527" y="805"/>
                    <a:pt x="3495" y="805"/>
                  </a:cubicBezTo>
                  <a:cubicBezTo>
                    <a:pt x="3660" y="805"/>
                    <a:pt x="3828" y="804"/>
                    <a:pt x="3999" y="802"/>
                  </a:cubicBezTo>
                  <a:cubicBezTo>
                    <a:pt x="6203" y="781"/>
                    <a:pt x="7997" y="587"/>
                    <a:pt x="7997" y="361"/>
                  </a:cubicBezTo>
                  <a:cubicBezTo>
                    <a:pt x="7987" y="158"/>
                    <a:pt x="6399" y="1"/>
                    <a:pt x="4361" y="1"/>
                  </a:cubicBezTo>
                  <a:close/>
                </a:path>
              </a:pathLst>
            </a:custGeom>
            <a:solidFill>
              <a:srgbClr val="FD9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8308482" y="2725989"/>
              <a:ext cx="554792" cy="38572"/>
            </a:xfrm>
            <a:custGeom>
              <a:avLst/>
              <a:gdLst/>
              <a:ahLst/>
              <a:cxnLst/>
              <a:rect l="l" t="t" r="r" b="b"/>
              <a:pathLst>
                <a:path w="7997" h="556" extrusionOk="0">
                  <a:moveTo>
                    <a:pt x="4369" y="1"/>
                  </a:moveTo>
                  <a:cubicBezTo>
                    <a:pt x="4247" y="1"/>
                    <a:pt x="4123" y="1"/>
                    <a:pt x="3998" y="2"/>
                  </a:cubicBezTo>
                  <a:cubicBezTo>
                    <a:pt x="1794" y="23"/>
                    <a:pt x="0" y="218"/>
                    <a:pt x="0" y="443"/>
                  </a:cubicBezTo>
                  <a:cubicBezTo>
                    <a:pt x="0" y="484"/>
                    <a:pt x="62" y="525"/>
                    <a:pt x="174" y="556"/>
                  </a:cubicBezTo>
                  <a:cubicBezTo>
                    <a:pt x="667" y="392"/>
                    <a:pt x="2194" y="248"/>
                    <a:pt x="3998" y="238"/>
                  </a:cubicBezTo>
                  <a:cubicBezTo>
                    <a:pt x="4152" y="236"/>
                    <a:pt x="4304" y="236"/>
                    <a:pt x="4453" y="236"/>
                  </a:cubicBezTo>
                  <a:cubicBezTo>
                    <a:pt x="6055" y="236"/>
                    <a:pt x="7372" y="334"/>
                    <a:pt x="7822" y="484"/>
                  </a:cubicBezTo>
                  <a:cubicBezTo>
                    <a:pt x="7935" y="443"/>
                    <a:pt x="7996" y="402"/>
                    <a:pt x="7996" y="361"/>
                  </a:cubicBezTo>
                  <a:cubicBezTo>
                    <a:pt x="7996" y="158"/>
                    <a:pt x="6400" y="1"/>
                    <a:pt x="436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925111" y="379076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1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4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8600763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855809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8509048" y="374879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8447858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8380286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8307025" y="374879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3"/>
                  </a:lnTo>
                  <a:lnTo>
                    <a:pt x="236" y="3333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925111" y="3726040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4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15"/>
                    <a:pt x="5044" y="1815"/>
                  </a:cubicBezTo>
                  <a:cubicBezTo>
                    <a:pt x="7833" y="1815"/>
                    <a:pt x="10088" y="1416"/>
                    <a:pt x="10088" y="913"/>
                  </a:cubicBezTo>
                  <a:cubicBezTo>
                    <a:pt x="10088" y="401"/>
                    <a:pt x="7833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996984" y="37530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8" y="0"/>
                  </a:moveTo>
                  <a:cubicBezTo>
                    <a:pt x="1794" y="0"/>
                    <a:pt x="0" y="185"/>
                    <a:pt x="0" y="421"/>
                  </a:cubicBezTo>
                  <a:cubicBezTo>
                    <a:pt x="0" y="657"/>
                    <a:pt x="1794" y="841"/>
                    <a:pt x="4008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7996984" y="3752403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8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77" y="379"/>
                    <a:pt x="2204" y="256"/>
                    <a:pt x="4008" y="256"/>
                  </a:cubicBezTo>
                  <a:cubicBezTo>
                    <a:pt x="5823" y="256"/>
                    <a:pt x="7340" y="379"/>
                    <a:pt x="7842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7883138" y="3658468"/>
              <a:ext cx="699924" cy="164419"/>
            </a:xfrm>
            <a:custGeom>
              <a:avLst/>
              <a:gdLst/>
              <a:ahLst/>
              <a:cxnLst/>
              <a:rect l="l" t="t" r="r" b="b"/>
              <a:pathLst>
                <a:path w="10089" h="2370" extrusionOk="0">
                  <a:moveTo>
                    <a:pt x="1" y="1"/>
                  </a:moveTo>
                  <a:lnTo>
                    <a:pt x="1" y="1457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7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890284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933644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982762" y="3616566"/>
              <a:ext cx="16373" cy="231157"/>
            </a:xfrm>
            <a:custGeom>
              <a:avLst/>
              <a:gdLst/>
              <a:ahLst/>
              <a:cxnLst/>
              <a:rect l="l" t="t" r="r" b="b"/>
              <a:pathLst>
                <a:path w="236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8184715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855879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8515430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8466381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8405192" y="3616566"/>
              <a:ext cx="17136" cy="231157"/>
            </a:xfrm>
            <a:custGeom>
              <a:avLst/>
              <a:gdLst/>
              <a:ahLst/>
              <a:cxnLst/>
              <a:rect l="l" t="t" r="r" b="b"/>
              <a:pathLst>
                <a:path w="247" h="3332" extrusionOk="0">
                  <a:moveTo>
                    <a:pt x="0" y="0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833831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8265053" y="3616566"/>
              <a:ext cx="16442" cy="231157"/>
            </a:xfrm>
            <a:custGeom>
              <a:avLst/>
              <a:gdLst/>
              <a:ahLst/>
              <a:cxnLst/>
              <a:rect l="l" t="t" r="r" b="b"/>
              <a:pathLst>
                <a:path w="237" h="3332" extrusionOk="0">
                  <a:moveTo>
                    <a:pt x="1" y="0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7883138" y="3593810"/>
              <a:ext cx="699924" cy="125916"/>
            </a:xfrm>
            <a:custGeom>
              <a:avLst/>
              <a:gdLst/>
              <a:ahLst/>
              <a:cxnLst/>
              <a:rect l="l" t="t" r="r" b="b"/>
              <a:pathLst>
                <a:path w="10089" h="1815" extrusionOk="0">
                  <a:moveTo>
                    <a:pt x="5045" y="0"/>
                  </a:moveTo>
                  <a:cubicBezTo>
                    <a:pt x="2256" y="0"/>
                    <a:pt x="1" y="400"/>
                    <a:pt x="1" y="902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23" y="1815"/>
                    <a:pt x="10088" y="1415"/>
                    <a:pt x="10088" y="902"/>
                  </a:cubicBezTo>
                  <a:cubicBezTo>
                    <a:pt x="10088" y="400"/>
                    <a:pt x="7823" y="0"/>
                    <a:pt x="504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955012" y="3620797"/>
              <a:ext cx="556179" cy="58414"/>
            </a:xfrm>
            <a:custGeom>
              <a:avLst/>
              <a:gdLst/>
              <a:ahLst/>
              <a:cxnLst/>
              <a:rect l="l" t="t" r="r" b="b"/>
              <a:pathLst>
                <a:path w="8017" h="842" extrusionOk="0">
                  <a:moveTo>
                    <a:pt x="4009" y="1"/>
                  </a:moveTo>
                  <a:cubicBezTo>
                    <a:pt x="1794" y="1"/>
                    <a:pt x="0" y="185"/>
                    <a:pt x="0" y="421"/>
                  </a:cubicBezTo>
                  <a:cubicBezTo>
                    <a:pt x="0" y="657"/>
                    <a:pt x="1794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955012" y="3620104"/>
              <a:ext cx="556179" cy="38434"/>
            </a:xfrm>
            <a:custGeom>
              <a:avLst/>
              <a:gdLst/>
              <a:ahLst/>
              <a:cxnLst/>
              <a:rect l="l" t="t" r="r" b="b"/>
              <a:pathLst>
                <a:path w="8017" h="554" extrusionOk="0">
                  <a:moveTo>
                    <a:pt x="4009" y="0"/>
                  </a:moveTo>
                  <a:cubicBezTo>
                    <a:pt x="1794" y="0"/>
                    <a:pt x="0" y="195"/>
                    <a:pt x="0" y="431"/>
                  </a:cubicBezTo>
                  <a:cubicBezTo>
                    <a:pt x="0" y="472"/>
                    <a:pt x="62" y="513"/>
                    <a:pt x="174" y="554"/>
                  </a:cubicBezTo>
                  <a:cubicBezTo>
                    <a:pt x="667" y="380"/>
                    <a:pt x="2194" y="257"/>
                    <a:pt x="4009" y="257"/>
                  </a:cubicBezTo>
                  <a:cubicBezTo>
                    <a:pt x="5813" y="257"/>
                    <a:pt x="7340" y="380"/>
                    <a:pt x="7843" y="554"/>
                  </a:cubicBezTo>
                  <a:cubicBezTo>
                    <a:pt x="7955" y="513"/>
                    <a:pt x="8017" y="472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920115" y="3543998"/>
              <a:ext cx="699924" cy="164349"/>
            </a:xfrm>
            <a:custGeom>
              <a:avLst/>
              <a:gdLst/>
              <a:ahLst/>
              <a:cxnLst/>
              <a:rect l="l" t="t" r="r" b="b"/>
              <a:pathLst>
                <a:path w="10089" h="2369" extrusionOk="0">
                  <a:moveTo>
                    <a:pt x="1" y="0"/>
                  </a:moveTo>
                  <a:lnTo>
                    <a:pt x="1" y="1456"/>
                  </a:lnTo>
                  <a:cubicBezTo>
                    <a:pt x="1" y="1959"/>
                    <a:pt x="2256" y="2369"/>
                    <a:pt x="5045" y="2369"/>
                  </a:cubicBezTo>
                  <a:cubicBezTo>
                    <a:pt x="7833" y="2369"/>
                    <a:pt x="10088" y="1959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927955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797062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8019739" y="3502026"/>
              <a:ext cx="16373" cy="231227"/>
            </a:xfrm>
            <a:custGeom>
              <a:avLst/>
              <a:gdLst/>
              <a:ahLst/>
              <a:cxnLst/>
              <a:rect l="l" t="t" r="r" b="b"/>
              <a:pathLst>
                <a:path w="236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822169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8595768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8552408" y="3502026"/>
              <a:ext cx="17136" cy="231227"/>
            </a:xfrm>
            <a:custGeom>
              <a:avLst/>
              <a:gdLst/>
              <a:ahLst/>
              <a:cxnLst/>
              <a:rect l="l" t="t" r="r" b="b"/>
              <a:pathLst>
                <a:path w="24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46" y="333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850405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0" y="1"/>
                  </a:moveTo>
                  <a:lnTo>
                    <a:pt x="0" y="3332"/>
                  </a:lnTo>
                  <a:lnTo>
                    <a:pt x="236" y="333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8442863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8375291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8302030" y="3502026"/>
              <a:ext cx="16442" cy="231227"/>
            </a:xfrm>
            <a:custGeom>
              <a:avLst/>
              <a:gdLst/>
              <a:ahLst/>
              <a:cxnLst/>
              <a:rect l="l" t="t" r="r" b="b"/>
              <a:pathLst>
                <a:path w="237" h="3333" extrusionOk="0">
                  <a:moveTo>
                    <a:pt x="1" y="1"/>
                  </a:moveTo>
                  <a:lnTo>
                    <a:pt x="1" y="3332"/>
                  </a:lnTo>
                  <a:lnTo>
                    <a:pt x="237" y="333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920115" y="3479271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992683" y="3506327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65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0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7992683" y="3505564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1"/>
                  </a:moveTo>
                  <a:cubicBezTo>
                    <a:pt x="1784" y="1"/>
                    <a:pt x="1" y="206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57"/>
                    <a:pt x="3999" y="257"/>
                  </a:cubicBezTo>
                  <a:cubicBezTo>
                    <a:pt x="5813" y="257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31"/>
                  </a:cubicBezTo>
                  <a:cubicBezTo>
                    <a:pt x="8007" y="196"/>
                    <a:pt x="6213" y="1"/>
                    <a:pt x="399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868222" y="3420232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9"/>
                    <a:pt x="2256" y="2359"/>
                    <a:pt x="5044" y="2359"/>
                  </a:cubicBezTo>
                  <a:cubicBezTo>
                    <a:pt x="782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7875368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7918034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6" y="332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7967083" y="3378260"/>
              <a:ext cx="17136" cy="230533"/>
            </a:xfrm>
            <a:custGeom>
              <a:avLst/>
              <a:gdLst/>
              <a:ahLst/>
              <a:cxnLst/>
              <a:rect l="l" t="t" r="r" b="b"/>
              <a:pathLst>
                <a:path w="24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47" y="3322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8543181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850051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8451396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8390276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8322704" y="337826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8249443" y="337826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7867529" y="335481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66" y="1"/>
                    <a:pt x="0" y="411"/>
                    <a:pt x="0" y="913"/>
                  </a:cubicBezTo>
                  <a:cubicBezTo>
                    <a:pt x="0" y="1415"/>
                    <a:pt x="226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7939333" y="3381867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6"/>
                    <a:pt x="1795" y="851"/>
                    <a:pt x="4009" y="851"/>
                  </a:cubicBezTo>
                  <a:cubicBezTo>
                    <a:pt x="6223" y="851"/>
                    <a:pt x="8017" y="656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7939333" y="3381867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79"/>
                    <a:pt x="2205" y="246"/>
                    <a:pt x="4009" y="246"/>
                  </a:cubicBezTo>
                  <a:cubicBezTo>
                    <a:pt x="5824" y="246"/>
                    <a:pt x="7341" y="379"/>
                    <a:pt x="7853" y="554"/>
                  </a:cubicBezTo>
                  <a:cubicBezTo>
                    <a:pt x="796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7893128" y="3297229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56"/>
                  </a:lnTo>
                  <a:cubicBezTo>
                    <a:pt x="0" y="1958"/>
                    <a:pt x="2266" y="2358"/>
                    <a:pt x="5044" y="2358"/>
                  </a:cubicBezTo>
                  <a:cubicBezTo>
                    <a:pt x="7832" y="2358"/>
                    <a:pt x="10088" y="1958"/>
                    <a:pt x="10088" y="145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8568780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8526114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8476996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8415876" y="3255257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8348304" y="3255257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7893128" y="323180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2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2"/>
                  </a:cubicBezTo>
                  <a:cubicBezTo>
                    <a:pt x="10088" y="410"/>
                    <a:pt x="783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7964932" y="3258795"/>
              <a:ext cx="556249" cy="59107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657"/>
                    <a:pt x="1795" y="852"/>
                    <a:pt x="4009" y="852"/>
                  </a:cubicBezTo>
                  <a:cubicBezTo>
                    <a:pt x="6223" y="852"/>
                    <a:pt x="8017" y="657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7964932" y="3258795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3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57"/>
                    <a:pt x="4009" y="257"/>
                  </a:cubicBezTo>
                  <a:cubicBezTo>
                    <a:pt x="5824" y="257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31"/>
                  </a:cubicBezTo>
                  <a:cubicBezTo>
                    <a:pt x="8017" y="19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853306" y="318269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1"/>
                  </a:moveTo>
                  <a:lnTo>
                    <a:pt x="0" y="1446"/>
                  </a:lnTo>
                  <a:cubicBezTo>
                    <a:pt x="0" y="1949"/>
                    <a:pt x="2256" y="2359"/>
                    <a:pt x="5044" y="2359"/>
                  </a:cubicBezTo>
                  <a:cubicBezTo>
                    <a:pt x="7832" y="2359"/>
                    <a:pt x="10088" y="1949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7853306" y="3117268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2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7925111" y="314501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7925111" y="3144325"/>
              <a:ext cx="556249" cy="38434"/>
            </a:xfrm>
            <a:custGeom>
              <a:avLst/>
              <a:gdLst/>
              <a:ahLst/>
              <a:cxnLst/>
              <a:rect l="l" t="t" r="r" b="b"/>
              <a:pathLst>
                <a:path w="8018" h="554" extrusionOk="0">
                  <a:moveTo>
                    <a:pt x="4009" y="0"/>
                  </a:moveTo>
                  <a:cubicBezTo>
                    <a:pt x="1795" y="0"/>
                    <a:pt x="1" y="185"/>
                    <a:pt x="1" y="420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79"/>
                    <a:pt x="2205" y="256"/>
                    <a:pt x="4009" y="256"/>
                  </a:cubicBezTo>
                  <a:cubicBezTo>
                    <a:pt x="5813" y="256"/>
                    <a:pt x="7341" y="379"/>
                    <a:pt x="7843" y="554"/>
                  </a:cubicBezTo>
                  <a:cubicBezTo>
                    <a:pt x="7956" y="513"/>
                    <a:pt x="8017" y="472"/>
                    <a:pt x="8017" y="420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7887439" y="3068220"/>
              <a:ext cx="699855" cy="163656"/>
            </a:xfrm>
            <a:custGeom>
              <a:avLst/>
              <a:gdLst/>
              <a:ahLst/>
              <a:cxnLst/>
              <a:rect l="l" t="t" r="r" b="b"/>
              <a:pathLst>
                <a:path w="10088" h="2359" extrusionOk="0">
                  <a:moveTo>
                    <a:pt x="0" y="0"/>
                  </a:moveTo>
                  <a:lnTo>
                    <a:pt x="0" y="1446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22" y="2358"/>
                    <a:pt x="10088" y="1948"/>
                    <a:pt x="10088" y="1446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7887439" y="3002798"/>
              <a:ext cx="699855" cy="126609"/>
            </a:xfrm>
            <a:custGeom>
              <a:avLst/>
              <a:gdLst/>
              <a:ahLst/>
              <a:cxnLst/>
              <a:rect l="l" t="t" r="r" b="b"/>
              <a:pathLst>
                <a:path w="10088" h="1825" extrusionOk="0">
                  <a:moveTo>
                    <a:pt x="5044" y="0"/>
                  </a:moveTo>
                  <a:cubicBezTo>
                    <a:pt x="2256" y="0"/>
                    <a:pt x="0" y="410"/>
                    <a:pt x="0" y="913"/>
                  </a:cubicBezTo>
                  <a:cubicBezTo>
                    <a:pt x="0" y="1415"/>
                    <a:pt x="2256" y="1825"/>
                    <a:pt x="5044" y="1825"/>
                  </a:cubicBezTo>
                  <a:cubicBezTo>
                    <a:pt x="7832" y="1825"/>
                    <a:pt x="10088" y="1415"/>
                    <a:pt x="10088" y="913"/>
                  </a:cubicBezTo>
                  <a:cubicBezTo>
                    <a:pt x="10088" y="410"/>
                    <a:pt x="7822" y="0"/>
                    <a:pt x="5044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7959243" y="3030479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2"/>
                    <a:pt x="4009" y="842"/>
                  </a:cubicBezTo>
                  <a:cubicBezTo>
                    <a:pt x="6223" y="842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959243" y="3029785"/>
              <a:ext cx="556943" cy="38503"/>
            </a:xfrm>
            <a:custGeom>
              <a:avLst/>
              <a:gdLst/>
              <a:ahLst/>
              <a:cxnLst/>
              <a:rect l="l" t="t" r="r" b="b"/>
              <a:pathLst>
                <a:path w="8028" h="555" extrusionOk="0">
                  <a:moveTo>
                    <a:pt x="4009" y="1"/>
                  </a:moveTo>
                  <a:cubicBezTo>
                    <a:pt x="1795" y="1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195" y="257"/>
                    <a:pt x="4009" y="257"/>
                  </a:cubicBezTo>
                  <a:cubicBezTo>
                    <a:pt x="5813" y="257"/>
                    <a:pt x="7341" y="380"/>
                    <a:pt x="7853" y="554"/>
                  </a:cubicBezTo>
                  <a:cubicBezTo>
                    <a:pt x="7966" y="513"/>
                    <a:pt x="8028" y="472"/>
                    <a:pt x="8028" y="421"/>
                  </a:cubicBezTo>
                  <a:cubicBezTo>
                    <a:pt x="8028" y="195"/>
                    <a:pt x="6234" y="1"/>
                    <a:pt x="400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7853306" y="2943066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7903812" y="2901093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7952861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8081553" y="2901093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7853306" y="2877575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7925111" y="2905325"/>
              <a:ext cx="556249" cy="58414"/>
            </a:xfrm>
            <a:custGeom>
              <a:avLst/>
              <a:gdLst/>
              <a:ahLst/>
              <a:cxnLst/>
              <a:rect l="l" t="t" r="r" b="b"/>
              <a:pathLst>
                <a:path w="8018" h="842" extrusionOk="0">
                  <a:moveTo>
                    <a:pt x="4009" y="1"/>
                  </a:moveTo>
                  <a:cubicBezTo>
                    <a:pt x="1795" y="1"/>
                    <a:pt x="1" y="185"/>
                    <a:pt x="1" y="421"/>
                  </a:cubicBezTo>
                  <a:cubicBezTo>
                    <a:pt x="1" y="657"/>
                    <a:pt x="1795" y="841"/>
                    <a:pt x="4009" y="841"/>
                  </a:cubicBezTo>
                  <a:cubicBezTo>
                    <a:pt x="6223" y="841"/>
                    <a:pt x="8017" y="657"/>
                    <a:pt x="8017" y="421"/>
                  </a:cubicBezTo>
                  <a:cubicBezTo>
                    <a:pt x="8017" y="185"/>
                    <a:pt x="6223" y="1"/>
                    <a:pt x="4009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7925111" y="2904632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67" y="380"/>
                    <a:pt x="2205" y="257"/>
                    <a:pt x="4009" y="257"/>
                  </a:cubicBezTo>
                  <a:cubicBezTo>
                    <a:pt x="5813" y="257"/>
                    <a:pt x="7341" y="380"/>
                    <a:pt x="784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7920115" y="2832828"/>
              <a:ext cx="699924" cy="162892"/>
            </a:xfrm>
            <a:custGeom>
              <a:avLst/>
              <a:gdLst/>
              <a:ahLst/>
              <a:cxnLst/>
              <a:rect l="l" t="t" r="r" b="b"/>
              <a:pathLst>
                <a:path w="10089" h="2348" extrusionOk="0">
                  <a:moveTo>
                    <a:pt x="1" y="0"/>
                  </a:moveTo>
                  <a:lnTo>
                    <a:pt x="1" y="1445"/>
                  </a:lnTo>
                  <a:cubicBezTo>
                    <a:pt x="1" y="1948"/>
                    <a:pt x="2256" y="2348"/>
                    <a:pt x="5045" y="2348"/>
                  </a:cubicBezTo>
                  <a:cubicBezTo>
                    <a:pt x="7833" y="2348"/>
                    <a:pt x="10088" y="195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7927955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7970621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8080859" y="2790855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7920115" y="2767337"/>
              <a:ext cx="699924" cy="126679"/>
            </a:xfrm>
            <a:custGeom>
              <a:avLst/>
              <a:gdLst/>
              <a:ahLst/>
              <a:cxnLst/>
              <a:rect l="l" t="t" r="r" b="b"/>
              <a:pathLst>
                <a:path w="10089" h="1826" extrusionOk="0">
                  <a:moveTo>
                    <a:pt x="5045" y="1"/>
                  </a:moveTo>
                  <a:cubicBezTo>
                    <a:pt x="2256" y="1"/>
                    <a:pt x="1" y="411"/>
                    <a:pt x="1" y="913"/>
                  </a:cubicBezTo>
                  <a:cubicBezTo>
                    <a:pt x="1" y="1416"/>
                    <a:pt x="2256" y="1826"/>
                    <a:pt x="5045" y="1826"/>
                  </a:cubicBezTo>
                  <a:cubicBezTo>
                    <a:pt x="7833" y="1826"/>
                    <a:pt x="10088" y="1416"/>
                    <a:pt x="10088" y="913"/>
                  </a:cubicBezTo>
                  <a:cubicBezTo>
                    <a:pt x="10088" y="411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7992683" y="2794393"/>
              <a:ext cx="555486" cy="59108"/>
            </a:xfrm>
            <a:custGeom>
              <a:avLst/>
              <a:gdLst/>
              <a:ahLst/>
              <a:cxnLst/>
              <a:rect l="l" t="t" r="r" b="b"/>
              <a:pathLst>
                <a:path w="8007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84" y="851"/>
                    <a:pt x="3999" y="851"/>
                  </a:cubicBezTo>
                  <a:cubicBezTo>
                    <a:pt x="6213" y="851"/>
                    <a:pt x="8007" y="657"/>
                    <a:pt x="8007" y="431"/>
                  </a:cubicBezTo>
                  <a:cubicBezTo>
                    <a:pt x="800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7992683" y="2794393"/>
              <a:ext cx="555486" cy="38503"/>
            </a:xfrm>
            <a:custGeom>
              <a:avLst/>
              <a:gdLst/>
              <a:ahLst/>
              <a:cxnLst/>
              <a:rect l="l" t="t" r="r" b="b"/>
              <a:pathLst>
                <a:path w="8007" h="555" extrusionOk="0">
                  <a:moveTo>
                    <a:pt x="3999" y="0"/>
                  </a:moveTo>
                  <a:cubicBezTo>
                    <a:pt x="1784" y="0"/>
                    <a:pt x="1" y="195"/>
                    <a:pt x="1" y="431"/>
                  </a:cubicBezTo>
                  <a:cubicBezTo>
                    <a:pt x="1" y="472"/>
                    <a:pt x="52" y="513"/>
                    <a:pt x="165" y="554"/>
                  </a:cubicBezTo>
                  <a:cubicBezTo>
                    <a:pt x="657" y="380"/>
                    <a:pt x="2194" y="246"/>
                    <a:pt x="3999" y="246"/>
                  </a:cubicBezTo>
                  <a:cubicBezTo>
                    <a:pt x="5813" y="246"/>
                    <a:pt x="7330" y="380"/>
                    <a:pt x="7833" y="554"/>
                  </a:cubicBezTo>
                  <a:cubicBezTo>
                    <a:pt x="7945" y="513"/>
                    <a:pt x="8007" y="47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7881751" y="2711212"/>
              <a:ext cx="699855" cy="163586"/>
            </a:xfrm>
            <a:custGeom>
              <a:avLst/>
              <a:gdLst/>
              <a:ahLst/>
              <a:cxnLst/>
              <a:rect l="l" t="t" r="r" b="b"/>
              <a:pathLst>
                <a:path w="10088" h="2358" extrusionOk="0">
                  <a:moveTo>
                    <a:pt x="0" y="0"/>
                  </a:moveTo>
                  <a:lnTo>
                    <a:pt x="0" y="1445"/>
                  </a:lnTo>
                  <a:cubicBezTo>
                    <a:pt x="0" y="1948"/>
                    <a:pt x="2256" y="2358"/>
                    <a:pt x="5044" y="2358"/>
                  </a:cubicBezTo>
                  <a:cubicBezTo>
                    <a:pt x="7832" y="2358"/>
                    <a:pt x="10088" y="1948"/>
                    <a:pt x="10088" y="1445"/>
                  </a:cubicBezTo>
                  <a:lnTo>
                    <a:pt x="10088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7889590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7932256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7981305" y="2669240"/>
              <a:ext cx="16442" cy="230464"/>
            </a:xfrm>
            <a:custGeom>
              <a:avLst/>
              <a:gdLst/>
              <a:ahLst/>
              <a:cxnLst/>
              <a:rect l="l" t="t" r="r" b="b"/>
              <a:pathLst>
                <a:path w="237" h="3322" extrusionOk="0">
                  <a:moveTo>
                    <a:pt x="1" y="0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8042495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8110067" y="2669240"/>
              <a:ext cx="16373" cy="230464"/>
            </a:xfrm>
            <a:custGeom>
              <a:avLst/>
              <a:gdLst/>
              <a:ahLst/>
              <a:cxnLst/>
              <a:rect l="l" t="t" r="r" b="b"/>
              <a:pathLst>
                <a:path w="236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7881751" y="2645721"/>
              <a:ext cx="699855" cy="126679"/>
            </a:xfrm>
            <a:custGeom>
              <a:avLst/>
              <a:gdLst/>
              <a:ahLst/>
              <a:cxnLst/>
              <a:rect l="l" t="t" r="r" b="b"/>
              <a:pathLst>
                <a:path w="10088" h="1826" extrusionOk="0">
                  <a:moveTo>
                    <a:pt x="5044" y="1"/>
                  </a:moveTo>
                  <a:cubicBezTo>
                    <a:pt x="2256" y="1"/>
                    <a:pt x="0" y="411"/>
                    <a:pt x="0" y="913"/>
                  </a:cubicBezTo>
                  <a:cubicBezTo>
                    <a:pt x="0" y="1416"/>
                    <a:pt x="2256" y="1826"/>
                    <a:pt x="5044" y="1826"/>
                  </a:cubicBezTo>
                  <a:cubicBezTo>
                    <a:pt x="7832" y="1826"/>
                    <a:pt x="10088" y="1416"/>
                    <a:pt x="10088" y="913"/>
                  </a:cubicBezTo>
                  <a:cubicBezTo>
                    <a:pt x="10088" y="411"/>
                    <a:pt x="7832" y="1"/>
                    <a:pt x="5044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7953555" y="2672778"/>
              <a:ext cx="556249" cy="59108"/>
            </a:xfrm>
            <a:custGeom>
              <a:avLst/>
              <a:gdLst/>
              <a:ahLst/>
              <a:cxnLst/>
              <a:rect l="l" t="t" r="r" b="b"/>
              <a:pathLst>
                <a:path w="8018" h="852" extrusionOk="0">
                  <a:moveTo>
                    <a:pt x="4009" y="0"/>
                  </a:moveTo>
                  <a:cubicBezTo>
                    <a:pt x="1795" y="0"/>
                    <a:pt x="1" y="195"/>
                    <a:pt x="1" y="431"/>
                  </a:cubicBezTo>
                  <a:cubicBezTo>
                    <a:pt x="1" y="657"/>
                    <a:pt x="1795" y="851"/>
                    <a:pt x="4009" y="851"/>
                  </a:cubicBezTo>
                  <a:cubicBezTo>
                    <a:pt x="6223" y="851"/>
                    <a:pt x="8017" y="657"/>
                    <a:pt x="8017" y="431"/>
                  </a:cubicBezTo>
                  <a:cubicBezTo>
                    <a:pt x="8017" y="19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7953555" y="2672778"/>
              <a:ext cx="556249" cy="38503"/>
            </a:xfrm>
            <a:custGeom>
              <a:avLst/>
              <a:gdLst/>
              <a:ahLst/>
              <a:cxnLst/>
              <a:rect l="l" t="t" r="r" b="b"/>
              <a:pathLst>
                <a:path w="8018" h="555" extrusionOk="0">
                  <a:moveTo>
                    <a:pt x="4009" y="0"/>
                  </a:moveTo>
                  <a:cubicBezTo>
                    <a:pt x="1795" y="0"/>
                    <a:pt x="1" y="185"/>
                    <a:pt x="1" y="421"/>
                  </a:cubicBezTo>
                  <a:cubicBezTo>
                    <a:pt x="1" y="472"/>
                    <a:pt x="62" y="513"/>
                    <a:pt x="175" y="554"/>
                  </a:cubicBezTo>
                  <a:cubicBezTo>
                    <a:pt x="677" y="380"/>
                    <a:pt x="2205" y="246"/>
                    <a:pt x="4009" y="246"/>
                  </a:cubicBezTo>
                  <a:cubicBezTo>
                    <a:pt x="5824" y="246"/>
                    <a:pt x="7341" y="380"/>
                    <a:pt x="7853" y="554"/>
                  </a:cubicBezTo>
                  <a:cubicBezTo>
                    <a:pt x="7956" y="513"/>
                    <a:pt x="8017" y="472"/>
                    <a:pt x="8017" y="421"/>
                  </a:cubicBezTo>
                  <a:cubicBezTo>
                    <a:pt x="801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920115" y="2596673"/>
              <a:ext cx="699924" cy="163656"/>
            </a:xfrm>
            <a:custGeom>
              <a:avLst/>
              <a:gdLst/>
              <a:ahLst/>
              <a:cxnLst/>
              <a:rect l="l" t="t" r="r" b="b"/>
              <a:pathLst>
                <a:path w="10089" h="2359" extrusionOk="0">
                  <a:moveTo>
                    <a:pt x="1" y="1"/>
                  </a:moveTo>
                  <a:lnTo>
                    <a:pt x="1" y="1446"/>
                  </a:lnTo>
                  <a:cubicBezTo>
                    <a:pt x="1" y="1948"/>
                    <a:pt x="2256" y="2358"/>
                    <a:pt x="5045" y="2358"/>
                  </a:cubicBezTo>
                  <a:cubicBezTo>
                    <a:pt x="7833" y="2358"/>
                    <a:pt x="10088" y="1948"/>
                    <a:pt x="10088" y="1446"/>
                  </a:cubicBezTo>
                  <a:lnTo>
                    <a:pt x="10088" y="1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927955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7970621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7" y="3322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8019739" y="2554700"/>
              <a:ext cx="16373" cy="230533"/>
            </a:xfrm>
            <a:custGeom>
              <a:avLst/>
              <a:gdLst/>
              <a:ahLst/>
              <a:cxnLst/>
              <a:rect l="l" t="t" r="r" b="b"/>
              <a:pathLst>
                <a:path w="236" h="3323" extrusionOk="0">
                  <a:moveTo>
                    <a:pt x="0" y="1"/>
                  </a:moveTo>
                  <a:lnTo>
                    <a:pt x="0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8080859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148432" y="2554700"/>
              <a:ext cx="16442" cy="230533"/>
            </a:xfrm>
            <a:custGeom>
              <a:avLst/>
              <a:gdLst/>
              <a:ahLst/>
              <a:cxnLst/>
              <a:rect l="l" t="t" r="r" b="b"/>
              <a:pathLst>
                <a:path w="237" h="3323" extrusionOk="0">
                  <a:moveTo>
                    <a:pt x="1" y="1"/>
                  </a:moveTo>
                  <a:lnTo>
                    <a:pt x="1" y="3322"/>
                  </a:lnTo>
                  <a:lnTo>
                    <a:pt x="236" y="3322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AC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7920115" y="2531945"/>
              <a:ext cx="699924" cy="125985"/>
            </a:xfrm>
            <a:custGeom>
              <a:avLst/>
              <a:gdLst/>
              <a:ahLst/>
              <a:cxnLst/>
              <a:rect l="l" t="t" r="r" b="b"/>
              <a:pathLst>
                <a:path w="10089" h="1816" extrusionOk="0">
                  <a:moveTo>
                    <a:pt x="5045" y="1"/>
                  </a:moveTo>
                  <a:cubicBezTo>
                    <a:pt x="2256" y="1"/>
                    <a:pt x="1" y="400"/>
                    <a:pt x="1" y="913"/>
                  </a:cubicBezTo>
                  <a:cubicBezTo>
                    <a:pt x="1" y="1415"/>
                    <a:pt x="2256" y="1815"/>
                    <a:pt x="5045" y="1815"/>
                  </a:cubicBezTo>
                  <a:cubicBezTo>
                    <a:pt x="7833" y="1815"/>
                    <a:pt x="10088" y="1415"/>
                    <a:pt x="10088" y="913"/>
                  </a:cubicBezTo>
                  <a:cubicBezTo>
                    <a:pt x="10088" y="400"/>
                    <a:pt x="7833" y="1"/>
                    <a:pt x="5045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92683" y="2559002"/>
              <a:ext cx="555486" cy="58344"/>
            </a:xfrm>
            <a:custGeom>
              <a:avLst/>
              <a:gdLst/>
              <a:ahLst/>
              <a:cxnLst/>
              <a:rect l="l" t="t" r="r" b="b"/>
              <a:pathLst>
                <a:path w="8007" h="841" extrusionOk="0">
                  <a:moveTo>
                    <a:pt x="4009" y="0"/>
                  </a:moveTo>
                  <a:cubicBezTo>
                    <a:pt x="1795" y="0"/>
                    <a:pt x="1" y="195"/>
                    <a:pt x="1" y="421"/>
                  </a:cubicBezTo>
                  <a:cubicBezTo>
                    <a:pt x="1" y="646"/>
                    <a:pt x="1784" y="841"/>
                    <a:pt x="3999" y="841"/>
                  </a:cubicBezTo>
                  <a:cubicBezTo>
                    <a:pt x="6213" y="841"/>
                    <a:pt x="8007" y="656"/>
                    <a:pt x="8007" y="421"/>
                  </a:cubicBezTo>
                  <a:cubicBezTo>
                    <a:pt x="8007" y="185"/>
                    <a:pt x="6223" y="0"/>
                    <a:pt x="4009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7992683" y="2559002"/>
              <a:ext cx="555486" cy="37740"/>
            </a:xfrm>
            <a:custGeom>
              <a:avLst/>
              <a:gdLst/>
              <a:ahLst/>
              <a:cxnLst/>
              <a:rect l="l" t="t" r="r" b="b"/>
              <a:pathLst>
                <a:path w="8007" h="544" extrusionOk="0">
                  <a:moveTo>
                    <a:pt x="3999" y="0"/>
                  </a:moveTo>
                  <a:cubicBezTo>
                    <a:pt x="1784" y="0"/>
                    <a:pt x="1" y="185"/>
                    <a:pt x="1" y="421"/>
                  </a:cubicBezTo>
                  <a:cubicBezTo>
                    <a:pt x="1" y="462"/>
                    <a:pt x="52" y="503"/>
                    <a:pt x="165" y="544"/>
                  </a:cubicBezTo>
                  <a:cubicBezTo>
                    <a:pt x="657" y="369"/>
                    <a:pt x="2194" y="236"/>
                    <a:pt x="3999" y="236"/>
                  </a:cubicBezTo>
                  <a:cubicBezTo>
                    <a:pt x="5813" y="236"/>
                    <a:pt x="7330" y="369"/>
                    <a:pt x="7833" y="544"/>
                  </a:cubicBezTo>
                  <a:cubicBezTo>
                    <a:pt x="7945" y="503"/>
                    <a:pt x="8007" y="462"/>
                    <a:pt x="8007" y="421"/>
                  </a:cubicBezTo>
                  <a:cubicBezTo>
                    <a:pt x="8007" y="185"/>
                    <a:pt x="6213" y="0"/>
                    <a:pt x="3999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7540352" y="3339201"/>
              <a:ext cx="561174" cy="656288"/>
            </a:xfrm>
            <a:custGeom>
              <a:avLst/>
              <a:gdLst/>
              <a:ahLst/>
              <a:cxnLst/>
              <a:rect l="l" t="t" r="r" b="b"/>
              <a:pathLst>
                <a:path w="8089" h="9460" extrusionOk="0">
                  <a:moveTo>
                    <a:pt x="4060" y="0"/>
                  </a:moveTo>
                  <a:lnTo>
                    <a:pt x="1" y="8591"/>
                  </a:lnTo>
                  <a:lnTo>
                    <a:pt x="769" y="9032"/>
                  </a:lnTo>
                  <a:cubicBezTo>
                    <a:pt x="1375" y="9322"/>
                    <a:pt x="2016" y="9459"/>
                    <a:pt x="2653" y="9459"/>
                  </a:cubicBezTo>
                  <a:cubicBezTo>
                    <a:pt x="4399" y="9459"/>
                    <a:pt x="6110" y="8427"/>
                    <a:pt x="6951" y="6684"/>
                  </a:cubicBezTo>
                  <a:cubicBezTo>
                    <a:pt x="8089" y="4295"/>
                    <a:pt x="7177" y="1487"/>
                    <a:pt x="4911" y="400"/>
                  </a:cubicBezTo>
                  <a:lnTo>
                    <a:pt x="4060" y="0"/>
                  </a:ln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7333403" y="3318042"/>
              <a:ext cx="728299" cy="657883"/>
            </a:xfrm>
            <a:custGeom>
              <a:avLst/>
              <a:gdLst/>
              <a:ahLst/>
              <a:cxnLst/>
              <a:rect l="l" t="t" r="r" b="b"/>
              <a:pathLst>
                <a:path w="10498" h="9483" extrusionOk="0">
                  <a:moveTo>
                    <a:pt x="5436" y="0"/>
                  </a:moveTo>
                  <a:cubicBezTo>
                    <a:pt x="3691" y="0"/>
                    <a:pt x="1980" y="1033"/>
                    <a:pt x="1138" y="2776"/>
                  </a:cubicBezTo>
                  <a:cubicBezTo>
                    <a:pt x="0" y="5164"/>
                    <a:pt x="903" y="7973"/>
                    <a:pt x="3178" y="9060"/>
                  </a:cubicBezTo>
                  <a:cubicBezTo>
                    <a:pt x="3783" y="9347"/>
                    <a:pt x="4422" y="9483"/>
                    <a:pt x="5058" y="9483"/>
                  </a:cubicBezTo>
                  <a:cubicBezTo>
                    <a:pt x="6804" y="9483"/>
                    <a:pt x="8515" y="8454"/>
                    <a:pt x="9350" y="6702"/>
                  </a:cubicBezTo>
                  <a:cubicBezTo>
                    <a:pt x="10498" y="4324"/>
                    <a:pt x="9586" y="1515"/>
                    <a:pt x="7320" y="428"/>
                  </a:cubicBezTo>
                  <a:cubicBezTo>
                    <a:pt x="6714" y="138"/>
                    <a:pt x="6073" y="0"/>
                    <a:pt x="543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7366842" y="3318042"/>
              <a:ext cx="625207" cy="482781"/>
            </a:xfrm>
            <a:custGeom>
              <a:avLst/>
              <a:gdLst/>
              <a:ahLst/>
              <a:cxnLst/>
              <a:rect l="l" t="t" r="r" b="b"/>
              <a:pathLst>
                <a:path w="9012" h="6959" extrusionOk="0">
                  <a:moveTo>
                    <a:pt x="4954" y="0"/>
                  </a:moveTo>
                  <a:cubicBezTo>
                    <a:pt x="3209" y="0"/>
                    <a:pt x="1498" y="1033"/>
                    <a:pt x="656" y="2776"/>
                  </a:cubicBezTo>
                  <a:cubicBezTo>
                    <a:pt x="21" y="4088"/>
                    <a:pt x="0" y="5626"/>
                    <a:pt x="615" y="6958"/>
                  </a:cubicBezTo>
                  <a:cubicBezTo>
                    <a:pt x="103" y="5677"/>
                    <a:pt x="144" y="4231"/>
                    <a:pt x="749" y="2991"/>
                  </a:cubicBezTo>
                  <a:cubicBezTo>
                    <a:pt x="1590" y="1248"/>
                    <a:pt x="3301" y="216"/>
                    <a:pt x="5047" y="216"/>
                  </a:cubicBezTo>
                  <a:cubicBezTo>
                    <a:pt x="5683" y="216"/>
                    <a:pt x="6325" y="353"/>
                    <a:pt x="6930" y="643"/>
                  </a:cubicBezTo>
                  <a:cubicBezTo>
                    <a:pt x="7843" y="1084"/>
                    <a:pt x="8581" y="1822"/>
                    <a:pt x="9011" y="2745"/>
                  </a:cubicBezTo>
                  <a:cubicBezTo>
                    <a:pt x="8601" y="1730"/>
                    <a:pt x="7822" y="900"/>
                    <a:pt x="6838" y="428"/>
                  </a:cubicBezTo>
                  <a:cubicBezTo>
                    <a:pt x="6232" y="138"/>
                    <a:pt x="5591" y="0"/>
                    <a:pt x="4954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7423037" y="3400391"/>
              <a:ext cx="548340" cy="508172"/>
            </a:xfrm>
            <a:custGeom>
              <a:avLst/>
              <a:gdLst/>
              <a:ahLst/>
              <a:cxnLst/>
              <a:rect l="l" t="t" r="r" b="b"/>
              <a:pathLst>
                <a:path w="7904" h="7325" extrusionOk="0">
                  <a:moveTo>
                    <a:pt x="4210" y="1"/>
                  </a:moveTo>
                  <a:cubicBezTo>
                    <a:pt x="2879" y="1"/>
                    <a:pt x="1555" y="823"/>
                    <a:pt x="892" y="2194"/>
                  </a:cubicBezTo>
                  <a:cubicBezTo>
                    <a:pt x="0" y="4049"/>
                    <a:pt x="656" y="6212"/>
                    <a:pt x="2337" y="7022"/>
                  </a:cubicBezTo>
                  <a:cubicBezTo>
                    <a:pt x="2771" y="7227"/>
                    <a:pt x="3231" y="7324"/>
                    <a:pt x="3691" y="7324"/>
                  </a:cubicBezTo>
                  <a:cubicBezTo>
                    <a:pt x="5026" y="7324"/>
                    <a:pt x="6356" y="6505"/>
                    <a:pt x="7012" y="5125"/>
                  </a:cubicBezTo>
                  <a:cubicBezTo>
                    <a:pt x="7904" y="3280"/>
                    <a:pt x="7258" y="1117"/>
                    <a:pt x="5567" y="307"/>
                  </a:cubicBezTo>
                  <a:cubicBezTo>
                    <a:pt x="5132" y="99"/>
                    <a:pt x="4670" y="1"/>
                    <a:pt x="4210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7423037" y="3392898"/>
              <a:ext cx="548340" cy="508103"/>
            </a:xfrm>
            <a:custGeom>
              <a:avLst/>
              <a:gdLst/>
              <a:ahLst/>
              <a:cxnLst/>
              <a:rect l="l" t="t" r="r" b="b"/>
              <a:pathLst>
                <a:path w="7904" h="7324" extrusionOk="0">
                  <a:moveTo>
                    <a:pt x="4214" y="0"/>
                  </a:moveTo>
                  <a:cubicBezTo>
                    <a:pt x="2882" y="0"/>
                    <a:pt x="1555" y="819"/>
                    <a:pt x="892" y="2199"/>
                  </a:cubicBezTo>
                  <a:cubicBezTo>
                    <a:pt x="0" y="4044"/>
                    <a:pt x="656" y="6207"/>
                    <a:pt x="2348" y="7017"/>
                  </a:cubicBezTo>
                  <a:cubicBezTo>
                    <a:pt x="2780" y="7225"/>
                    <a:pt x="3240" y="7324"/>
                    <a:pt x="3700" y="7324"/>
                  </a:cubicBezTo>
                  <a:cubicBezTo>
                    <a:pt x="5030" y="7324"/>
                    <a:pt x="6360" y="6502"/>
                    <a:pt x="7022" y="5131"/>
                  </a:cubicBezTo>
                  <a:cubicBezTo>
                    <a:pt x="7904" y="3275"/>
                    <a:pt x="7258" y="1112"/>
                    <a:pt x="5567" y="302"/>
                  </a:cubicBezTo>
                  <a:cubicBezTo>
                    <a:pt x="5133" y="98"/>
                    <a:pt x="4673" y="0"/>
                    <a:pt x="421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7423037" y="3392482"/>
              <a:ext cx="295191" cy="508103"/>
            </a:xfrm>
            <a:custGeom>
              <a:avLst/>
              <a:gdLst/>
              <a:ahLst/>
              <a:cxnLst/>
              <a:rect l="l" t="t" r="r" b="b"/>
              <a:pathLst>
                <a:path w="4255" h="7324" extrusionOk="0">
                  <a:moveTo>
                    <a:pt x="4229" y="1"/>
                  </a:moveTo>
                  <a:cubicBezTo>
                    <a:pt x="2885" y="1"/>
                    <a:pt x="1554" y="819"/>
                    <a:pt x="892" y="2205"/>
                  </a:cubicBezTo>
                  <a:cubicBezTo>
                    <a:pt x="0" y="4050"/>
                    <a:pt x="646" y="6213"/>
                    <a:pt x="2337" y="7023"/>
                  </a:cubicBezTo>
                  <a:cubicBezTo>
                    <a:pt x="2754" y="7223"/>
                    <a:pt x="3214" y="7324"/>
                    <a:pt x="3674" y="7324"/>
                  </a:cubicBezTo>
                  <a:cubicBezTo>
                    <a:pt x="3803" y="7324"/>
                    <a:pt x="3932" y="7316"/>
                    <a:pt x="4060" y="7300"/>
                  </a:cubicBezTo>
                  <a:cubicBezTo>
                    <a:pt x="3609" y="7300"/>
                    <a:pt x="3168" y="7197"/>
                    <a:pt x="2758" y="7003"/>
                  </a:cubicBezTo>
                  <a:cubicBezTo>
                    <a:pt x="1066" y="6193"/>
                    <a:pt x="410" y="4030"/>
                    <a:pt x="1302" y="2184"/>
                  </a:cubicBezTo>
                  <a:cubicBezTo>
                    <a:pt x="1907" y="934"/>
                    <a:pt x="3055" y="144"/>
                    <a:pt x="4254" y="1"/>
                  </a:cubicBezTo>
                  <a:cubicBezTo>
                    <a:pt x="4246" y="1"/>
                    <a:pt x="4238" y="1"/>
                    <a:pt x="4229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7573791" y="3492522"/>
              <a:ext cx="258214" cy="298590"/>
            </a:xfrm>
            <a:custGeom>
              <a:avLst/>
              <a:gdLst/>
              <a:ahLst/>
              <a:cxnLst/>
              <a:rect l="l" t="t" r="r" b="b"/>
              <a:pathLst>
                <a:path w="3722" h="4304" extrusionOk="0">
                  <a:moveTo>
                    <a:pt x="2647" y="0"/>
                  </a:moveTo>
                  <a:cubicBezTo>
                    <a:pt x="2637" y="0"/>
                    <a:pt x="2626" y="2"/>
                    <a:pt x="2615" y="4"/>
                  </a:cubicBezTo>
                  <a:cubicBezTo>
                    <a:pt x="258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4" y="332"/>
                    <a:pt x="2040" y="302"/>
                    <a:pt x="1887" y="291"/>
                  </a:cubicBezTo>
                  <a:cubicBezTo>
                    <a:pt x="1853" y="289"/>
                    <a:pt x="1820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4" y="353"/>
                    <a:pt x="1261" y="404"/>
                    <a:pt x="1169" y="476"/>
                  </a:cubicBezTo>
                  <a:cubicBezTo>
                    <a:pt x="1067" y="548"/>
                    <a:pt x="995" y="630"/>
                    <a:pt x="933" y="732"/>
                  </a:cubicBezTo>
                  <a:cubicBezTo>
                    <a:pt x="790" y="948"/>
                    <a:pt x="749" y="1214"/>
                    <a:pt x="810" y="1460"/>
                  </a:cubicBezTo>
                  <a:cubicBezTo>
                    <a:pt x="903" y="1757"/>
                    <a:pt x="1077" y="2014"/>
                    <a:pt x="1323" y="2198"/>
                  </a:cubicBezTo>
                  <a:cubicBezTo>
                    <a:pt x="1466" y="2342"/>
                    <a:pt x="1600" y="2465"/>
                    <a:pt x="1712" y="2557"/>
                  </a:cubicBezTo>
                  <a:cubicBezTo>
                    <a:pt x="1805" y="2639"/>
                    <a:pt x="1897" y="2721"/>
                    <a:pt x="1979" y="2813"/>
                  </a:cubicBezTo>
                  <a:cubicBezTo>
                    <a:pt x="2030" y="2875"/>
                    <a:pt x="2081" y="2936"/>
                    <a:pt x="2112" y="3008"/>
                  </a:cubicBezTo>
                  <a:cubicBezTo>
                    <a:pt x="2133" y="3049"/>
                    <a:pt x="2133" y="3100"/>
                    <a:pt x="2112" y="3152"/>
                  </a:cubicBezTo>
                  <a:cubicBezTo>
                    <a:pt x="2074" y="3213"/>
                    <a:pt x="2013" y="3245"/>
                    <a:pt x="1934" y="3245"/>
                  </a:cubicBezTo>
                  <a:cubicBezTo>
                    <a:pt x="1907" y="3245"/>
                    <a:pt x="1877" y="3241"/>
                    <a:pt x="1846" y="3234"/>
                  </a:cubicBezTo>
                  <a:cubicBezTo>
                    <a:pt x="1692" y="3182"/>
                    <a:pt x="1538" y="3121"/>
                    <a:pt x="1405" y="3029"/>
                  </a:cubicBezTo>
                  <a:cubicBezTo>
                    <a:pt x="1323" y="2977"/>
                    <a:pt x="1251" y="2926"/>
                    <a:pt x="1190" y="2854"/>
                  </a:cubicBezTo>
                  <a:cubicBezTo>
                    <a:pt x="1138" y="2803"/>
                    <a:pt x="1097" y="2752"/>
                    <a:pt x="1067" y="2690"/>
                  </a:cubicBezTo>
                  <a:cubicBezTo>
                    <a:pt x="1046" y="2649"/>
                    <a:pt x="1026" y="2598"/>
                    <a:pt x="1015" y="2547"/>
                  </a:cubicBezTo>
                  <a:cubicBezTo>
                    <a:pt x="1005" y="2506"/>
                    <a:pt x="995" y="2475"/>
                    <a:pt x="995" y="2465"/>
                  </a:cubicBezTo>
                  <a:cubicBezTo>
                    <a:pt x="985" y="2424"/>
                    <a:pt x="964" y="2393"/>
                    <a:pt x="944" y="2372"/>
                  </a:cubicBezTo>
                  <a:cubicBezTo>
                    <a:pt x="923" y="2342"/>
                    <a:pt x="892" y="2311"/>
                    <a:pt x="851" y="2290"/>
                  </a:cubicBezTo>
                  <a:lnTo>
                    <a:pt x="246" y="1921"/>
                  </a:lnTo>
                  <a:cubicBezTo>
                    <a:pt x="225" y="1914"/>
                    <a:pt x="203" y="1907"/>
                    <a:pt x="185" y="1907"/>
                  </a:cubicBezTo>
                  <a:cubicBezTo>
                    <a:pt x="177" y="1907"/>
                    <a:pt x="170" y="1908"/>
                    <a:pt x="164" y="1911"/>
                  </a:cubicBezTo>
                  <a:cubicBezTo>
                    <a:pt x="134" y="1911"/>
                    <a:pt x="103" y="1932"/>
                    <a:pt x="93" y="1962"/>
                  </a:cubicBezTo>
                  <a:cubicBezTo>
                    <a:pt x="41" y="2055"/>
                    <a:pt x="11" y="2157"/>
                    <a:pt x="11" y="2270"/>
                  </a:cubicBezTo>
                  <a:cubicBezTo>
                    <a:pt x="0" y="2393"/>
                    <a:pt x="21" y="2516"/>
                    <a:pt x="62" y="2629"/>
                  </a:cubicBezTo>
                  <a:cubicBezTo>
                    <a:pt x="113" y="2762"/>
                    <a:pt x="175" y="2895"/>
                    <a:pt x="257" y="3018"/>
                  </a:cubicBezTo>
                  <a:cubicBezTo>
                    <a:pt x="339" y="3162"/>
                    <a:pt x="451" y="3285"/>
                    <a:pt x="574" y="3398"/>
                  </a:cubicBezTo>
                  <a:lnTo>
                    <a:pt x="390" y="3715"/>
                  </a:lnTo>
                  <a:cubicBezTo>
                    <a:pt x="369" y="3746"/>
                    <a:pt x="359" y="3787"/>
                    <a:pt x="380" y="3828"/>
                  </a:cubicBezTo>
                  <a:cubicBezTo>
                    <a:pt x="380" y="3859"/>
                    <a:pt x="410" y="3890"/>
                    <a:pt x="441" y="3910"/>
                  </a:cubicBezTo>
                  <a:lnTo>
                    <a:pt x="1056" y="4279"/>
                  </a:lnTo>
                  <a:cubicBezTo>
                    <a:pt x="1079" y="4294"/>
                    <a:pt x="1101" y="4304"/>
                    <a:pt x="1128" y="4304"/>
                  </a:cubicBezTo>
                  <a:cubicBezTo>
                    <a:pt x="1138" y="4304"/>
                    <a:pt x="1148" y="4302"/>
                    <a:pt x="1159" y="4300"/>
                  </a:cubicBezTo>
                  <a:cubicBezTo>
                    <a:pt x="1200" y="4300"/>
                    <a:pt x="1231" y="4269"/>
                    <a:pt x="1241" y="4238"/>
                  </a:cubicBezTo>
                  <a:lnTo>
                    <a:pt x="1425" y="3931"/>
                  </a:lnTo>
                  <a:cubicBezTo>
                    <a:pt x="1579" y="4002"/>
                    <a:pt x="1743" y="4043"/>
                    <a:pt x="1907" y="4074"/>
                  </a:cubicBezTo>
                  <a:cubicBezTo>
                    <a:pt x="1979" y="4090"/>
                    <a:pt x="2053" y="4097"/>
                    <a:pt x="2128" y="4097"/>
                  </a:cubicBezTo>
                  <a:cubicBezTo>
                    <a:pt x="2202" y="4097"/>
                    <a:pt x="2276" y="4090"/>
                    <a:pt x="2348" y="4074"/>
                  </a:cubicBezTo>
                  <a:cubicBezTo>
                    <a:pt x="2481" y="4054"/>
                    <a:pt x="2604" y="4013"/>
                    <a:pt x="2717" y="3941"/>
                  </a:cubicBezTo>
                  <a:cubicBezTo>
                    <a:pt x="2830" y="3859"/>
                    <a:pt x="2922" y="3767"/>
                    <a:pt x="2984" y="3654"/>
                  </a:cubicBezTo>
                  <a:cubicBezTo>
                    <a:pt x="3055" y="3531"/>
                    <a:pt x="3107" y="3398"/>
                    <a:pt x="3127" y="3264"/>
                  </a:cubicBezTo>
                  <a:cubicBezTo>
                    <a:pt x="3148" y="3141"/>
                    <a:pt x="3137" y="3008"/>
                    <a:pt x="3096" y="2885"/>
                  </a:cubicBezTo>
                  <a:cubicBezTo>
                    <a:pt x="3045" y="2752"/>
                    <a:pt x="2973" y="2629"/>
                    <a:pt x="2881" y="2516"/>
                  </a:cubicBezTo>
                  <a:cubicBezTo>
                    <a:pt x="2768" y="2372"/>
                    <a:pt x="2645" y="2239"/>
                    <a:pt x="2502" y="2126"/>
                  </a:cubicBezTo>
                  <a:cubicBezTo>
                    <a:pt x="2348" y="1983"/>
                    <a:pt x="2225" y="1870"/>
                    <a:pt x="2122" y="1778"/>
                  </a:cubicBezTo>
                  <a:cubicBezTo>
                    <a:pt x="2040" y="1706"/>
                    <a:pt x="1958" y="1624"/>
                    <a:pt x="1887" y="1542"/>
                  </a:cubicBezTo>
                  <a:cubicBezTo>
                    <a:pt x="1846" y="1491"/>
                    <a:pt x="1805" y="1429"/>
                    <a:pt x="1784" y="1368"/>
                  </a:cubicBezTo>
                  <a:cubicBezTo>
                    <a:pt x="1774" y="1327"/>
                    <a:pt x="1784" y="1276"/>
                    <a:pt x="1805" y="1245"/>
                  </a:cubicBezTo>
                  <a:cubicBezTo>
                    <a:pt x="1825" y="1204"/>
                    <a:pt x="1866" y="1173"/>
                    <a:pt x="1907" y="1163"/>
                  </a:cubicBezTo>
                  <a:cubicBezTo>
                    <a:pt x="1933" y="1153"/>
                    <a:pt x="1956" y="1147"/>
                    <a:pt x="1979" y="1147"/>
                  </a:cubicBezTo>
                  <a:cubicBezTo>
                    <a:pt x="2002" y="1147"/>
                    <a:pt x="2025" y="1153"/>
                    <a:pt x="2051" y="1163"/>
                  </a:cubicBezTo>
                  <a:cubicBezTo>
                    <a:pt x="2102" y="1173"/>
                    <a:pt x="2163" y="1183"/>
                    <a:pt x="2215" y="1214"/>
                  </a:cubicBezTo>
                  <a:cubicBezTo>
                    <a:pt x="2276" y="1235"/>
                    <a:pt x="2327" y="1265"/>
                    <a:pt x="2389" y="1306"/>
                  </a:cubicBezTo>
                  <a:cubicBezTo>
                    <a:pt x="2461" y="1347"/>
                    <a:pt x="2522" y="1388"/>
                    <a:pt x="2584" y="1450"/>
                  </a:cubicBezTo>
                  <a:cubicBezTo>
                    <a:pt x="2625" y="1491"/>
                    <a:pt x="2656" y="1542"/>
                    <a:pt x="2686" y="1593"/>
                  </a:cubicBezTo>
                  <a:cubicBezTo>
                    <a:pt x="2707" y="1624"/>
                    <a:pt x="2727" y="1665"/>
                    <a:pt x="2738" y="1706"/>
                  </a:cubicBezTo>
                  <a:cubicBezTo>
                    <a:pt x="2748" y="1737"/>
                    <a:pt x="2758" y="1757"/>
                    <a:pt x="2758" y="1778"/>
                  </a:cubicBezTo>
                  <a:cubicBezTo>
                    <a:pt x="2768" y="1809"/>
                    <a:pt x="2779" y="1850"/>
                    <a:pt x="2809" y="1880"/>
                  </a:cubicBezTo>
                  <a:cubicBezTo>
                    <a:pt x="2830" y="1911"/>
                    <a:pt x="2861" y="1942"/>
                    <a:pt x="2902" y="1962"/>
                  </a:cubicBezTo>
                  <a:lnTo>
                    <a:pt x="3506" y="2331"/>
                  </a:lnTo>
                  <a:cubicBezTo>
                    <a:pt x="3537" y="2342"/>
                    <a:pt x="3558" y="2342"/>
                    <a:pt x="3588" y="2342"/>
                  </a:cubicBezTo>
                  <a:cubicBezTo>
                    <a:pt x="3619" y="2331"/>
                    <a:pt x="3650" y="2321"/>
                    <a:pt x="3660" y="2290"/>
                  </a:cubicBezTo>
                  <a:cubicBezTo>
                    <a:pt x="3701" y="2208"/>
                    <a:pt x="3722" y="2106"/>
                    <a:pt x="3722" y="2014"/>
                  </a:cubicBezTo>
                  <a:cubicBezTo>
                    <a:pt x="3722" y="1901"/>
                    <a:pt x="3701" y="1778"/>
                    <a:pt x="3670" y="1665"/>
                  </a:cubicBezTo>
                  <a:cubicBezTo>
                    <a:pt x="3629" y="1532"/>
                    <a:pt x="3568" y="1409"/>
                    <a:pt x="3496" y="1296"/>
                  </a:cubicBezTo>
                  <a:cubicBezTo>
                    <a:pt x="3414" y="1163"/>
                    <a:pt x="3312" y="1040"/>
                    <a:pt x="3199" y="927"/>
                  </a:cubicBezTo>
                  <a:lnTo>
                    <a:pt x="3394" y="589"/>
                  </a:lnTo>
                  <a:cubicBezTo>
                    <a:pt x="3404" y="558"/>
                    <a:pt x="3414" y="517"/>
                    <a:pt x="3404" y="486"/>
                  </a:cubicBezTo>
                  <a:cubicBezTo>
                    <a:pt x="3394" y="445"/>
                    <a:pt x="3363" y="414"/>
                    <a:pt x="3332" y="394"/>
                  </a:cubicBezTo>
                  <a:lnTo>
                    <a:pt x="2727" y="25"/>
                  </a:lnTo>
                  <a:cubicBezTo>
                    <a:pt x="2705" y="10"/>
                    <a:pt x="2677" y="0"/>
                    <a:pt x="2647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7566645" y="3487527"/>
              <a:ext cx="258283" cy="297203"/>
            </a:xfrm>
            <a:custGeom>
              <a:avLst/>
              <a:gdLst/>
              <a:ahLst/>
              <a:cxnLst/>
              <a:rect l="l" t="t" r="r" b="b"/>
              <a:pathLst>
                <a:path w="3723" h="4284" extrusionOk="0">
                  <a:moveTo>
                    <a:pt x="2646" y="1"/>
                  </a:moveTo>
                  <a:cubicBezTo>
                    <a:pt x="2636" y="1"/>
                    <a:pt x="2626" y="2"/>
                    <a:pt x="2615" y="5"/>
                  </a:cubicBezTo>
                  <a:cubicBezTo>
                    <a:pt x="2574" y="15"/>
                    <a:pt x="2543" y="35"/>
                    <a:pt x="2533" y="66"/>
                  </a:cubicBezTo>
                  <a:lnTo>
                    <a:pt x="2338" y="384"/>
                  </a:lnTo>
                  <a:cubicBezTo>
                    <a:pt x="2195" y="333"/>
                    <a:pt x="2041" y="302"/>
                    <a:pt x="1887" y="292"/>
                  </a:cubicBezTo>
                  <a:cubicBezTo>
                    <a:pt x="1854" y="289"/>
                    <a:pt x="1821" y="288"/>
                    <a:pt x="1787" y="288"/>
                  </a:cubicBezTo>
                  <a:cubicBezTo>
                    <a:pt x="1687" y="288"/>
                    <a:pt x="1587" y="299"/>
                    <a:pt x="1487" y="322"/>
                  </a:cubicBezTo>
                  <a:cubicBezTo>
                    <a:pt x="1375" y="353"/>
                    <a:pt x="1262" y="404"/>
                    <a:pt x="1170" y="476"/>
                  </a:cubicBezTo>
                  <a:cubicBezTo>
                    <a:pt x="1067" y="538"/>
                    <a:pt x="995" y="630"/>
                    <a:pt x="934" y="732"/>
                  </a:cubicBezTo>
                  <a:cubicBezTo>
                    <a:pt x="790" y="948"/>
                    <a:pt x="749" y="1204"/>
                    <a:pt x="811" y="1460"/>
                  </a:cubicBezTo>
                  <a:cubicBezTo>
                    <a:pt x="862" y="1696"/>
                    <a:pt x="1036" y="1942"/>
                    <a:pt x="1323" y="2198"/>
                  </a:cubicBezTo>
                  <a:cubicBezTo>
                    <a:pt x="1467" y="2342"/>
                    <a:pt x="1600" y="2455"/>
                    <a:pt x="1713" y="2557"/>
                  </a:cubicBezTo>
                  <a:cubicBezTo>
                    <a:pt x="1805" y="2639"/>
                    <a:pt x="1897" y="2721"/>
                    <a:pt x="1979" y="2814"/>
                  </a:cubicBezTo>
                  <a:cubicBezTo>
                    <a:pt x="2031" y="2865"/>
                    <a:pt x="2072" y="2926"/>
                    <a:pt x="2102" y="2998"/>
                  </a:cubicBezTo>
                  <a:cubicBezTo>
                    <a:pt x="2133" y="3049"/>
                    <a:pt x="2133" y="3101"/>
                    <a:pt x="2102" y="3142"/>
                  </a:cubicBezTo>
                  <a:cubicBezTo>
                    <a:pt x="2066" y="3207"/>
                    <a:pt x="1994" y="3241"/>
                    <a:pt x="1922" y="3241"/>
                  </a:cubicBezTo>
                  <a:cubicBezTo>
                    <a:pt x="1892" y="3241"/>
                    <a:pt x="1863" y="3236"/>
                    <a:pt x="1836" y="3224"/>
                  </a:cubicBezTo>
                  <a:cubicBezTo>
                    <a:pt x="1682" y="3183"/>
                    <a:pt x="1528" y="3111"/>
                    <a:pt x="1395" y="3029"/>
                  </a:cubicBezTo>
                  <a:cubicBezTo>
                    <a:pt x="1313" y="2967"/>
                    <a:pt x="1241" y="2906"/>
                    <a:pt x="1190" y="2834"/>
                  </a:cubicBezTo>
                  <a:cubicBezTo>
                    <a:pt x="1139" y="2783"/>
                    <a:pt x="1098" y="2732"/>
                    <a:pt x="1067" y="2670"/>
                  </a:cubicBezTo>
                  <a:cubicBezTo>
                    <a:pt x="1047" y="2629"/>
                    <a:pt x="1026" y="2578"/>
                    <a:pt x="1016" y="2526"/>
                  </a:cubicBezTo>
                  <a:cubicBezTo>
                    <a:pt x="1006" y="2485"/>
                    <a:pt x="995" y="2455"/>
                    <a:pt x="995" y="2444"/>
                  </a:cubicBezTo>
                  <a:cubicBezTo>
                    <a:pt x="985" y="2403"/>
                    <a:pt x="965" y="2373"/>
                    <a:pt x="944" y="2352"/>
                  </a:cubicBezTo>
                  <a:cubicBezTo>
                    <a:pt x="924" y="2321"/>
                    <a:pt x="893" y="2291"/>
                    <a:pt x="852" y="2270"/>
                  </a:cubicBezTo>
                  <a:lnTo>
                    <a:pt x="247" y="1901"/>
                  </a:lnTo>
                  <a:cubicBezTo>
                    <a:pt x="225" y="1894"/>
                    <a:pt x="203" y="1887"/>
                    <a:pt x="185" y="1887"/>
                  </a:cubicBezTo>
                  <a:cubicBezTo>
                    <a:pt x="178" y="1887"/>
                    <a:pt x="171" y="1888"/>
                    <a:pt x="165" y="1891"/>
                  </a:cubicBezTo>
                  <a:cubicBezTo>
                    <a:pt x="134" y="1891"/>
                    <a:pt x="103" y="1911"/>
                    <a:pt x="93" y="1942"/>
                  </a:cubicBezTo>
                  <a:cubicBezTo>
                    <a:pt x="42" y="2034"/>
                    <a:pt x="11" y="2137"/>
                    <a:pt x="11" y="2250"/>
                  </a:cubicBezTo>
                  <a:cubicBezTo>
                    <a:pt x="1" y="2373"/>
                    <a:pt x="21" y="2496"/>
                    <a:pt x="62" y="2608"/>
                  </a:cubicBezTo>
                  <a:cubicBezTo>
                    <a:pt x="114" y="2742"/>
                    <a:pt x="175" y="2875"/>
                    <a:pt x="247" y="2998"/>
                  </a:cubicBezTo>
                  <a:cubicBezTo>
                    <a:pt x="339" y="3131"/>
                    <a:pt x="452" y="3265"/>
                    <a:pt x="575" y="3377"/>
                  </a:cubicBezTo>
                  <a:lnTo>
                    <a:pt x="390" y="3695"/>
                  </a:lnTo>
                  <a:cubicBezTo>
                    <a:pt x="370" y="3726"/>
                    <a:pt x="360" y="3767"/>
                    <a:pt x="380" y="3808"/>
                  </a:cubicBezTo>
                  <a:cubicBezTo>
                    <a:pt x="380" y="3839"/>
                    <a:pt x="411" y="3869"/>
                    <a:pt x="442" y="3890"/>
                  </a:cubicBezTo>
                  <a:lnTo>
                    <a:pt x="1047" y="4259"/>
                  </a:lnTo>
                  <a:cubicBezTo>
                    <a:pt x="1077" y="4274"/>
                    <a:pt x="1101" y="4283"/>
                    <a:pt x="1128" y="4283"/>
                  </a:cubicBezTo>
                  <a:cubicBezTo>
                    <a:pt x="1138" y="4283"/>
                    <a:pt x="1148" y="4282"/>
                    <a:pt x="1159" y="4279"/>
                  </a:cubicBezTo>
                  <a:cubicBezTo>
                    <a:pt x="1200" y="4269"/>
                    <a:pt x="1231" y="4249"/>
                    <a:pt x="1241" y="4218"/>
                  </a:cubicBezTo>
                  <a:lnTo>
                    <a:pt x="1426" y="3910"/>
                  </a:lnTo>
                  <a:cubicBezTo>
                    <a:pt x="1580" y="3982"/>
                    <a:pt x="1744" y="4023"/>
                    <a:pt x="1908" y="4054"/>
                  </a:cubicBezTo>
                  <a:cubicBezTo>
                    <a:pt x="1979" y="4064"/>
                    <a:pt x="2054" y="4069"/>
                    <a:pt x="2128" y="4069"/>
                  </a:cubicBezTo>
                  <a:cubicBezTo>
                    <a:pt x="2202" y="4069"/>
                    <a:pt x="2277" y="4064"/>
                    <a:pt x="2348" y="4054"/>
                  </a:cubicBezTo>
                  <a:cubicBezTo>
                    <a:pt x="2482" y="4033"/>
                    <a:pt x="2605" y="3982"/>
                    <a:pt x="2718" y="3910"/>
                  </a:cubicBezTo>
                  <a:cubicBezTo>
                    <a:pt x="2830" y="3839"/>
                    <a:pt x="2923" y="3746"/>
                    <a:pt x="2984" y="3623"/>
                  </a:cubicBezTo>
                  <a:cubicBezTo>
                    <a:pt x="3056" y="3511"/>
                    <a:pt x="3107" y="3377"/>
                    <a:pt x="3128" y="3244"/>
                  </a:cubicBezTo>
                  <a:cubicBezTo>
                    <a:pt x="3148" y="3121"/>
                    <a:pt x="3138" y="2988"/>
                    <a:pt x="3097" y="2865"/>
                  </a:cubicBezTo>
                  <a:cubicBezTo>
                    <a:pt x="3046" y="2732"/>
                    <a:pt x="2974" y="2608"/>
                    <a:pt x="2882" y="2496"/>
                  </a:cubicBezTo>
                  <a:cubicBezTo>
                    <a:pt x="2769" y="2352"/>
                    <a:pt x="2646" y="2219"/>
                    <a:pt x="2502" y="2096"/>
                  </a:cubicBezTo>
                  <a:cubicBezTo>
                    <a:pt x="2348" y="1963"/>
                    <a:pt x="2225" y="1850"/>
                    <a:pt x="2123" y="1758"/>
                  </a:cubicBezTo>
                  <a:cubicBezTo>
                    <a:pt x="2041" y="1686"/>
                    <a:pt x="1959" y="1604"/>
                    <a:pt x="1887" y="1522"/>
                  </a:cubicBezTo>
                  <a:cubicBezTo>
                    <a:pt x="1846" y="1471"/>
                    <a:pt x="1805" y="1409"/>
                    <a:pt x="1785" y="1348"/>
                  </a:cubicBezTo>
                  <a:cubicBezTo>
                    <a:pt x="1774" y="1307"/>
                    <a:pt x="1785" y="1255"/>
                    <a:pt x="1805" y="1225"/>
                  </a:cubicBezTo>
                  <a:cubicBezTo>
                    <a:pt x="1826" y="1184"/>
                    <a:pt x="1867" y="1153"/>
                    <a:pt x="1908" y="1143"/>
                  </a:cubicBezTo>
                  <a:cubicBezTo>
                    <a:pt x="1933" y="1132"/>
                    <a:pt x="1956" y="1127"/>
                    <a:pt x="1979" y="1127"/>
                  </a:cubicBezTo>
                  <a:cubicBezTo>
                    <a:pt x="2002" y="1127"/>
                    <a:pt x="2026" y="1132"/>
                    <a:pt x="2051" y="1143"/>
                  </a:cubicBezTo>
                  <a:cubicBezTo>
                    <a:pt x="2102" y="1153"/>
                    <a:pt x="2164" y="1163"/>
                    <a:pt x="2215" y="1194"/>
                  </a:cubicBezTo>
                  <a:cubicBezTo>
                    <a:pt x="2277" y="1214"/>
                    <a:pt x="2338" y="1245"/>
                    <a:pt x="2389" y="1286"/>
                  </a:cubicBezTo>
                  <a:cubicBezTo>
                    <a:pt x="2461" y="1327"/>
                    <a:pt x="2523" y="1368"/>
                    <a:pt x="2584" y="1430"/>
                  </a:cubicBezTo>
                  <a:cubicBezTo>
                    <a:pt x="2625" y="1471"/>
                    <a:pt x="2656" y="1522"/>
                    <a:pt x="2687" y="1573"/>
                  </a:cubicBezTo>
                  <a:cubicBezTo>
                    <a:pt x="2707" y="1604"/>
                    <a:pt x="2728" y="1645"/>
                    <a:pt x="2738" y="1686"/>
                  </a:cubicBezTo>
                  <a:cubicBezTo>
                    <a:pt x="2748" y="1717"/>
                    <a:pt x="2759" y="1747"/>
                    <a:pt x="2759" y="1758"/>
                  </a:cubicBezTo>
                  <a:cubicBezTo>
                    <a:pt x="2769" y="1788"/>
                    <a:pt x="2779" y="1829"/>
                    <a:pt x="2810" y="1860"/>
                  </a:cubicBezTo>
                  <a:cubicBezTo>
                    <a:pt x="2830" y="1891"/>
                    <a:pt x="2861" y="1922"/>
                    <a:pt x="2902" y="1942"/>
                  </a:cubicBezTo>
                  <a:lnTo>
                    <a:pt x="3507" y="2311"/>
                  </a:lnTo>
                  <a:cubicBezTo>
                    <a:pt x="3529" y="2318"/>
                    <a:pt x="3545" y="2326"/>
                    <a:pt x="3564" y="2326"/>
                  </a:cubicBezTo>
                  <a:cubicBezTo>
                    <a:pt x="3572" y="2326"/>
                    <a:pt x="3580" y="2324"/>
                    <a:pt x="3589" y="2321"/>
                  </a:cubicBezTo>
                  <a:cubicBezTo>
                    <a:pt x="3620" y="2311"/>
                    <a:pt x="3650" y="2301"/>
                    <a:pt x="3661" y="2270"/>
                  </a:cubicBezTo>
                  <a:cubicBezTo>
                    <a:pt x="3702" y="2188"/>
                    <a:pt x="3722" y="2086"/>
                    <a:pt x="3722" y="1993"/>
                  </a:cubicBezTo>
                  <a:cubicBezTo>
                    <a:pt x="3722" y="1881"/>
                    <a:pt x="3702" y="1758"/>
                    <a:pt x="3671" y="1645"/>
                  </a:cubicBezTo>
                  <a:cubicBezTo>
                    <a:pt x="3630" y="1512"/>
                    <a:pt x="3568" y="1389"/>
                    <a:pt x="3497" y="1276"/>
                  </a:cubicBezTo>
                  <a:cubicBezTo>
                    <a:pt x="3415" y="1143"/>
                    <a:pt x="3312" y="1020"/>
                    <a:pt x="3199" y="907"/>
                  </a:cubicBezTo>
                  <a:lnTo>
                    <a:pt x="3394" y="589"/>
                  </a:lnTo>
                  <a:cubicBezTo>
                    <a:pt x="3404" y="558"/>
                    <a:pt x="3415" y="517"/>
                    <a:pt x="3404" y="486"/>
                  </a:cubicBezTo>
                  <a:cubicBezTo>
                    <a:pt x="3384" y="445"/>
                    <a:pt x="3363" y="415"/>
                    <a:pt x="3333" y="394"/>
                  </a:cubicBezTo>
                  <a:lnTo>
                    <a:pt x="2728" y="25"/>
                  </a:lnTo>
                  <a:cubicBezTo>
                    <a:pt x="2698" y="10"/>
                    <a:pt x="2673" y="1"/>
                    <a:pt x="2646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8115756" y="3306456"/>
              <a:ext cx="527042" cy="768744"/>
            </a:xfrm>
            <a:custGeom>
              <a:avLst/>
              <a:gdLst/>
              <a:ahLst/>
              <a:cxnLst/>
              <a:rect l="l" t="t" r="r" b="b"/>
              <a:pathLst>
                <a:path w="7597" h="11081" extrusionOk="0">
                  <a:moveTo>
                    <a:pt x="5126" y="1"/>
                  </a:moveTo>
                  <a:lnTo>
                    <a:pt x="4152" y="226"/>
                  </a:lnTo>
                  <a:cubicBezTo>
                    <a:pt x="1558" y="821"/>
                    <a:pt x="0" y="3712"/>
                    <a:pt x="687" y="6684"/>
                  </a:cubicBezTo>
                  <a:cubicBezTo>
                    <a:pt x="1289" y="9280"/>
                    <a:pt x="3401" y="11081"/>
                    <a:pt x="5659" y="11081"/>
                  </a:cubicBezTo>
                  <a:cubicBezTo>
                    <a:pt x="5978" y="11081"/>
                    <a:pt x="6301" y="11045"/>
                    <a:pt x="6622" y="10970"/>
                  </a:cubicBezTo>
                  <a:lnTo>
                    <a:pt x="7596" y="10744"/>
                  </a:lnTo>
                  <a:lnTo>
                    <a:pt x="51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8198244" y="3295425"/>
              <a:ext cx="747516" cy="760558"/>
            </a:xfrm>
            <a:custGeom>
              <a:avLst/>
              <a:gdLst/>
              <a:ahLst/>
              <a:cxnLst/>
              <a:rect l="l" t="t" r="r" b="b"/>
              <a:pathLst>
                <a:path w="10775" h="10963" extrusionOk="0">
                  <a:moveTo>
                    <a:pt x="5106" y="0"/>
                  </a:moveTo>
                  <a:cubicBezTo>
                    <a:pt x="4790" y="0"/>
                    <a:pt x="4470" y="35"/>
                    <a:pt x="4152" y="108"/>
                  </a:cubicBezTo>
                  <a:cubicBezTo>
                    <a:pt x="1548" y="703"/>
                    <a:pt x="0" y="3594"/>
                    <a:pt x="687" y="6567"/>
                  </a:cubicBezTo>
                  <a:cubicBezTo>
                    <a:pt x="1280" y="9162"/>
                    <a:pt x="3399" y="10963"/>
                    <a:pt x="5659" y="10963"/>
                  </a:cubicBezTo>
                  <a:cubicBezTo>
                    <a:pt x="5978" y="10963"/>
                    <a:pt x="6301" y="10927"/>
                    <a:pt x="6623" y="10852"/>
                  </a:cubicBezTo>
                  <a:cubicBezTo>
                    <a:pt x="9216" y="10257"/>
                    <a:pt x="10775" y="7366"/>
                    <a:pt x="10088" y="4404"/>
                  </a:cubicBezTo>
                  <a:cubicBezTo>
                    <a:pt x="9494" y="1796"/>
                    <a:pt x="7370" y="0"/>
                    <a:pt x="5106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0"/>
            <p:cNvSpPr/>
            <p:nvPr/>
          </p:nvSpPr>
          <p:spPr>
            <a:xfrm>
              <a:off x="8294954" y="3295425"/>
              <a:ext cx="630896" cy="629856"/>
            </a:xfrm>
            <a:custGeom>
              <a:avLst/>
              <a:gdLst/>
              <a:ahLst/>
              <a:cxnLst/>
              <a:rect l="l" t="t" r="r" b="b"/>
              <a:pathLst>
                <a:path w="9094" h="9079" extrusionOk="0">
                  <a:moveTo>
                    <a:pt x="3712" y="0"/>
                  </a:moveTo>
                  <a:cubicBezTo>
                    <a:pt x="3396" y="0"/>
                    <a:pt x="3076" y="35"/>
                    <a:pt x="2758" y="108"/>
                  </a:cubicBezTo>
                  <a:cubicBezTo>
                    <a:pt x="1610" y="385"/>
                    <a:pt x="615" y="1103"/>
                    <a:pt x="0" y="2107"/>
                  </a:cubicBezTo>
                  <a:cubicBezTo>
                    <a:pt x="615" y="1215"/>
                    <a:pt x="1548" y="580"/>
                    <a:pt x="2615" y="324"/>
                  </a:cubicBezTo>
                  <a:cubicBezTo>
                    <a:pt x="2933" y="251"/>
                    <a:pt x="3252" y="215"/>
                    <a:pt x="3569" y="215"/>
                  </a:cubicBezTo>
                  <a:cubicBezTo>
                    <a:pt x="5830" y="215"/>
                    <a:pt x="7948" y="2011"/>
                    <a:pt x="8550" y="4619"/>
                  </a:cubicBezTo>
                  <a:cubicBezTo>
                    <a:pt x="8929" y="6249"/>
                    <a:pt x="8622" y="7858"/>
                    <a:pt x="7843" y="9078"/>
                  </a:cubicBezTo>
                  <a:cubicBezTo>
                    <a:pt x="8735" y="7838"/>
                    <a:pt x="9093" y="6136"/>
                    <a:pt x="8694" y="4404"/>
                  </a:cubicBezTo>
                  <a:cubicBezTo>
                    <a:pt x="8091" y="1796"/>
                    <a:pt x="5974" y="0"/>
                    <a:pt x="3712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8290652" y="3388597"/>
              <a:ext cx="559787" cy="591075"/>
            </a:xfrm>
            <a:custGeom>
              <a:avLst/>
              <a:gdLst/>
              <a:ahLst/>
              <a:cxnLst/>
              <a:rect l="l" t="t" r="r" b="b"/>
              <a:pathLst>
                <a:path w="8069" h="8520" extrusionOk="0">
                  <a:moveTo>
                    <a:pt x="3755" y="1"/>
                  </a:moveTo>
                  <a:cubicBezTo>
                    <a:pt x="3529" y="1"/>
                    <a:pt x="3302" y="26"/>
                    <a:pt x="3076" y="77"/>
                  </a:cubicBezTo>
                  <a:cubicBezTo>
                    <a:pt x="1139" y="528"/>
                    <a:pt x="1" y="2763"/>
                    <a:pt x="524" y="5070"/>
                  </a:cubicBezTo>
                  <a:cubicBezTo>
                    <a:pt x="994" y="7106"/>
                    <a:pt x="2607" y="8519"/>
                    <a:pt x="4312" y="8519"/>
                  </a:cubicBezTo>
                  <a:cubicBezTo>
                    <a:pt x="4538" y="8519"/>
                    <a:pt x="4766" y="8494"/>
                    <a:pt x="4993" y="8443"/>
                  </a:cubicBezTo>
                  <a:cubicBezTo>
                    <a:pt x="6931" y="7992"/>
                    <a:pt x="8069" y="5757"/>
                    <a:pt x="7546" y="3450"/>
                  </a:cubicBezTo>
                  <a:cubicBezTo>
                    <a:pt x="7075" y="1414"/>
                    <a:pt x="5454" y="1"/>
                    <a:pt x="375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8292109" y="3380619"/>
              <a:ext cx="559787" cy="590728"/>
            </a:xfrm>
            <a:custGeom>
              <a:avLst/>
              <a:gdLst/>
              <a:ahLst/>
              <a:cxnLst/>
              <a:rect l="l" t="t" r="r" b="b"/>
              <a:pathLst>
                <a:path w="8069" h="8515" extrusionOk="0">
                  <a:moveTo>
                    <a:pt x="3764" y="0"/>
                  </a:moveTo>
                  <a:cubicBezTo>
                    <a:pt x="3535" y="0"/>
                    <a:pt x="3305" y="26"/>
                    <a:pt x="3076" y="80"/>
                  </a:cubicBezTo>
                  <a:cubicBezTo>
                    <a:pt x="1138" y="531"/>
                    <a:pt x="0" y="2766"/>
                    <a:pt x="523" y="5072"/>
                  </a:cubicBezTo>
                  <a:cubicBezTo>
                    <a:pt x="993" y="7096"/>
                    <a:pt x="2609" y="8514"/>
                    <a:pt x="4305" y="8514"/>
                  </a:cubicBezTo>
                  <a:cubicBezTo>
                    <a:pt x="4534" y="8514"/>
                    <a:pt x="4764" y="8488"/>
                    <a:pt x="4993" y="8435"/>
                  </a:cubicBezTo>
                  <a:cubicBezTo>
                    <a:pt x="6930" y="7994"/>
                    <a:pt x="8068" y="5759"/>
                    <a:pt x="7545" y="3452"/>
                  </a:cubicBezTo>
                  <a:cubicBezTo>
                    <a:pt x="7076" y="1420"/>
                    <a:pt x="5460" y="0"/>
                    <a:pt x="3764" y="0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8509741" y="3386793"/>
              <a:ext cx="342851" cy="584554"/>
            </a:xfrm>
            <a:custGeom>
              <a:avLst/>
              <a:gdLst/>
              <a:ahLst/>
              <a:cxnLst/>
              <a:rect l="l" t="t" r="r" b="b"/>
              <a:pathLst>
                <a:path w="4942" h="8426" extrusionOk="0">
                  <a:moveTo>
                    <a:pt x="1374" y="1"/>
                  </a:moveTo>
                  <a:cubicBezTo>
                    <a:pt x="2594" y="483"/>
                    <a:pt x="3629" y="1672"/>
                    <a:pt x="3978" y="3230"/>
                  </a:cubicBezTo>
                  <a:cubicBezTo>
                    <a:pt x="4511" y="5537"/>
                    <a:pt x="3373" y="7772"/>
                    <a:pt x="1436" y="8212"/>
                  </a:cubicBezTo>
                  <a:cubicBezTo>
                    <a:pt x="1210" y="8266"/>
                    <a:pt x="981" y="8292"/>
                    <a:pt x="751" y="8292"/>
                  </a:cubicBezTo>
                  <a:cubicBezTo>
                    <a:pt x="499" y="8292"/>
                    <a:pt x="247" y="8261"/>
                    <a:pt x="0" y="8202"/>
                  </a:cubicBezTo>
                  <a:lnTo>
                    <a:pt x="0" y="8202"/>
                  </a:lnTo>
                  <a:cubicBezTo>
                    <a:pt x="374" y="8350"/>
                    <a:pt x="767" y="8425"/>
                    <a:pt x="1161" y="8425"/>
                  </a:cubicBezTo>
                  <a:cubicBezTo>
                    <a:pt x="1394" y="8425"/>
                    <a:pt x="1627" y="8399"/>
                    <a:pt x="1856" y="8346"/>
                  </a:cubicBezTo>
                  <a:cubicBezTo>
                    <a:pt x="3793" y="7905"/>
                    <a:pt x="4942" y="5670"/>
                    <a:pt x="4408" y="3363"/>
                  </a:cubicBezTo>
                  <a:cubicBezTo>
                    <a:pt x="4009" y="1631"/>
                    <a:pt x="2779" y="349"/>
                    <a:pt x="1374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8439325" y="3486763"/>
              <a:ext cx="269591" cy="360542"/>
            </a:xfrm>
            <a:custGeom>
              <a:avLst/>
              <a:gdLst/>
              <a:ahLst/>
              <a:cxnLst/>
              <a:rect l="l" t="t" r="r" b="b"/>
              <a:pathLst>
                <a:path w="3886" h="5197" extrusionOk="0">
                  <a:moveTo>
                    <a:pt x="1498" y="0"/>
                  </a:moveTo>
                  <a:cubicBezTo>
                    <a:pt x="1484" y="0"/>
                    <a:pt x="1470" y="2"/>
                    <a:pt x="1456" y="5"/>
                  </a:cubicBezTo>
                  <a:lnTo>
                    <a:pt x="728" y="231"/>
                  </a:lnTo>
                  <a:cubicBezTo>
                    <a:pt x="657" y="251"/>
                    <a:pt x="605" y="344"/>
                    <a:pt x="626" y="426"/>
                  </a:cubicBezTo>
                  <a:lnTo>
                    <a:pt x="759" y="836"/>
                  </a:lnTo>
                  <a:cubicBezTo>
                    <a:pt x="616" y="918"/>
                    <a:pt x="482" y="1020"/>
                    <a:pt x="370" y="1143"/>
                  </a:cubicBezTo>
                  <a:cubicBezTo>
                    <a:pt x="267" y="1246"/>
                    <a:pt x="185" y="1369"/>
                    <a:pt x="113" y="1502"/>
                  </a:cubicBezTo>
                  <a:cubicBezTo>
                    <a:pt x="62" y="1625"/>
                    <a:pt x="21" y="1758"/>
                    <a:pt x="11" y="1892"/>
                  </a:cubicBezTo>
                  <a:cubicBezTo>
                    <a:pt x="0" y="2025"/>
                    <a:pt x="11" y="2158"/>
                    <a:pt x="52" y="2281"/>
                  </a:cubicBezTo>
                  <a:cubicBezTo>
                    <a:pt x="123" y="2568"/>
                    <a:pt x="298" y="2804"/>
                    <a:pt x="544" y="2958"/>
                  </a:cubicBezTo>
                  <a:cubicBezTo>
                    <a:pt x="727" y="3069"/>
                    <a:pt x="960" y="3125"/>
                    <a:pt x="1248" y="3125"/>
                  </a:cubicBezTo>
                  <a:cubicBezTo>
                    <a:pt x="1330" y="3125"/>
                    <a:pt x="1416" y="3121"/>
                    <a:pt x="1507" y="3112"/>
                  </a:cubicBezTo>
                  <a:cubicBezTo>
                    <a:pt x="1712" y="3091"/>
                    <a:pt x="1907" y="3081"/>
                    <a:pt x="2061" y="3060"/>
                  </a:cubicBezTo>
                  <a:cubicBezTo>
                    <a:pt x="2194" y="3040"/>
                    <a:pt x="2328" y="3040"/>
                    <a:pt x="2461" y="3040"/>
                  </a:cubicBezTo>
                  <a:cubicBezTo>
                    <a:pt x="2543" y="3040"/>
                    <a:pt x="2625" y="3050"/>
                    <a:pt x="2707" y="3071"/>
                  </a:cubicBezTo>
                  <a:cubicBezTo>
                    <a:pt x="2758" y="3091"/>
                    <a:pt x="2799" y="3132"/>
                    <a:pt x="2820" y="3194"/>
                  </a:cubicBezTo>
                  <a:cubicBezTo>
                    <a:pt x="2850" y="3306"/>
                    <a:pt x="2799" y="3429"/>
                    <a:pt x="2686" y="3481"/>
                  </a:cubicBezTo>
                  <a:cubicBezTo>
                    <a:pt x="2543" y="3573"/>
                    <a:pt x="2389" y="3645"/>
                    <a:pt x="2225" y="3696"/>
                  </a:cubicBezTo>
                  <a:cubicBezTo>
                    <a:pt x="2123" y="3727"/>
                    <a:pt x="2030" y="3737"/>
                    <a:pt x="1928" y="3737"/>
                  </a:cubicBezTo>
                  <a:cubicBezTo>
                    <a:pt x="1856" y="3737"/>
                    <a:pt x="1784" y="3727"/>
                    <a:pt x="1712" y="3706"/>
                  </a:cubicBezTo>
                  <a:cubicBezTo>
                    <a:pt x="1661" y="3686"/>
                    <a:pt x="1610" y="3665"/>
                    <a:pt x="1569" y="3645"/>
                  </a:cubicBezTo>
                  <a:lnTo>
                    <a:pt x="1477" y="3593"/>
                  </a:lnTo>
                  <a:cubicBezTo>
                    <a:pt x="1446" y="3573"/>
                    <a:pt x="1405" y="3563"/>
                    <a:pt x="1374" y="3563"/>
                  </a:cubicBezTo>
                  <a:cubicBezTo>
                    <a:pt x="1362" y="3560"/>
                    <a:pt x="1349" y="3558"/>
                    <a:pt x="1336" y="3558"/>
                  </a:cubicBezTo>
                  <a:cubicBezTo>
                    <a:pt x="1304" y="3558"/>
                    <a:pt x="1270" y="3566"/>
                    <a:pt x="1241" y="3573"/>
                  </a:cubicBezTo>
                  <a:lnTo>
                    <a:pt x="523" y="3798"/>
                  </a:lnTo>
                  <a:cubicBezTo>
                    <a:pt x="493" y="3809"/>
                    <a:pt x="462" y="3829"/>
                    <a:pt x="452" y="3860"/>
                  </a:cubicBezTo>
                  <a:cubicBezTo>
                    <a:pt x="441" y="3891"/>
                    <a:pt x="431" y="3921"/>
                    <a:pt x="441" y="3952"/>
                  </a:cubicBezTo>
                  <a:cubicBezTo>
                    <a:pt x="482" y="4075"/>
                    <a:pt x="544" y="4178"/>
                    <a:pt x="636" y="4270"/>
                  </a:cubicBezTo>
                  <a:cubicBezTo>
                    <a:pt x="728" y="4362"/>
                    <a:pt x="841" y="4444"/>
                    <a:pt x="964" y="4506"/>
                  </a:cubicBezTo>
                  <a:cubicBezTo>
                    <a:pt x="1108" y="4578"/>
                    <a:pt x="1251" y="4619"/>
                    <a:pt x="1405" y="4649"/>
                  </a:cubicBezTo>
                  <a:cubicBezTo>
                    <a:pt x="1536" y="4672"/>
                    <a:pt x="1672" y="4684"/>
                    <a:pt x="1806" y="4684"/>
                  </a:cubicBezTo>
                  <a:cubicBezTo>
                    <a:pt x="1850" y="4684"/>
                    <a:pt x="1894" y="4683"/>
                    <a:pt x="1938" y="4680"/>
                  </a:cubicBezTo>
                  <a:lnTo>
                    <a:pt x="2071" y="5090"/>
                  </a:lnTo>
                  <a:cubicBezTo>
                    <a:pt x="2082" y="5121"/>
                    <a:pt x="2102" y="5162"/>
                    <a:pt x="2143" y="5172"/>
                  </a:cubicBezTo>
                  <a:cubicBezTo>
                    <a:pt x="2173" y="5187"/>
                    <a:pt x="2203" y="5197"/>
                    <a:pt x="2233" y="5197"/>
                  </a:cubicBezTo>
                  <a:cubicBezTo>
                    <a:pt x="2244" y="5197"/>
                    <a:pt x="2255" y="5195"/>
                    <a:pt x="2266" y="5193"/>
                  </a:cubicBezTo>
                  <a:lnTo>
                    <a:pt x="2984" y="4967"/>
                  </a:lnTo>
                  <a:cubicBezTo>
                    <a:pt x="3025" y="4957"/>
                    <a:pt x="3055" y="4926"/>
                    <a:pt x="3076" y="4895"/>
                  </a:cubicBezTo>
                  <a:cubicBezTo>
                    <a:pt x="3096" y="4854"/>
                    <a:pt x="3096" y="4813"/>
                    <a:pt x="3086" y="4772"/>
                  </a:cubicBezTo>
                  <a:lnTo>
                    <a:pt x="2963" y="4383"/>
                  </a:lnTo>
                  <a:cubicBezTo>
                    <a:pt x="3127" y="4301"/>
                    <a:pt x="3281" y="4198"/>
                    <a:pt x="3414" y="4085"/>
                  </a:cubicBezTo>
                  <a:cubicBezTo>
                    <a:pt x="3537" y="3983"/>
                    <a:pt x="3650" y="3860"/>
                    <a:pt x="3732" y="3716"/>
                  </a:cubicBezTo>
                  <a:cubicBezTo>
                    <a:pt x="3804" y="3593"/>
                    <a:pt x="3855" y="3450"/>
                    <a:pt x="3876" y="3296"/>
                  </a:cubicBezTo>
                  <a:cubicBezTo>
                    <a:pt x="3886" y="3153"/>
                    <a:pt x="3876" y="2999"/>
                    <a:pt x="3824" y="2845"/>
                  </a:cubicBezTo>
                  <a:cubicBezTo>
                    <a:pt x="3783" y="2691"/>
                    <a:pt x="3711" y="2548"/>
                    <a:pt x="3619" y="2425"/>
                  </a:cubicBezTo>
                  <a:cubicBezTo>
                    <a:pt x="3527" y="2312"/>
                    <a:pt x="3414" y="2230"/>
                    <a:pt x="3291" y="2168"/>
                  </a:cubicBezTo>
                  <a:cubicBezTo>
                    <a:pt x="3148" y="2097"/>
                    <a:pt x="2994" y="2056"/>
                    <a:pt x="2840" y="2045"/>
                  </a:cubicBezTo>
                  <a:cubicBezTo>
                    <a:pt x="2759" y="2041"/>
                    <a:pt x="2679" y="2039"/>
                    <a:pt x="2599" y="2039"/>
                  </a:cubicBezTo>
                  <a:cubicBezTo>
                    <a:pt x="2486" y="2039"/>
                    <a:pt x="2374" y="2044"/>
                    <a:pt x="2266" y="2056"/>
                  </a:cubicBezTo>
                  <a:cubicBezTo>
                    <a:pt x="2051" y="2076"/>
                    <a:pt x="1866" y="2097"/>
                    <a:pt x="1723" y="2107"/>
                  </a:cubicBezTo>
                  <a:cubicBezTo>
                    <a:pt x="1636" y="2114"/>
                    <a:pt x="1554" y="2121"/>
                    <a:pt x="1470" y="2121"/>
                  </a:cubicBezTo>
                  <a:cubicBezTo>
                    <a:pt x="1435" y="2121"/>
                    <a:pt x="1400" y="2120"/>
                    <a:pt x="1364" y="2117"/>
                  </a:cubicBezTo>
                  <a:cubicBezTo>
                    <a:pt x="1292" y="2117"/>
                    <a:pt x="1220" y="2097"/>
                    <a:pt x="1159" y="2066"/>
                  </a:cubicBezTo>
                  <a:cubicBezTo>
                    <a:pt x="1118" y="2045"/>
                    <a:pt x="1077" y="2004"/>
                    <a:pt x="1067" y="1953"/>
                  </a:cubicBezTo>
                  <a:cubicBezTo>
                    <a:pt x="1046" y="1902"/>
                    <a:pt x="1046" y="1840"/>
                    <a:pt x="1067" y="1799"/>
                  </a:cubicBezTo>
                  <a:cubicBezTo>
                    <a:pt x="1087" y="1748"/>
                    <a:pt x="1118" y="1707"/>
                    <a:pt x="1159" y="1666"/>
                  </a:cubicBezTo>
                  <a:cubicBezTo>
                    <a:pt x="1210" y="1625"/>
                    <a:pt x="1261" y="1594"/>
                    <a:pt x="1313" y="1574"/>
                  </a:cubicBezTo>
                  <a:cubicBezTo>
                    <a:pt x="1384" y="1543"/>
                    <a:pt x="1446" y="1512"/>
                    <a:pt x="1518" y="1502"/>
                  </a:cubicBezTo>
                  <a:cubicBezTo>
                    <a:pt x="1600" y="1471"/>
                    <a:pt x="1682" y="1451"/>
                    <a:pt x="1774" y="1451"/>
                  </a:cubicBezTo>
                  <a:cubicBezTo>
                    <a:pt x="1835" y="1451"/>
                    <a:pt x="1897" y="1461"/>
                    <a:pt x="1958" y="1471"/>
                  </a:cubicBezTo>
                  <a:cubicBezTo>
                    <a:pt x="2000" y="1482"/>
                    <a:pt x="2041" y="1502"/>
                    <a:pt x="2082" y="1523"/>
                  </a:cubicBezTo>
                  <a:lnTo>
                    <a:pt x="2153" y="1564"/>
                  </a:lnTo>
                  <a:cubicBezTo>
                    <a:pt x="2194" y="1584"/>
                    <a:pt x="2235" y="1594"/>
                    <a:pt x="2276" y="1594"/>
                  </a:cubicBezTo>
                  <a:cubicBezTo>
                    <a:pt x="2288" y="1597"/>
                    <a:pt x="2300" y="1599"/>
                    <a:pt x="2312" y="1599"/>
                  </a:cubicBezTo>
                  <a:cubicBezTo>
                    <a:pt x="2341" y="1599"/>
                    <a:pt x="2370" y="1591"/>
                    <a:pt x="2399" y="1584"/>
                  </a:cubicBezTo>
                  <a:lnTo>
                    <a:pt x="3117" y="1359"/>
                  </a:lnTo>
                  <a:cubicBezTo>
                    <a:pt x="3148" y="1348"/>
                    <a:pt x="3168" y="1328"/>
                    <a:pt x="3189" y="1297"/>
                  </a:cubicBezTo>
                  <a:cubicBezTo>
                    <a:pt x="3199" y="1266"/>
                    <a:pt x="3209" y="1236"/>
                    <a:pt x="3199" y="1205"/>
                  </a:cubicBezTo>
                  <a:cubicBezTo>
                    <a:pt x="3158" y="1102"/>
                    <a:pt x="3096" y="1010"/>
                    <a:pt x="3014" y="928"/>
                  </a:cubicBezTo>
                  <a:cubicBezTo>
                    <a:pt x="2922" y="846"/>
                    <a:pt x="2820" y="764"/>
                    <a:pt x="2697" y="702"/>
                  </a:cubicBezTo>
                  <a:cubicBezTo>
                    <a:pt x="2563" y="641"/>
                    <a:pt x="2420" y="590"/>
                    <a:pt x="2276" y="559"/>
                  </a:cubicBezTo>
                  <a:cubicBezTo>
                    <a:pt x="2158" y="537"/>
                    <a:pt x="2040" y="520"/>
                    <a:pt x="1918" y="520"/>
                  </a:cubicBezTo>
                  <a:cubicBezTo>
                    <a:pt x="1870" y="520"/>
                    <a:pt x="1823" y="522"/>
                    <a:pt x="1774" y="528"/>
                  </a:cubicBezTo>
                  <a:lnTo>
                    <a:pt x="1651" y="108"/>
                  </a:lnTo>
                  <a:cubicBezTo>
                    <a:pt x="1625" y="40"/>
                    <a:pt x="1565" y="0"/>
                    <a:pt x="1498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8446401" y="3479548"/>
              <a:ext cx="270354" cy="360681"/>
            </a:xfrm>
            <a:custGeom>
              <a:avLst/>
              <a:gdLst/>
              <a:ahLst/>
              <a:cxnLst/>
              <a:rect l="l" t="t" r="r" b="b"/>
              <a:pathLst>
                <a:path w="3897" h="5199" extrusionOk="0">
                  <a:moveTo>
                    <a:pt x="1508" y="0"/>
                  </a:moveTo>
                  <a:cubicBezTo>
                    <a:pt x="1491" y="0"/>
                    <a:pt x="1474" y="3"/>
                    <a:pt x="1457" y="7"/>
                  </a:cubicBezTo>
                  <a:lnTo>
                    <a:pt x="739" y="232"/>
                  </a:lnTo>
                  <a:cubicBezTo>
                    <a:pt x="698" y="243"/>
                    <a:pt x="667" y="263"/>
                    <a:pt x="647" y="304"/>
                  </a:cubicBezTo>
                  <a:cubicBezTo>
                    <a:pt x="626" y="345"/>
                    <a:pt x="626" y="386"/>
                    <a:pt x="637" y="427"/>
                  </a:cubicBezTo>
                  <a:lnTo>
                    <a:pt x="760" y="837"/>
                  </a:lnTo>
                  <a:cubicBezTo>
                    <a:pt x="616" y="919"/>
                    <a:pt x="493" y="1022"/>
                    <a:pt x="380" y="1145"/>
                  </a:cubicBezTo>
                  <a:cubicBezTo>
                    <a:pt x="278" y="1247"/>
                    <a:pt x="186" y="1370"/>
                    <a:pt x="124" y="1504"/>
                  </a:cubicBezTo>
                  <a:cubicBezTo>
                    <a:pt x="62" y="1627"/>
                    <a:pt x="32" y="1760"/>
                    <a:pt x="11" y="1893"/>
                  </a:cubicBezTo>
                  <a:cubicBezTo>
                    <a:pt x="1" y="2026"/>
                    <a:pt x="21" y="2160"/>
                    <a:pt x="62" y="2283"/>
                  </a:cubicBezTo>
                  <a:cubicBezTo>
                    <a:pt x="134" y="2570"/>
                    <a:pt x="309" y="2806"/>
                    <a:pt x="555" y="2959"/>
                  </a:cubicBezTo>
                  <a:cubicBezTo>
                    <a:pt x="734" y="3073"/>
                    <a:pt x="971" y="3123"/>
                    <a:pt x="1267" y="3123"/>
                  </a:cubicBezTo>
                  <a:cubicBezTo>
                    <a:pt x="1343" y="3123"/>
                    <a:pt x="1424" y="3119"/>
                    <a:pt x="1508" y="3113"/>
                  </a:cubicBezTo>
                  <a:cubicBezTo>
                    <a:pt x="1723" y="3093"/>
                    <a:pt x="1908" y="3082"/>
                    <a:pt x="2062" y="3062"/>
                  </a:cubicBezTo>
                  <a:cubicBezTo>
                    <a:pt x="2195" y="3041"/>
                    <a:pt x="2328" y="3041"/>
                    <a:pt x="2461" y="3041"/>
                  </a:cubicBezTo>
                  <a:cubicBezTo>
                    <a:pt x="2543" y="3041"/>
                    <a:pt x="2625" y="3052"/>
                    <a:pt x="2707" y="3072"/>
                  </a:cubicBezTo>
                  <a:cubicBezTo>
                    <a:pt x="2759" y="3093"/>
                    <a:pt x="2800" y="3134"/>
                    <a:pt x="2820" y="3195"/>
                  </a:cubicBezTo>
                  <a:cubicBezTo>
                    <a:pt x="2851" y="3308"/>
                    <a:pt x="2800" y="3431"/>
                    <a:pt x="2697" y="3482"/>
                  </a:cubicBezTo>
                  <a:cubicBezTo>
                    <a:pt x="2554" y="3574"/>
                    <a:pt x="2390" y="3646"/>
                    <a:pt x="2226" y="3697"/>
                  </a:cubicBezTo>
                  <a:cubicBezTo>
                    <a:pt x="2133" y="3718"/>
                    <a:pt x="2031" y="3738"/>
                    <a:pt x="1939" y="3738"/>
                  </a:cubicBezTo>
                  <a:cubicBezTo>
                    <a:pt x="1867" y="3738"/>
                    <a:pt x="1795" y="3728"/>
                    <a:pt x="1723" y="3708"/>
                  </a:cubicBezTo>
                  <a:cubicBezTo>
                    <a:pt x="1672" y="3687"/>
                    <a:pt x="1621" y="3667"/>
                    <a:pt x="1569" y="3646"/>
                  </a:cubicBezTo>
                  <a:lnTo>
                    <a:pt x="1487" y="3585"/>
                  </a:lnTo>
                  <a:cubicBezTo>
                    <a:pt x="1446" y="3574"/>
                    <a:pt x="1416" y="3564"/>
                    <a:pt x="1375" y="3564"/>
                  </a:cubicBezTo>
                  <a:cubicBezTo>
                    <a:pt x="1363" y="3561"/>
                    <a:pt x="1351" y="3560"/>
                    <a:pt x="1339" y="3560"/>
                  </a:cubicBezTo>
                  <a:cubicBezTo>
                    <a:pt x="1310" y="3560"/>
                    <a:pt x="1281" y="3567"/>
                    <a:pt x="1252" y="3574"/>
                  </a:cubicBezTo>
                  <a:lnTo>
                    <a:pt x="524" y="3800"/>
                  </a:lnTo>
                  <a:cubicBezTo>
                    <a:pt x="493" y="3810"/>
                    <a:pt x="473" y="3831"/>
                    <a:pt x="462" y="3861"/>
                  </a:cubicBezTo>
                  <a:cubicBezTo>
                    <a:pt x="442" y="3892"/>
                    <a:pt x="442" y="3923"/>
                    <a:pt x="442" y="3954"/>
                  </a:cubicBezTo>
                  <a:cubicBezTo>
                    <a:pt x="493" y="4066"/>
                    <a:pt x="555" y="4179"/>
                    <a:pt x="637" y="4271"/>
                  </a:cubicBezTo>
                  <a:cubicBezTo>
                    <a:pt x="729" y="4364"/>
                    <a:pt x="842" y="4446"/>
                    <a:pt x="975" y="4507"/>
                  </a:cubicBezTo>
                  <a:cubicBezTo>
                    <a:pt x="1108" y="4569"/>
                    <a:pt x="1262" y="4620"/>
                    <a:pt x="1416" y="4651"/>
                  </a:cubicBezTo>
                  <a:cubicBezTo>
                    <a:pt x="1546" y="4674"/>
                    <a:pt x="1677" y="4685"/>
                    <a:pt x="1808" y="4685"/>
                  </a:cubicBezTo>
                  <a:cubicBezTo>
                    <a:pt x="1851" y="4685"/>
                    <a:pt x="1895" y="4684"/>
                    <a:pt x="1939" y="4682"/>
                  </a:cubicBezTo>
                  <a:lnTo>
                    <a:pt x="2072" y="5081"/>
                  </a:lnTo>
                  <a:cubicBezTo>
                    <a:pt x="2082" y="5122"/>
                    <a:pt x="2113" y="5153"/>
                    <a:pt x="2144" y="5174"/>
                  </a:cubicBezTo>
                  <a:cubicBezTo>
                    <a:pt x="2174" y="5189"/>
                    <a:pt x="2204" y="5198"/>
                    <a:pt x="2234" y="5198"/>
                  </a:cubicBezTo>
                  <a:cubicBezTo>
                    <a:pt x="2245" y="5198"/>
                    <a:pt x="2256" y="5197"/>
                    <a:pt x="2267" y="5194"/>
                  </a:cubicBezTo>
                  <a:lnTo>
                    <a:pt x="2984" y="4969"/>
                  </a:lnTo>
                  <a:cubicBezTo>
                    <a:pt x="3066" y="4948"/>
                    <a:pt x="3117" y="4856"/>
                    <a:pt x="3087" y="4774"/>
                  </a:cubicBezTo>
                  <a:lnTo>
                    <a:pt x="2974" y="4384"/>
                  </a:lnTo>
                  <a:cubicBezTo>
                    <a:pt x="3138" y="4302"/>
                    <a:pt x="3281" y="4210"/>
                    <a:pt x="3425" y="4087"/>
                  </a:cubicBezTo>
                  <a:cubicBezTo>
                    <a:pt x="3548" y="3984"/>
                    <a:pt x="3651" y="3861"/>
                    <a:pt x="3733" y="3718"/>
                  </a:cubicBezTo>
                  <a:cubicBezTo>
                    <a:pt x="3804" y="3595"/>
                    <a:pt x="3856" y="3451"/>
                    <a:pt x="3876" y="3308"/>
                  </a:cubicBezTo>
                  <a:cubicBezTo>
                    <a:pt x="3897" y="3154"/>
                    <a:pt x="3876" y="3000"/>
                    <a:pt x="3835" y="2857"/>
                  </a:cubicBezTo>
                  <a:cubicBezTo>
                    <a:pt x="3784" y="2703"/>
                    <a:pt x="3712" y="2559"/>
                    <a:pt x="3620" y="2426"/>
                  </a:cubicBezTo>
                  <a:cubicBezTo>
                    <a:pt x="3527" y="2313"/>
                    <a:pt x="3425" y="2231"/>
                    <a:pt x="3292" y="2170"/>
                  </a:cubicBezTo>
                  <a:cubicBezTo>
                    <a:pt x="3148" y="2108"/>
                    <a:pt x="2994" y="2067"/>
                    <a:pt x="2841" y="2057"/>
                  </a:cubicBezTo>
                  <a:cubicBezTo>
                    <a:pt x="2748" y="2047"/>
                    <a:pt x="2654" y="2042"/>
                    <a:pt x="2557" y="2042"/>
                  </a:cubicBezTo>
                  <a:cubicBezTo>
                    <a:pt x="2461" y="2042"/>
                    <a:pt x="2364" y="2047"/>
                    <a:pt x="2267" y="2057"/>
                  </a:cubicBezTo>
                  <a:cubicBezTo>
                    <a:pt x="2051" y="2088"/>
                    <a:pt x="1867" y="2098"/>
                    <a:pt x="1723" y="2108"/>
                  </a:cubicBezTo>
                  <a:cubicBezTo>
                    <a:pt x="1657" y="2120"/>
                    <a:pt x="1588" y="2125"/>
                    <a:pt x="1519" y="2125"/>
                  </a:cubicBezTo>
                  <a:cubicBezTo>
                    <a:pt x="1470" y="2125"/>
                    <a:pt x="1421" y="2123"/>
                    <a:pt x="1375" y="2119"/>
                  </a:cubicBezTo>
                  <a:cubicBezTo>
                    <a:pt x="1303" y="2119"/>
                    <a:pt x="1231" y="2108"/>
                    <a:pt x="1170" y="2078"/>
                  </a:cubicBezTo>
                  <a:cubicBezTo>
                    <a:pt x="1118" y="2047"/>
                    <a:pt x="1088" y="2006"/>
                    <a:pt x="1067" y="1955"/>
                  </a:cubicBezTo>
                  <a:cubicBezTo>
                    <a:pt x="1047" y="1903"/>
                    <a:pt x="1047" y="1852"/>
                    <a:pt x="1067" y="1801"/>
                  </a:cubicBezTo>
                  <a:cubicBezTo>
                    <a:pt x="1088" y="1750"/>
                    <a:pt x="1118" y="1709"/>
                    <a:pt x="1170" y="1678"/>
                  </a:cubicBezTo>
                  <a:cubicBezTo>
                    <a:pt x="1211" y="1637"/>
                    <a:pt x="1262" y="1606"/>
                    <a:pt x="1323" y="1575"/>
                  </a:cubicBezTo>
                  <a:cubicBezTo>
                    <a:pt x="1385" y="1545"/>
                    <a:pt x="1457" y="1524"/>
                    <a:pt x="1518" y="1504"/>
                  </a:cubicBezTo>
                  <a:cubicBezTo>
                    <a:pt x="1600" y="1473"/>
                    <a:pt x="1692" y="1463"/>
                    <a:pt x="1774" y="1452"/>
                  </a:cubicBezTo>
                  <a:cubicBezTo>
                    <a:pt x="1836" y="1452"/>
                    <a:pt x="1898" y="1463"/>
                    <a:pt x="1959" y="1483"/>
                  </a:cubicBezTo>
                  <a:cubicBezTo>
                    <a:pt x="2010" y="1483"/>
                    <a:pt x="2051" y="1504"/>
                    <a:pt x="2092" y="1524"/>
                  </a:cubicBezTo>
                  <a:lnTo>
                    <a:pt x="2164" y="1565"/>
                  </a:lnTo>
                  <a:cubicBezTo>
                    <a:pt x="2195" y="1586"/>
                    <a:pt x="2236" y="1596"/>
                    <a:pt x="2277" y="1606"/>
                  </a:cubicBezTo>
                  <a:cubicBezTo>
                    <a:pt x="2318" y="1606"/>
                    <a:pt x="2359" y="1596"/>
                    <a:pt x="2400" y="1586"/>
                  </a:cubicBezTo>
                  <a:lnTo>
                    <a:pt x="3128" y="1360"/>
                  </a:lnTo>
                  <a:cubicBezTo>
                    <a:pt x="3158" y="1350"/>
                    <a:pt x="3179" y="1329"/>
                    <a:pt x="3199" y="1299"/>
                  </a:cubicBezTo>
                  <a:cubicBezTo>
                    <a:pt x="3210" y="1278"/>
                    <a:pt x="3220" y="1237"/>
                    <a:pt x="3210" y="1206"/>
                  </a:cubicBezTo>
                  <a:cubicBezTo>
                    <a:pt x="3169" y="1104"/>
                    <a:pt x="3107" y="1011"/>
                    <a:pt x="3025" y="940"/>
                  </a:cubicBezTo>
                  <a:cubicBezTo>
                    <a:pt x="2933" y="847"/>
                    <a:pt x="2830" y="765"/>
                    <a:pt x="2707" y="714"/>
                  </a:cubicBezTo>
                  <a:cubicBezTo>
                    <a:pt x="2574" y="642"/>
                    <a:pt x="2431" y="591"/>
                    <a:pt x="2287" y="560"/>
                  </a:cubicBezTo>
                  <a:cubicBezTo>
                    <a:pt x="2164" y="537"/>
                    <a:pt x="2035" y="526"/>
                    <a:pt x="1909" y="526"/>
                  </a:cubicBezTo>
                  <a:cubicBezTo>
                    <a:pt x="1867" y="526"/>
                    <a:pt x="1826" y="527"/>
                    <a:pt x="1785" y="530"/>
                  </a:cubicBezTo>
                  <a:lnTo>
                    <a:pt x="1651" y="109"/>
                  </a:lnTo>
                  <a:cubicBezTo>
                    <a:pt x="1641" y="68"/>
                    <a:pt x="1610" y="38"/>
                    <a:pt x="1580" y="17"/>
                  </a:cubicBezTo>
                  <a:cubicBezTo>
                    <a:pt x="1556" y="5"/>
                    <a:pt x="1532" y="0"/>
                    <a:pt x="1508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6106560" y="1821468"/>
              <a:ext cx="42735" cy="87343"/>
            </a:xfrm>
            <a:custGeom>
              <a:avLst/>
              <a:gdLst/>
              <a:ahLst/>
              <a:cxnLst/>
              <a:rect l="l" t="t" r="r" b="b"/>
              <a:pathLst>
                <a:path w="616" h="1259" extrusionOk="0">
                  <a:moveTo>
                    <a:pt x="216" y="0"/>
                  </a:moveTo>
                  <a:cubicBezTo>
                    <a:pt x="62" y="329"/>
                    <a:pt x="1" y="698"/>
                    <a:pt x="52" y="1056"/>
                  </a:cubicBezTo>
                  <a:cubicBezTo>
                    <a:pt x="62" y="1118"/>
                    <a:pt x="83" y="1169"/>
                    <a:pt x="113" y="1220"/>
                  </a:cubicBezTo>
                  <a:cubicBezTo>
                    <a:pt x="132" y="1245"/>
                    <a:pt x="166" y="1259"/>
                    <a:pt x="201" y="1259"/>
                  </a:cubicBezTo>
                  <a:cubicBezTo>
                    <a:pt x="223" y="1259"/>
                    <a:pt x="247" y="1253"/>
                    <a:pt x="267" y="1241"/>
                  </a:cubicBezTo>
                  <a:cubicBezTo>
                    <a:pt x="298" y="1210"/>
                    <a:pt x="308" y="1159"/>
                    <a:pt x="308" y="1118"/>
                  </a:cubicBezTo>
                  <a:cubicBezTo>
                    <a:pt x="339" y="790"/>
                    <a:pt x="534" y="513"/>
                    <a:pt x="616" y="206"/>
                  </a:cubicBezTo>
                  <a:lnTo>
                    <a:pt x="216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170594" y="1319326"/>
              <a:ext cx="790875" cy="402861"/>
            </a:xfrm>
            <a:custGeom>
              <a:avLst/>
              <a:gdLst/>
              <a:ahLst/>
              <a:cxnLst/>
              <a:rect l="l" t="t" r="r" b="b"/>
              <a:pathLst>
                <a:path w="11400" h="5807" extrusionOk="0">
                  <a:moveTo>
                    <a:pt x="8222" y="1"/>
                  </a:moveTo>
                  <a:lnTo>
                    <a:pt x="7125" y="237"/>
                  </a:lnTo>
                  <a:cubicBezTo>
                    <a:pt x="6541" y="329"/>
                    <a:pt x="5895" y="401"/>
                    <a:pt x="5362" y="626"/>
                  </a:cubicBezTo>
                  <a:cubicBezTo>
                    <a:pt x="4009" y="1211"/>
                    <a:pt x="2983" y="2492"/>
                    <a:pt x="1927" y="3476"/>
                  </a:cubicBezTo>
                  <a:cubicBezTo>
                    <a:pt x="1200" y="4153"/>
                    <a:pt x="462" y="4860"/>
                    <a:pt x="0" y="5752"/>
                  </a:cubicBezTo>
                  <a:cubicBezTo>
                    <a:pt x="18" y="5750"/>
                    <a:pt x="35" y="5749"/>
                    <a:pt x="53" y="5749"/>
                  </a:cubicBezTo>
                  <a:cubicBezTo>
                    <a:pt x="192" y="5749"/>
                    <a:pt x="330" y="5806"/>
                    <a:pt x="463" y="5806"/>
                  </a:cubicBezTo>
                  <a:cubicBezTo>
                    <a:pt x="480" y="5806"/>
                    <a:pt x="496" y="5805"/>
                    <a:pt x="513" y="5803"/>
                  </a:cubicBezTo>
                  <a:cubicBezTo>
                    <a:pt x="667" y="5783"/>
                    <a:pt x="800" y="5732"/>
                    <a:pt x="923" y="5639"/>
                  </a:cubicBezTo>
                  <a:cubicBezTo>
                    <a:pt x="1917" y="5014"/>
                    <a:pt x="2850" y="4512"/>
                    <a:pt x="3804" y="3825"/>
                  </a:cubicBezTo>
                  <a:cubicBezTo>
                    <a:pt x="4706" y="3169"/>
                    <a:pt x="5167" y="2738"/>
                    <a:pt x="5557" y="2687"/>
                  </a:cubicBezTo>
                  <a:lnTo>
                    <a:pt x="11400" y="2000"/>
                  </a:lnTo>
                  <a:cubicBezTo>
                    <a:pt x="10990" y="1231"/>
                    <a:pt x="10416" y="647"/>
                    <a:pt x="9934" y="432"/>
                  </a:cubicBezTo>
                  <a:cubicBezTo>
                    <a:pt x="9391" y="185"/>
                    <a:pt x="8816" y="42"/>
                    <a:pt x="8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191892" y="1577335"/>
              <a:ext cx="426795" cy="439074"/>
            </a:xfrm>
            <a:custGeom>
              <a:avLst/>
              <a:gdLst/>
              <a:ahLst/>
              <a:cxnLst/>
              <a:rect l="l" t="t" r="r" b="b"/>
              <a:pathLst>
                <a:path w="6152" h="6329" extrusionOk="0">
                  <a:moveTo>
                    <a:pt x="2348" y="1"/>
                  </a:moveTo>
                  <a:cubicBezTo>
                    <a:pt x="1712" y="1"/>
                    <a:pt x="1079" y="192"/>
                    <a:pt x="534" y="588"/>
                  </a:cubicBezTo>
                  <a:lnTo>
                    <a:pt x="1" y="967"/>
                  </a:lnTo>
                  <a:lnTo>
                    <a:pt x="3927" y="6328"/>
                  </a:lnTo>
                  <a:lnTo>
                    <a:pt x="4460" y="6000"/>
                  </a:lnTo>
                  <a:cubicBezTo>
                    <a:pt x="5875" y="4975"/>
                    <a:pt x="6152" y="2925"/>
                    <a:pt x="5075" y="1428"/>
                  </a:cubicBezTo>
                  <a:cubicBezTo>
                    <a:pt x="4404" y="498"/>
                    <a:pt x="3374" y="1"/>
                    <a:pt x="2348" y="1"/>
                  </a:cubicBezTo>
                  <a:close/>
                </a:path>
              </a:pathLst>
            </a:custGeom>
            <a:solidFill>
              <a:srgbClr val="FFB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447265" y="1812935"/>
              <a:ext cx="249681" cy="185717"/>
            </a:xfrm>
            <a:custGeom>
              <a:avLst/>
              <a:gdLst/>
              <a:ahLst/>
              <a:cxnLst/>
              <a:rect l="l" t="t" r="r" b="b"/>
              <a:pathLst>
                <a:path w="3599" h="2677" extrusionOk="0">
                  <a:moveTo>
                    <a:pt x="3496" y="0"/>
                  </a:moveTo>
                  <a:lnTo>
                    <a:pt x="0" y="2543"/>
                  </a:lnTo>
                  <a:lnTo>
                    <a:pt x="92" y="2676"/>
                  </a:lnTo>
                  <a:lnTo>
                    <a:pt x="3598" y="144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427284" y="1785878"/>
              <a:ext cx="249750" cy="185023"/>
            </a:xfrm>
            <a:custGeom>
              <a:avLst/>
              <a:gdLst/>
              <a:ahLst/>
              <a:cxnLst/>
              <a:rect l="l" t="t" r="r" b="b"/>
              <a:pathLst>
                <a:path w="3600" h="2667" extrusionOk="0">
                  <a:moveTo>
                    <a:pt x="3497" y="1"/>
                  </a:moveTo>
                  <a:lnTo>
                    <a:pt x="1" y="2533"/>
                  </a:lnTo>
                  <a:lnTo>
                    <a:pt x="93" y="2666"/>
                  </a:lnTo>
                  <a:lnTo>
                    <a:pt x="3599" y="134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rgbClr val="E2A2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6085955" y="1595580"/>
              <a:ext cx="507825" cy="456834"/>
            </a:xfrm>
            <a:custGeom>
              <a:avLst/>
              <a:gdLst/>
              <a:ahLst/>
              <a:cxnLst/>
              <a:rect l="l" t="t" r="r" b="b"/>
              <a:pathLst>
                <a:path w="7320" h="6585" extrusionOk="0">
                  <a:moveTo>
                    <a:pt x="3505" y="0"/>
                  </a:moveTo>
                  <a:cubicBezTo>
                    <a:pt x="2891" y="0"/>
                    <a:pt x="2278" y="178"/>
                    <a:pt x="1743" y="550"/>
                  </a:cubicBezTo>
                  <a:cubicBezTo>
                    <a:pt x="308" y="1555"/>
                    <a:pt x="0" y="3605"/>
                    <a:pt x="1056" y="5112"/>
                  </a:cubicBezTo>
                  <a:cubicBezTo>
                    <a:pt x="1721" y="6068"/>
                    <a:pt x="2769" y="6584"/>
                    <a:pt x="3815" y="6584"/>
                  </a:cubicBezTo>
                  <a:cubicBezTo>
                    <a:pt x="4429" y="6584"/>
                    <a:pt x="5042" y="6406"/>
                    <a:pt x="5577" y="6035"/>
                  </a:cubicBezTo>
                  <a:cubicBezTo>
                    <a:pt x="7012" y="5030"/>
                    <a:pt x="7320" y="2980"/>
                    <a:pt x="6264" y="1473"/>
                  </a:cubicBezTo>
                  <a:cubicBezTo>
                    <a:pt x="5599" y="517"/>
                    <a:pt x="4551" y="0"/>
                    <a:pt x="3505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6085955" y="1595442"/>
              <a:ext cx="266747" cy="456488"/>
            </a:xfrm>
            <a:custGeom>
              <a:avLst/>
              <a:gdLst/>
              <a:ahLst/>
              <a:cxnLst/>
              <a:rect l="l" t="t" r="r" b="b"/>
              <a:pathLst>
                <a:path w="3845" h="6580" extrusionOk="0">
                  <a:moveTo>
                    <a:pt x="3505" y="1"/>
                  </a:moveTo>
                  <a:cubicBezTo>
                    <a:pt x="2860" y="1"/>
                    <a:pt x="2225" y="199"/>
                    <a:pt x="1702" y="583"/>
                  </a:cubicBezTo>
                  <a:cubicBezTo>
                    <a:pt x="277" y="1608"/>
                    <a:pt x="0" y="3658"/>
                    <a:pt x="1087" y="5155"/>
                  </a:cubicBezTo>
                  <a:cubicBezTo>
                    <a:pt x="1682" y="5996"/>
                    <a:pt x="2614" y="6518"/>
                    <a:pt x="3640" y="6580"/>
                  </a:cubicBezTo>
                  <a:cubicBezTo>
                    <a:pt x="2676" y="6467"/>
                    <a:pt x="1805" y="5955"/>
                    <a:pt x="1251" y="5175"/>
                  </a:cubicBezTo>
                  <a:cubicBezTo>
                    <a:pt x="164" y="3679"/>
                    <a:pt x="441" y="1628"/>
                    <a:pt x="1866" y="593"/>
                  </a:cubicBezTo>
                  <a:cubicBezTo>
                    <a:pt x="2392" y="217"/>
                    <a:pt x="3021" y="14"/>
                    <a:pt x="3667" y="14"/>
                  </a:cubicBezTo>
                  <a:cubicBezTo>
                    <a:pt x="3726" y="14"/>
                    <a:pt x="3785" y="16"/>
                    <a:pt x="3845" y="19"/>
                  </a:cubicBezTo>
                  <a:cubicBezTo>
                    <a:pt x="3732" y="7"/>
                    <a:pt x="3618" y="1"/>
                    <a:pt x="3505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6152764" y="1651012"/>
              <a:ext cx="382742" cy="350899"/>
            </a:xfrm>
            <a:custGeom>
              <a:avLst/>
              <a:gdLst/>
              <a:ahLst/>
              <a:cxnLst/>
              <a:rect l="l" t="t" r="r" b="b"/>
              <a:pathLst>
                <a:path w="5517" h="5058" extrusionOk="0">
                  <a:moveTo>
                    <a:pt x="2543" y="1"/>
                  </a:moveTo>
                  <a:cubicBezTo>
                    <a:pt x="2082" y="1"/>
                    <a:pt x="1629" y="135"/>
                    <a:pt x="1241" y="417"/>
                  </a:cubicBezTo>
                  <a:cubicBezTo>
                    <a:pt x="175" y="1186"/>
                    <a:pt x="1" y="2755"/>
                    <a:pt x="842" y="3923"/>
                  </a:cubicBezTo>
                  <a:cubicBezTo>
                    <a:pt x="1374" y="4657"/>
                    <a:pt x="2190" y="5058"/>
                    <a:pt x="2985" y="5058"/>
                  </a:cubicBezTo>
                  <a:cubicBezTo>
                    <a:pt x="3445" y="5058"/>
                    <a:pt x="3899" y="4923"/>
                    <a:pt x="4286" y="4641"/>
                  </a:cubicBezTo>
                  <a:cubicBezTo>
                    <a:pt x="5342" y="3872"/>
                    <a:pt x="5516" y="2304"/>
                    <a:pt x="4686" y="1135"/>
                  </a:cubicBezTo>
                  <a:cubicBezTo>
                    <a:pt x="4154" y="402"/>
                    <a:pt x="3338" y="1"/>
                    <a:pt x="2543" y="1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6148532" y="1648722"/>
              <a:ext cx="382672" cy="350552"/>
            </a:xfrm>
            <a:custGeom>
              <a:avLst/>
              <a:gdLst/>
              <a:ahLst/>
              <a:cxnLst/>
              <a:rect l="l" t="t" r="r" b="b"/>
              <a:pathLst>
                <a:path w="5516" h="5053" extrusionOk="0">
                  <a:moveTo>
                    <a:pt x="2543" y="1"/>
                  </a:moveTo>
                  <a:cubicBezTo>
                    <a:pt x="2080" y="1"/>
                    <a:pt x="1623" y="136"/>
                    <a:pt x="1231" y="420"/>
                  </a:cubicBezTo>
                  <a:cubicBezTo>
                    <a:pt x="175" y="1189"/>
                    <a:pt x="0" y="2757"/>
                    <a:pt x="841" y="3915"/>
                  </a:cubicBezTo>
                  <a:cubicBezTo>
                    <a:pt x="1372" y="4653"/>
                    <a:pt x="2181" y="5052"/>
                    <a:pt x="2973" y="5052"/>
                  </a:cubicBezTo>
                  <a:cubicBezTo>
                    <a:pt x="3436" y="5052"/>
                    <a:pt x="3893" y="4916"/>
                    <a:pt x="4286" y="4633"/>
                  </a:cubicBezTo>
                  <a:cubicBezTo>
                    <a:pt x="5341" y="3864"/>
                    <a:pt x="5516" y="2296"/>
                    <a:pt x="4675" y="1137"/>
                  </a:cubicBezTo>
                  <a:cubicBezTo>
                    <a:pt x="4144" y="399"/>
                    <a:pt x="3335" y="1"/>
                    <a:pt x="25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6159216" y="1726146"/>
              <a:ext cx="338550" cy="273129"/>
            </a:xfrm>
            <a:custGeom>
              <a:avLst/>
              <a:gdLst/>
              <a:ahLst/>
              <a:cxnLst/>
              <a:rect l="l" t="t" r="r" b="b"/>
              <a:pathLst>
                <a:path w="4880" h="3937" extrusionOk="0">
                  <a:moveTo>
                    <a:pt x="462" y="1"/>
                  </a:moveTo>
                  <a:lnTo>
                    <a:pt x="462" y="1"/>
                  </a:lnTo>
                  <a:cubicBezTo>
                    <a:pt x="0" y="821"/>
                    <a:pt x="62" y="1928"/>
                    <a:pt x="687" y="2799"/>
                  </a:cubicBezTo>
                  <a:cubicBezTo>
                    <a:pt x="1218" y="3537"/>
                    <a:pt x="2031" y="3936"/>
                    <a:pt x="2824" y="3936"/>
                  </a:cubicBezTo>
                  <a:cubicBezTo>
                    <a:pt x="3286" y="3936"/>
                    <a:pt x="3742" y="3800"/>
                    <a:pt x="4132" y="3517"/>
                  </a:cubicBezTo>
                  <a:cubicBezTo>
                    <a:pt x="4470" y="3271"/>
                    <a:pt x="4726" y="2943"/>
                    <a:pt x="4880" y="2553"/>
                  </a:cubicBezTo>
                  <a:lnTo>
                    <a:pt x="4880" y="2553"/>
                  </a:lnTo>
                  <a:cubicBezTo>
                    <a:pt x="4726" y="2830"/>
                    <a:pt x="4511" y="3066"/>
                    <a:pt x="4255" y="3261"/>
                  </a:cubicBezTo>
                  <a:cubicBezTo>
                    <a:pt x="3867" y="3543"/>
                    <a:pt x="3414" y="3677"/>
                    <a:pt x="2953" y="3677"/>
                  </a:cubicBezTo>
                  <a:cubicBezTo>
                    <a:pt x="2158" y="3677"/>
                    <a:pt x="1342" y="3277"/>
                    <a:pt x="810" y="2543"/>
                  </a:cubicBezTo>
                  <a:cubicBezTo>
                    <a:pt x="267" y="1815"/>
                    <a:pt x="133" y="852"/>
                    <a:pt x="462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6250931" y="1714490"/>
              <a:ext cx="184260" cy="207639"/>
            </a:xfrm>
            <a:custGeom>
              <a:avLst/>
              <a:gdLst/>
              <a:ahLst/>
              <a:cxnLst/>
              <a:rect l="l" t="t" r="r" b="b"/>
              <a:pathLst>
                <a:path w="2656" h="2993" extrusionOk="0">
                  <a:moveTo>
                    <a:pt x="745" y="1"/>
                  </a:moveTo>
                  <a:cubicBezTo>
                    <a:pt x="727" y="1"/>
                    <a:pt x="712" y="8"/>
                    <a:pt x="698" y="15"/>
                  </a:cubicBezTo>
                  <a:lnTo>
                    <a:pt x="267" y="261"/>
                  </a:lnTo>
                  <a:cubicBezTo>
                    <a:pt x="236" y="282"/>
                    <a:pt x="226" y="302"/>
                    <a:pt x="216" y="323"/>
                  </a:cubicBezTo>
                  <a:cubicBezTo>
                    <a:pt x="206" y="353"/>
                    <a:pt x="206" y="374"/>
                    <a:pt x="226" y="394"/>
                  </a:cubicBezTo>
                  <a:lnTo>
                    <a:pt x="349" y="620"/>
                  </a:lnTo>
                  <a:cubicBezTo>
                    <a:pt x="267" y="692"/>
                    <a:pt x="206" y="774"/>
                    <a:pt x="144" y="866"/>
                  </a:cubicBezTo>
                  <a:cubicBezTo>
                    <a:pt x="93" y="948"/>
                    <a:pt x="52" y="1030"/>
                    <a:pt x="31" y="1122"/>
                  </a:cubicBezTo>
                  <a:cubicBezTo>
                    <a:pt x="11" y="1204"/>
                    <a:pt x="1" y="1296"/>
                    <a:pt x="21" y="1378"/>
                  </a:cubicBezTo>
                  <a:cubicBezTo>
                    <a:pt x="21" y="1460"/>
                    <a:pt x="52" y="1532"/>
                    <a:pt x="93" y="1604"/>
                  </a:cubicBezTo>
                  <a:cubicBezTo>
                    <a:pt x="175" y="1758"/>
                    <a:pt x="329" y="1881"/>
                    <a:pt x="503" y="1932"/>
                  </a:cubicBezTo>
                  <a:cubicBezTo>
                    <a:pt x="571" y="1946"/>
                    <a:pt x="641" y="1953"/>
                    <a:pt x="711" y="1953"/>
                  </a:cubicBezTo>
                  <a:cubicBezTo>
                    <a:pt x="850" y="1953"/>
                    <a:pt x="992" y="1925"/>
                    <a:pt x="1128" y="1871"/>
                  </a:cubicBezTo>
                  <a:cubicBezTo>
                    <a:pt x="1262" y="1819"/>
                    <a:pt x="1374" y="1778"/>
                    <a:pt x="1477" y="1737"/>
                  </a:cubicBezTo>
                  <a:cubicBezTo>
                    <a:pt x="1559" y="1707"/>
                    <a:pt x="1641" y="1686"/>
                    <a:pt x="1723" y="1665"/>
                  </a:cubicBezTo>
                  <a:cubicBezTo>
                    <a:pt x="1774" y="1645"/>
                    <a:pt x="1825" y="1645"/>
                    <a:pt x="1887" y="1645"/>
                  </a:cubicBezTo>
                  <a:cubicBezTo>
                    <a:pt x="1918" y="1645"/>
                    <a:pt x="1948" y="1665"/>
                    <a:pt x="1969" y="1696"/>
                  </a:cubicBezTo>
                  <a:cubicBezTo>
                    <a:pt x="2010" y="1758"/>
                    <a:pt x="1989" y="1840"/>
                    <a:pt x="1928" y="1881"/>
                  </a:cubicBezTo>
                  <a:cubicBezTo>
                    <a:pt x="1846" y="1963"/>
                    <a:pt x="1754" y="2035"/>
                    <a:pt x="1661" y="2086"/>
                  </a:cubicBezTo>
                  <a:cubicBezTo>
                    <a:pt x="1600" y="2127"/>
                    <a:pt x="1549" y="2147"/>
                    <a:pt x="1477" y="2168"/>
                  </a:cubicBezTo>
                  <a:cubicBezTo>
                    <a:pt x="1436" y="2178"/>
                    <a:pt x="1385" y="2178"/>
                    <a:pt x="1344" y="2178"/>
                  </a:cubicBezTo>
                  <a:cubicBezTo>
                    <a:pt x="1303" y="2178"/>
                    <a:pt x="1272" y="2178"/>
                    <a:pt x="1241" y="2168"/>
                  </a:cubicBezTo>
                  <a:lnTo>
                    <a:pt x="1169" y="2147"/>
                  </a:lnTo>
                  <a:lnTo>
                    <a:pt x="1098" y="2147"/>
                  </a:lnTo>
                  <a:cubicBezTo>
                    <a:pt x="1077" y="2158"/>
                    <a:pt x="1046" y="2168"/>
                    <a:pt x="1026" y="2178"/>
                  </a:cubicBezTo>
                  <a:lnTo>
                    <a:pt x="595" y="2434"/>
                  </a:lnTo>
                  <a:cubicBezTo>
                    <a:pt x="575" y="2445"/>
                    <a:pt x="564" y="2465"/>
                    <a:pt x="554" y="2486"/>
                  </a:cubicBezTo>
                  <a:cubicBezTo>
                    <a:pt x="554" y="2506"/>
                    <a:pt x="554" y="2527"/>
                    <a:pt x="564" y="2547"/>
                  </a:cubicBezTo>
                  <a:cubicBezTo>
                    <a:pt x="605" y="2609"/>
                    <a:pt x="667" y="2660"/>
                    <a:pt x="728" y="2701"/>
                  </a:cubicBezTo>
                  <a:cubicBezTo>
                    <a:pt x="800" y="2742"/>
                    <a:pt x="882" y="2773"/>
                    <a:pt x="975" y="2783"/>
                  </a:cubicBezTo>
                  <a:cubicBezTo>
                    <a:pt x="1067" y="2803"/>
                    <a:pt x="1169" y="2803"/>
                    <a:pt x="1272" y="2803"/>
                  </a:cubicBezTo>
                  <a:cubicBezTo>
                    <a:pt x="1385" y="2793"/>
                    <a:pt x="1497" y="2762"/>
                    <a:pt x="1610" y="2721"/>
                  </a:cubicBezTo>
                  <a:lnTo>
                    <a:pt x="1743" y="2947"/>
                  </a:lnTo>
                  <a:cubicBezTo>
                    <a:pt x="1754" y="2967"/>
                    <a:pt x="1774" y="2988"/>
                    <a:pt x="1795" y="2988"/>
                  </a:cubicBezTo>
                  <a:cubicBezTo>
                    <a:pt x="1804" y="2991"/>
                    <a:pt x="1813" y="2992"/>
                    <a:pt x="1821" y="2992"/>
                  </a:cubicBezTo>
                  <a:cubicBezTo>
                    <a:pt x="1843" y="2992"/>
                    <a:pt x="1862" y="2985"/>
                    <a:pt x="1877" y="2978"/>
                  </a:cubicBezTo>
                  <a:lnTo>
                    <a:pt x="2307" y="2721"/>
                  </a:lnTo>
                  <a:cubicBezTo>
                    <a:pt x="2328" y="2711"/>
                    <a:pt x="2348" y="2691"/>
                    <a:pt x="2358" y="2660"/>
                  </a:cubicBezTo>
                  <a:cubicBezTo>
                    <a:pt x="2358" y="2639"/>
                    <a:pt x="2358" y="2609"/>
                    <a:pt x="2348" y="2588"/>
                  </a:cubicBezTo>
                  <a:lnTo>
                    <a:pt x="2215" y="2373"/>
                  </a:lnTo>
                  <a:cubicBezTo>
                    <a:pt x="2307" y="2301"/>
                    <a:pt x="2389" y="2219"/>
                    <a:pt x="2461" y="2127"/>
                  </a:cubicBezTo>
                  <a:cubicBezTo>
                    <a:pt x="2533" y="2045"/>
                    <a:pt x="2584" y="1953"/>
                    <a:pt x="2615" y="1860"/>
                  </a:cubicBezTo>
                  <a:cubicBezTo>
                    <a:pt x="2646" y="1768"/>
                    <a:pt x="2656" y="1676"/>
                    <a:pt x="2646" y="1583"/>
                  </a:cubicBezTo>
                  <a:cubicBezTo>
                    <a:pt x="2635" y="1491"/>
                    <a:pt x="2615" y="1409"/>
                    <a:pt x="2563" y="1327"/>
                  </a:cubicBezTo>
                  <a:cubicBezTo>
                    <a:pt x="2512" y="1245"/>
                    <a:pt x="2451" y="1173"/>
                    <a:pt x="2369" y="1112"/>
                  </a:cubicBezTo>
                  <a:cubicBezTo>
                    <a:pt x="2297" y="1061"/>
                    <a:pt x="2215" y="1020"/>
                    <a:pt x="2133" y="1009"/>
                  </a:cubicBezTo>
                  <a:cubicBezTo>
                    <a:pt x="2082" y="999"/>
                    <a:pt x="2030" y="994"/>
                    <a:pt x="1979" y="994"/>
                  </a:cubicBezTo>
                  <a:cubicBezTo>
                    <a:pt x="1928" y="994"/>
                    <a:pt x="1877" y="999"/>
                    <a:pt x="1825" y="1009"/>
                  </a:cubicBezTo>
                  <a:cubicBezTo>
                    <a:pt x="1702" y="1030"/>
                    <a:pt x="1579" y="1061"/>
                    <a:pt x="1467" y="1112"/>
                  </a:cubicBezTo>
                  <a:lnTo>
                    <a:pt x="1128" y="1225"/>
                  </a:lnTo>
                  <a:cubicBezTo>
                    <a:pt x="1057" y="1255"/>
                    <a:pt x="975" y="1276"/>
                    <a:pt x="903" y="1296"/>
                  </a:cubicBezTo>
                  <a:cubicBezTo>
                    <a:pt x="877" y="1302"/>
                    <a:pt x="854" y="1304"/>
                    <a:pt x="831" y="1304"/>
                  </a:cubicBezTo>
                  <a:cubicBezTo>
                    <a:pt x="808" y="1304"/>
                    <a:pt x="785" y="1302"/>
                    <a:pt x="759" y="1296"/>
                  </a:cubicBezTo>
                  <a:cubicBezTo>
                    <a:pt x="698" y="1276"/>
                    <a:pt x="657" y="1214"/>
                    <a:pt x="667" y="1153"/>
                  </a:cubicBezTo>
                  <a:cubicBezTo>
                    <a:pt x="677" y="1112"/>
                    <a:pt x="687" y="1081"/>
                    <a:pt x="718" y="1061"/>
                  </a:cubicBezTo>
                  <a:cubicBezTo>
                    <a:pt x="739" y="1030"/>
                    <a:pt x="769" y="999"/>
                    <a:pt x="800" y="979"/>
                  </a:cubicBezTo>
                  <a:cubicBezTo>
                    <a:pt x="841" y="948"/>
                    <a:pt x="872" y="927"/>
                    <a:pt x="913" y="897"/>
                  </a:cubicBezTo>
                  <a:cubicBezTo>
                    <a:pt x="964" y="876"/>
                    <a:pt x="1016" y="845"/>
                    <a:pt x="1067" y="835"/>
                  </a:cubicBezTo>
                  <a:cubicBezTo>
                    <a:pt x="1108" y="825"/>
                    <a:pt x="1149" y="815"/>
                    <a:pt x="1190" y="815"/>
                  </a:cubicBezTo>
                  <a:cubicBezTo>
                    <a:pt x="1221" y="815"/>
                    <a:pt x="1251" y="815"/>
                    <a:pt x="1282" y="825"/>
                  </a:cubicBezTo>
                  <a:lnTo>
                    <a:pt x="1333" y="835"/>
                  </a:lnTo>
                  <a:lnTo>
                    <a:pt x="1405" y="835"/>
                  </a:lnTo>
                  <a:cubicBezTo>
                    <a:pt x="1436" y="835"/>
                    <a:pt x="1467" y="825"/>
                    <a:pt x="1487" y="804"/>
                  </a:cubicBezTo>
                  <a:lnTo>
                    <a:pt x="1918" y="548"/>
                  </a:lnTo>
                  <a:cubicBezTo>
                    <a:pt x="1938" y="538"/>
                    <a:pt x="1948" y="517"/>
                    <a:pt x="1959" y="497"/>
                  </a:cubicBezTo>
                  <a:cubicBezTo>
                    <a:pt x="1959" y="476"/>
                    <a:pt x="1959" y="456"/>
                    <a:pt x="1948" y="446"/>
                  </a:cubicBezTo>
                  <a:cubicBezTo>
                    <a:pt x="1907" y="384"/>
                    <a:pt x="1856" y="343"/>
                    <a:pt x="1795" y="312"/>
                  </a:cubicBezTo>
                  <a:cubicBezTo>
                    <a:pt x="1723" y="271"/>
                    <a:pt x="1651" y="251"/>
                    <a:pt x="1569" y="230"/>
                  </a:cubicBezTo>
                  <a:cubicBezTo>
                    <a:pt x="1477" y="210"/>
                    <a:pt x="1374" y="210"/>
                    <a:pt x="1282" y="210"/>
                  </a:cubicBezTo>
                  <a:cubicBezTo>
                    <a:pt x="1169" y="220"/>
                    <a:pt x="1057" y="241"/>
                    <a:pt x="954" y="271"/>
                  </a:cubicBezTo>
                  <a:lnTo>
                    <a:pt x="831" y="46"/>
                  </a:lnTo>
                  <a:cubicBezTo>
                    <a:pt x="821" y="25"/>
                    <a:pt x="790" y="5"/>
                    <a:pt x="769" y="5"/>
                  </a:cubicBezTo>
                  <a:cubicBezTo>
                    <a:pt x="760" y="2"/>
                    <a:pt x="752" y="1"/>
                    <a:pt x="745" y="1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6245242" y="1717335"/>
              <a:ext cx="183566" cy="206876"/>
            </a:xfrm>
            <a:custGeom>
              <a:avLst/>
              <a:gdLst/>
              <a:ahLst/>
              <a:cxnLst/>
              <a:rect l="l" t="t" r="r" b="b"/>
              <a:pathLst>
                <a:path w="2646" h="2982" extrusionOk="0">
                  <a:moveTo>
                    <a:pt x="739" y="1"/>
                  </a:moveTo>
                  <a:cubicBezTo>
                    <a:pt x="722" y="1"/>
                    <a:pt x="702" y="8"/>
                    <a:pt x="687" y="15"/>
                  </a:cubicBezTo>
                  <a:lnTo>
                    <a:pt x="257" y="271"/>
                  </a:lnTo>
                  <a:cubicBezTo>
                    <a:pt x="226" y="282"/>
                    <a:pt x="216" y="302"/>
                    <a:pt x="206" y="333"/>
                  </a:cubicBezTo>
                  <a:cubicBezTo>
                    <a:pt x="195" y="353"/>
                    <a:pt x="206" y="374"/>
                    <a:pt x="216" y="405"/>
                  </a:cubicBezTo>
                  <a:lnTo>
                    <a:pt x="339" y="620"/>
                  </a:lnTo>
                  <a:cubicBezTo>
                    <a:pt x="267" y="692"/>
                    <a:pt x="195" y="774"/>
                    <a:pt x="134" y="866"/>
                  </a:cubicBezTo>
                  <a:cubicBezTo>
                    <a:pt x="83" y="948"/>
                    <a:pt x="42" y="1030"/>
                    <a:pt x="21" y="1122"/>
                  </a:cubicBezTo>
                  <a:cubicBezTo>
                    <a:pt x="1" y="1204"/>
                    <a:pt x="1" y="1296"/>
                    <a:pt x="11" y="1378"/>
                  </a:cubicBezTo>
                  <a:cubicBezTo>
                    <a:pt x="21" y="1460"/>
                    <a:pt x="42" y="1542"/>
                    <a:pt x="83" y="1604"/>
                  </a:cubicBezTo>
                  <a:cubicBezTo>
                    <a:pt x="175" y="1768"/>
                    <a:pt x="318" y="1881"/>
                    <a:pt x="493" y="1932"/>
                  </a:cubicBezTo>
                  <a:cubicBezTo>
                    <a:pt x="554" y="1944"/>
                    <a:pt x="616" y="1950"/>
                    <a:pt x="678" y="1950"/>
                  </a:cubicBezTo>
                  <a:cubicBezTo>
                    <a:pt x="825" y="1950"/>
                    <a:pt x="974" y="1918"/>
                    <a:pt x="1118" y="1860"/>
                  </a:cubicBezTo>
                  <a:cubicBezTo>
                    <a:pt x="1251" y="1809"/>
                    <a:pt x="1364" y="1768"/>
                    <a:pt x="1467" y="1737"/>
                  </a:cubicBezTo>
                  <a:cubicBezTo>
                    <a:pt x="1549" y="1707"/>
                    <a:pt x="1631" y="1676"/>
                    <a:pt x="1713" y="1655"/>
                  </a:cubicBezTo>
                  <a:cubicBezTo>
                    <a:pt x="1764" y="1645"/>
                    <a:pt x="1815" y="1635"/>
                    <a:pt x="1877" y="1635"/>
                  </a:cubicBezTo>
                  <a:cubicBezTo>
                    <a:pt x="1907" y="1635"/>
                    <a:pt x="1938" y="1655"/>
                    <a:pt x="1959" y="1686"/>
                  </a:cubicBezTo>
                  <a:cubicBezTo>
                    <a:pt x="2000" y="1748"/>
                    <a:pt x="1979" y="1830"/>
                    <a:pt x="1918" y="1881"/>
                  </a:cubicBezTo>
                  <a:cubicBezTo>
                    <a:pt x="1836" y="1963"/>
                    <a:pt x="1754" y="2024"/>
                    <a:pt x="1651" y="2086"/>
                  </a:cubicBezTo>
                  <a:cubicBezTo>
                    <a:pt x="1600" y="2117"/>
                    <a:pt x="1538" y="2137"/>
                    <a:pt x="1477" y="2158"/>
                  </a:cubicBezTo>
                  <a:cubicBezTo>
                    <a:pt x="1426" y="2168"/>
                    <a:pt x="1374" y="2178"/>
                    <a:pt x="1333" y="2178"/>
                  </a:cubicBezTo>
                  <a:cubicBezTo>
                    <a:pt x="1292" y="2168"/>
                    <a:pt x="1262" y="2168"/>
                    <a:pt x="1231" y="2158"/>
                  </a:cubicBezTo>
                  <a:lnTo>
                    <a:pt x="1169" y="2147"/>
                  </a:lnTo>
                  <a:cubicBezTo>
                    <a:pt x="1154" y="2142"/>
                    <a:pt x="1141" y="2140"/>
                    <a:pt x="1130" y="2140"/>
                  </a:cubicBezTo>
                  <a:cubicBezTo>
                    <a:pt x="1118" y="2140"/>
                    <a:pt x="1108" y="2142"/>
                    <a:pt x="1098" y="2147"/>
                  </a:cubicBezTo>
                  <a:cubicBezTo>
                    <a:pt x="1067" y="2147"/>
                    <a:pt x="1046" y="2158"/>
                    <a:pt x="1026" y="2168"/>
                  </a:cubicBezTo>
                  <a:lnTo>
                    <a:pt x="595" y="2424"/>
                  </a:lnTo>
                  <a:cubicBezTo>
                    <a:pt x="575" y="2434"/>
                    <a:pt x="564" y="2455"/>
                    <a:pt x="554" y="2475"/>
                  </a:cubicBezTo>
                  <a:cubicBezTo>
                    <a:pt x="544" y="2496"/>
                    <a:pt x="544" y="2516"/>
                    <a:pt x="554" y="2537"/>
                  </a:cubicBezTo>
                  <a:cubicBezTo>
                    <a:pt x="595" y="2598"/>
                    <a:pt x="657" y="2650"/>
                    <a:pt x="718" y="2691"/>
                  </a:cubicBezTo>
                  <a:cubicBezTo>
                    <a:pt x="790" y="2732"/>
                    <a:pt x="872" y="2762"/>
                    <a:pt x="964" y="2773"/>
                  </a:cubicBezTo>
                  <a:cubicBezTo>
                    <a:pt x="1057" y="2793"/>
                    <a:pt x="1159" y="2793"/>
                    <a:pt x="1262" y="2793"/>
                  </a:cubicBezTo>
                  <a:cubicBezTo>
                    <a:pt x="1374" y="2783"/>
                    <a:pt x="1497" y="2752"/>
                    <a:pt x="1600" y="2721"/>
                  </a:cubicBezTo>
                  <a:lnTo>
                    <a:pt x="1733" y="2937"/>
                  </a:lnTo>
                  <a:cubicBezTo>
                    <a:pt x="1743" y="2957"/>
                    <a:pt x="1764" y="2978"/>
                    <a:pt x="1795" y="2978"/>
                  </a:cubicBezTo>
                  <a:cubicBezTo>
                    <a:pt x="1801" y="2981"/>
                    <a:pt x="1808" y="2982"/>
                    <a:pt x="1815" y="2982"/>
                  </a:cubicBezTo>
                  <a:cubicBezTo>
                    <a:pt x="1832" y="2982"/>
                    <a:pt x="1852" y="2975"/>
                    <a:pt x="1866" y="2967"/>
                  </a:cubicBezTo>
                  <a:lnTo>
                    <a:pt x="2297" y="2711"/>
                  </a:lnTo>
                  <a:cubicBezTo>
                    <a:pt x="2317" y="2701"/>
                    <a:pt x="2338" y="2680"/>
                    <a:pt x="2348" y="2650"/>
                  </a:cubicBezTo>
                  <a:cubicBezTo>
                    <a:pt x="2358" y="2629"/>
                    <a:pt x="2348" y="2598"/>
                    <a:pt x="2338" y="2578"/>
                  </a:cubicBezTo>
                  <a:lnTo>
                    <a:pt x="2205" y="2363"/>
                  </a:lnTo>
                  <a:cubicBezTo>
                    <a:pt x="2297" y="2291"/>
                    <a:pt x="2389" y="2209"/>
                    <a:pt x="2461" y="2117"/>
                  </a:cubicBezTo>
                  <a:cubicBezTo>
                    <a:pt x="2522" y="2035"/>
                    <a:pt x="2574" y="1942"/>
                    <a:pt x="2604" y="1850"/>
                  </a:cubicBezTo>
                  <a:cubicBezTo>
                    <a:pt x="2635" y="1758"/>
                    <a:pt x="2645" y="1666"/>
                    <a:pt x="2645" y="1573"/>
                  </a:cubicBezTo>
                  <a:cubicBezTo>
                    <a:pt x="2635" y="1481"/>
                    <a:pt x="2604" y="1399"/>
                    <a:pt x="2553" y="1317"/>
                  </a:cubicBezTo>
                  <a:cubicBezTo>
                    <a:pt x="2502" y="1235"/>
                    <a:pt x="2440" y="1163"/>
                    <a:pt x="2369" y="1102"/>
                  </a:cubicBezTo>
                  <a:cubicBezTo>
                    <a:pt x="2287" y="1050"/>
                    <a:pt x="2205" y="1009"/>
                    <a:pt x="2123" y="999"/>
                  </a:cubicBezTo>
                  <a:cubicBezTo>
                    <a:pt x="2071" y="989"/>
                    <a:pt x="2020" y="984"/>
                    <a:pt x="1969" y="984"/>
                  </a:cubicBezTo>
                  <a:cubicBezTo>
                    <a:pt x="1918" y="984"/>
                    <a:pt x="1866" y="989"/>
                    <a:pt x="1815" y="999"/>
                  </a:cubicBezTo>
                  <a:cubicBezTo>
                    <a:pt x="1692" y="1020"/>
                    <a:pt x="1569" y="1061"/>
                    <a:pt x="1456" y="1102"/>
                  </a:cubicBezTo>
                  <a:lnTo>
                    <a:pt x="1118" y="1214"/>
                  </a:lnTo>
                  <a:cubicBezTo>
                    <a:pt x="1046" y="1245"/>
                    <a:pt x="975" y="1266"/>
                    <a:pt x="892" y="1286"/>
                  </a:cubicBezTo>
                  <a:cubicBezTo>
                    <a:pt x="872" y="1291"/>
                    <a:pt x="849" y="1294"/>
                    <a:pt x="826" y="1294"/>
                  </a:cubicBezTo>
                  <a:cubicBezTo>
                    <a:pt x="803" y="1294"/>
                    <a:pt x="780" y="1291"/>
                    <a:pt x="759" y="1286"/>
                  </a:cubicBezTo>
                  <a:cubicBezTo>
                    <a:pt x="687" y="1276"/>
                    <a:pt x="646" y="1204"/>
                    <a:pt x="667" y="1143"/>
                  </a:cubicBezTo>
                  <a:cubicBezTo>
                    <a:pt x="667" y="1112"/>
                    <a:pt x="687" y="1081"/>
                    <a:pt x="708" y="1050"/>
                  </a:cubicBezTo>
                  <a:cubicBezTo>
                    <a:pt x="728" y="1020"/>
                    <a:pt x="759" y="989"/>
                    <a:pt x="790" y="968"/>
                  </a:cubicBezTo>
                  <a:cubicBezTo>
                    <a:pt x="831" y="938"/>
                    <a:pt x="872" y="917"/>
                    <a:pt x="913" y="897"/>
                  </a:cubicBezTo>
                  <a:cubicBezTo>
                    <a:pt x="954" y="866"/>
                    <a:pt x="1005" y="835"/>
                    <a:pt x="1067" y="825"/>
                  </a:cubicBezTo>
                  <a:cubicBezTo>
                    <a:pt x="1098" y="815"/>
                    <a:pt x="1139" y="804"/>
                    <a:pt x="1180" y="804"/>
                  </a:cubicBezTo>
                  <a:cubicBezTo>
                    <a:pt x="1210" y="804"/>
                    <a:pt x="1241" y="804"/>
                    <a:pt x="1272" y="815"/>
                  </a:cubicBezTo>
                  <a:lnTo>
                    <a:pt x="1323" y="825"/>
                  </a:lnTo>
                  <a:lnTo>
                    <a:pt x="1395" y="825"/>
                  </a:lnTo>
                  <a:cubicBezTo>
                    <a:pt x="1426" y="825"/>
                    <a:pt x="1456" y="815"/>
                    <a:pt x="1477" y="794"/>
                  </a:cubicBezTo>
                  <a:lnTo>
                    <a:pt x="1907" y="538"/>
                  </a:lnTo>
                  <a:cubicBezTo>
                    <a:pt x="1928" y="528"/>
                    <a:pt x="1938" y="507"/>
                    <a:pt x="1948" y="497"/>
                  </a:cubicBezTo>
                  <a:cubicBezTo>
                    <a:pt x="1948" y="476"/>
                    <a:pt x="1948" y="446"/>
                    <a:pt x="1938" y="435"/>
                  </a:cubicBezTo>
                  <a:cubicBezTo>
                    <a:pt x="1897" y="374"/>
                    <a:pt x="1846" y="333"/>
                    <a:pt x="1795" y="302"/>
                  </a:cubicBezTo>
                  <a:cubicBezTo>
                    <a:pt x="1713" y="261"/>
                    <a:pt x="1641" y="241"/>
                    <a:pt x="1559" y="220"/>
                  </a:cubicBezTo>
                  <a:cubicBezTo>
                    <a:pt x="1467" y="200"/>
                    <a:pt x="1364" y="200"/>
                    <a:pt x="1272" y="200"/>
                  </a:cubicBezTo>
                  <a:cubicBezTo>
                    <a:pt x="1159" y="210"/>
                    <a:pt x="1057" y="230"/>
                    <a:pt x="944" y="261"/>
                  </a:cubicBezTo>
                  <a:lnTo>
                    <a:pt x="821" y="46"/>
                  </a:lnTo>
                  <a:cubicBezTo>
                    <a:pt x="810" y="25"/>
                    <a:pt x="790" y="5"/>
                    <a:pt x="759" y="5"/>
                  </a:cubicBezTo>
                  <a:cubicBezTo>
                    <a:pt x="753" y="2"/>
                    <a:pt x="746" y="1"/>
                    <a:pt x="739" y="1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6647067" y="1241833"/>
              <a:ext cx="104618" cy="130980"/>
            </a:xfrm>
            <a:custGeom>
              <a:avLst/>
              <a:gdLst/>
              <a:ahLst/>
              <a:cxnLst/>
              <a:rect l="l" t="t" r="r" b="b"/>
              <a:pathLst>
                <a:path w="1508" h="1888" extrusionOk="0">
                  <a:moveTo>
                    <a:pt x="1128" y="1"/>
                  </a:moveTo>
                  <a:lnTo>
                    <a:pt x="1" y="1015"/>
                  </a:lnTo>
                  <a:cubicBezTo>
                    <a:pt x="1" y="1015"/>
                    <a:pt x="124" y="1467"/>
                    <a:pt x="154" y="1600"/>
                  </a:cubicBezTo>
                  <a:cubicBezTo>
                    <a:pt x="194" y="1767"/>
                    <a:pt x="347" y="1887"/>
                    <a:pt x="513" y="1887"/>
                  </a:cubicBezTo>
                  <a:cubicBezTo>
                    <a:pt x="520" y="1887"/>
                    <a:pt x="527" y="1887"/>
                    <a:pt x="534" y="1887"/>
                  </a:cubicBezTo>
                  <a:cubicBezTo>
                    <a:pt x="1508" y="1825"/>
                    <a:pt x="1446" y="1220"/>
                    <a:pt x="1446" y="1220"/>
                  </a:cubicBezTo>
                  <a:cubicBezTo>
                    <a:pt x="1241" y="913"/>
                    <a:pt x="1128" y="1"/>
                    <a:pt x="11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6476264" y="1565402"/>
              <a:ext cx="437618" cy="449966"/>
            </a:xfrm>
            <a:custGeom>
              <a:avLst/>
              <a:gdLst/>
              <a:ahLst/>
              <a:cxnLst/>
              <a:rect l="l" t="t" r="r" b="b"/>
              <a:pathLst>
                <a:path w="6308" h="6486" extrusionOk="0">
                  <a:moveTo>
                    <a:pt x="4625" y="1"/>
                  </a:moveTo>
                  <a:cubicBezTo>
                    <a:pt x="4608" y="1"/>
                    <a:pt x="4350" y="20"/>
                    <a:pt x="3775" y="1180"/>
                  </a:cubicBezTo>
                  <a:cubicBezTo>
                    <a:pt x="3754" y="1211"/>
                    <a:pt x="3724" y="1241"/>
                    <a:pt x="3703" y="1272"/>
                  </a:cubicBezTo>
                  <a:cubicBezTo>
                    <a:pt x="2657" y="2779"/>
                    <a:pt x="1253" y="4737"/>
                    <a:pt x="1253" y="4737"/>
                  </a:cubicBezTo>
                  <a:lnTo>
                    <a:pt x="1304" y="4778"/>
                  </a:lnTo>
                  <a:cubicBezTo>
                    <a:pt x="1243" y="4881"/>
                    <a:pt x="1161" y="4983"/>
                    <a:pt x="1069" y="5065"/>
                  </a:cubicBezTo>
                  <a:cubicBezTo>
                    <a:pt x="915" y="5178"/>
                    <a:pt x="853" y="5178"/>
                    <a:pt x="648" y="5239"/>
                  </a:cubicBezTo>
                  <a:cubicBezTo>
                    <a:pt x="464" y="5301"/>
                    <a:pt x="310" y="5424"/>
                    <a:pt x="197" y="5588"/>
                  </a:cubicBezTo>
                  <a:cubicBezTo>
                    <a:pt x="152" y="5641"/>
                    <a:pt x="173" y="5672"/>
                    <a:pt x="237" y="5672"/>
                  </a:cubicBezTo>
                  <a:cubicBezTo>
                    <a:pt x="260" y="5672"/>
                    <a:pt x="288" y="5668"/>
                    <a:pt x="320" y="5660"/>
                  </a:cubicBezTo>
                  <a:cubicBezTo>
                    <a:pt x="453" y="5639"/>
                    <a:pt x="617" y="5537"/>
                    <a:pt x="679" y="5537"/>
                  </a:cubicBezTo>
                  <a:cubicBezTo>
                    <a:pt x="730" y="5537"/>
                    <a:pt x="730" y="5598"/>
                    <a:pt x="679" y="5721"/>
                  </a:cubicBezTo>
                  <a:cubicBezTo>
                    <a:pt x="597" y="5865"/>
                    <a:pt x="505" y="5998"/>
                    <a:pt x="382" y="6101"/>
                  </a:cubicBezTo>
                  <a:cubicBezTo>
                    <a:pt x="300" y="6172"/>
                    <a:pt x="54" y="6316"/>
                    <a:pt x="23" y="6388"/>
                  </a:cubicBezTo>
                  <a:cubicBezTo>
                    <a:pt x="0" y="6448"/>
                    <a:pt x="5" y="6486"/>
                    <a:pt x="62" y="6486"/>
                  </a:cubicBezTo>
                  <a:cubicBezTo>
                    <a:pt x="83" y="6486"/>
                    <a:pt x="110" y="6481"/>
                    <a:pt x="146" y="6470"/>
                  </a:cubicBezTo>
                  <a:cubicBezTo>
                    <a:pt x="289" y="6408"/>
                    <a:pt x="443" y="6326"/>
                    <a:pt x="576" y="6244"/>
                  </a:cubicBezTo>
                  <a:cubicBezTo>
                    <a:pt x="638" y="6203"/>
                    <a:pt x="699" y="6162"/>
                    <a:pt x="740" y="6111"/>
                  </a:cubicBezTo>
                  <a:cubicBezTo>
                    <a:pt x="842" y="6136"/>
                    <a:pt x="943" y="6154"/>
                    <a:pt x="1044" y="6154"/>
                  </a:cubicBezTo>
                  <a:cubicBezTo>
                    <a:pt x="1066" y="6154"/>
                    <a:pt x="1088" y="6154"/>
                    <a:pt x="1110" y="6152"/>
                  </a:cubicBezTo>
                  <a:cubicBezTo>
                    <a:pt x="1171" y="6142"/>
                    <a:pt x="1222" y="6111"/>
                    <a:pt x="1274" y="6080"/>
                  </a:cubicBezTo>
                  <a:cubicBezTo>
                    <a:pt x="1294" y="6070"/>
                    <a:pt x="1315" y="6070"/>
                    <a:pt x="1325" y="6060"/>
                  </a:cubicBezTo>
                  <a:cubicBezTo>
                    <a:pt x="1448" y="6019"/>
                    <a:pt x="1509" y="5619"/>
                    <a:pt x="1561" y="5506"/>
                  </a:cubicBezTo>
                  <a:cubicBezTo>
                    <a:pt x="1643" y="5403"/>
                    <a:pt x="1725" y="5311"/>
                    <a:pt x="1817" y="5229"/>
                  </a:cubicBezTo>
                  <a:lnTo>
                    <a:pt x="1858" y="5260"/>
                  </a:lnTo>
                  <a:cubicBezTo>
                    <a:pt x="1858" y="5260"/>
                    <a:pt x="4585" y="3097"/>
                    <a:pt x="5231" y="2267"/>
                  </a:cubicBezTo>
                  <a:cubicBezTo>
                    <a:pt x="5907" y="1395"/>
                    <a:pt x="6307" y="21"/>
                    <a:pt x="6307" y="21"/>
                  </a:cubicBezTo>
                  <a:lnTo>
                    <a:pt x="4626" y="1"/>
                  </a:lnTo>
                  <a:cubicBezTo>
                    <a:pt x="4626" y="1"/>
                    <a:pt x="4625" y="1"/>
                    <a:pt x="4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459197" y="1889040"/>
              <a:ext cx="144578" cy="133478"/>
            </a:xfrm>
            <a:custGeom>
              <a:avLst/>
              <a:gdLst/>
              <a:ahLst/>
              <a:cxnLst/>
              <a:rect l="l" t="t" r="r" b="b"/>
              <a:pathLst>
                <a:path w="2084" h="1924" extrusionOk="0">
                  <a:moveTo>
                    <a:pt x="1448" y="0"/>
                  </a:moveTo>
                  <a:cubicBezTo>
                    <a:pt x="1345" y="185"/>
                    <a:pt x="1212" y="349"/>
                    <a:pt x="1068" y="503"/>
                  </a:cubicBezTo>
                  <a:cubicBezTo>
                    <a:pt x="925" y="615"/>
                    <a:pt x="863" y="615"/>
                    <a:pt x="648" y="667"/>
                  </a:cubicBezTo>
                  <a:cubicBezTo>
                    <a:pt x="464" y="738"/>
                    <a:pt x="310" y="861"/>
                    <a:pt x="197" y="1015"/>
                  </a:cubicBezTo>
                  <a:cubicBezTo>
                    <a:pt x="150" y="1071"/>
                    <a:pt x="175" y="1108"/>
                    <a:pt x="251" y="1108"/>
                  </a:cubicBezTo>
                  <a:cubicBezTo>
                    <a:pt x="273" y="1108"/>
                    <a:pt x="300" y="1104"/>
                    <a:pt x="330" y="1097"/>
                  </a:cubicBezTo>
                  <a:cubicBezTo>
                    <a:pt x="453" y="1067"/>
                    <a:pt x="617" y="974"/>
                    <a:pt x="679" y="974"/>
                  </a:cubicBezTo>
                  <a:cubicBezTo>
                    <a:pt x="730" y="974"/>
                    <a:pt x="730" y="1036"/>
                    <a:pt x="679" y="1159"/>
                  </a:cubicBezTo>
                  <a:cubicBezTo>
                    <a:pt x="607" y="1302"/>
                    <a:pt x="505" y="1436"/>
                    <a:pt x="382" y="1538"/>
                  </a:cubicBezTo>
                  <a:cubicBezTo>
                    <a:pt x="300" y="1610"/>
                    <a:pt x="54" y="1743"/>
                    <a:pt x="23" y="1825"/>
                  </a:cubicBezTo>
                  <a:cubicBezTo>
                    <a:pt x="0" y="1885"/>
                    <a:pt x="5" y="1923"/>
                    <a:pt x="66" y="1923"/>
                  </a:cubicBezTo>
                  <a:cubicBezTo>
                    <a:pt x="88" y="1923"/>
                    <a:pt x="118" y="1918"/>
                    <a:pt x="156" y="1907"/>
                  </a:cubicBezTo>
                  <a:cubicBezTo>
                    <a:pt x="279" y="1876"/>
                    <a:pt x="412" y="1825"/>
                    <a:pt x="535" y="1764"/>
                  </a:cubicBezTo>
                  <a:cubicBezTo>
                    <a:pt x="617" y="1712"/>
                    <a:pt x="720" y="1794"/>
                    <a:pt x="1017" y="1661"/>
                  </a:cubicBezTo>
                  <a:cubicBezTo>
                    <a:pt x="1109" y="1620"/>
                    <a:pt x="1191" y="1569"/>
                    <a:pt x="1273" y="1507"/>
                  </a:cubicBezTo>
                  <a:cubicBezTo>
                    <a:pt x="1294" y="1507"/>
                    <a:pt x="1315" y="1507"/>
                    <a:pt x="1325" y="1497"/>
                  </a:cubicBezTo>
                  <a:cubicBezTo>
                    <a:pt x="1448" y="1456"/>
                    <a:pt x="1509" y="1046"/>
                    <a:pt x="1571" y="943"/>
                  </a:cubicBezTo>
                  <a:cubicBezTo>
                    <a:pt x="1725" y="759"/>
                    <a:pt x="1899" y="585"/>
                    <a:pt x="2083" y="431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6553202" y="1414648"/>
              <a:ext cx="383436" cy="515664"/>
            </a:xfrm>
            <a:custGeom>
              <a:avLst/>
              <a:gdLst/>
              <a:ahLst/>
              <a:cxnLst/>
              <a:rect l="l" t="t" r="r" b="b"/>
              <a:pathLst>
                <a:path w="5527" h="7433" extrusionOk="0">
                  <a:moveTo>
                    <a:pt x="3189" y="1"/>
                  </a:moveTo>
                  <a:lnTo>
                    <a:pt x="2994" y="667"/>
                  </a:lnTo>
                  <a:cubicBezTo>
                    <a:pt x="3066" y="698"/>
                    <a:pt x="3127" y="759"/>
                    <a:pt x="3168" y="831"/>
                  </a:cubicBezTo>
                  <a:cubicBezTo>
                    <a:pt x="3168" y="1210"/>
                    <a:pt x="2471" y="3414"/>
                    <a:pt x="2451" y="3445"/>
                  </a:cubicBezTo>
                  <a:cubicBezTo>
                    <a:pt x="1405" y="4952"/>
                    <a:pt x="1" y="6910"/>
                    <a:pt x="1" y="6910"/>
                  </a:cubicBezTo>
                  <a:lnTo>
                    <a:pt x="595" y="7433"/>
                  </a:lnTo>
                  <a:cubicBezTo>
                    <a:pt x="595" y="7433"/>
                    <a:pt x="2594" y="5403"/>
                    <a:pt x="3476" y="4583"/>
                  </a:cubicBezTo>
                  <a:cubicBezTo>
                    <a:pt x="4419" y="3712"/>
                    <a:pt x="4870" y="1815"/>
                    <a:pt x="5198" y="1241"/>
                  </a:cubicBezTo>
                  <a:cubicBezTo>
                    <a:pt x="5526" y="667"/>
                    <a:pt x="4357" y="83"/>
                    <a:pt x="4357" y="83"/>
                  </a:cubicBezTo>
                  <a:lnTo>
                    <a:pt x="3927" y="298"/>
                  </a:lnTo>
                  <a:cubicBezTo>
                    <a:pt x="3650" y="175"/>
                    <a:pt x="3189" y="1"/>
                    <a:pt x="3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6525451" y="1131387"/>
              <a:ext cx="226232" cy="199523"/>
            </a:xfrm>
            <a:custGeom>
              <a:avLst/>
              <a:gdLst/>
              <a:ahLst/>
              <a:cxnLst/>
              <a:rect l="l" t="t" r="r" b="b"/>
              <a:pathLst>
                <a:path w="3261" h="2876" extrusionOk="0">
                  <a:moveTo>
                    <a:pt x="1468" y="1"/>
                  </a:moveTo>
                  <a:cubicBezTo>
                    <a:pt x="1051" y="1"/>
                    <a:pt x="598" y="155"/>
                    <a:pt x="349" y="455"/>
                  </a:cubicBezTo>
                  <a:cubicBezTo>
                    <a:pt x="1" y="885"/>
                    <a:pt x="288" y="1787"/>
                    <a:pt x="534" y="2208"/>
                  </a:cubicBezTo>
                  <a:cubicBezTo>
                    <a:pt x="677" y="2474"/>
                    <a:pt x="903" y="2689"/>
                    <a:pt x="1190" y="2812"/>
                  </a:cubicBezTo>
                  <a:cubicBezTo>
                    <a:pt x="1316" y="2854"/>
                    <a:pt x="1447" y="2876"/>
                    <a:pt x="1578" y="2876"/>
                  </a:cubicBezTo>
                  <a:cubicBezTo>
                    <a:pt x="1766" y="2876"/>
                    <a:pt x="1953" y="2831"/>
                    <a:pt x="2123" y="2741"/>
                  </a:cubicBezTo>
                  <a:cubicBezTo>
                    <a:pt x="3261" y="2156"/>
                    <a:pt x="3148" y="496"/>
                    <a:pt x="1938" y="75"/>
                  </a:cubicBezTo>
                  <a:cubicBezTo>
                    <a:pt x="1797" y="25"/>
                    <a:pt x="1636" y="1"/>
                    <a:pt x="146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6614391" y="1131457"/>
              <a:ext cx="115232" cy="199661"/>
            </a:xfrm>
            <a:custGeom>
              <a:avLst/>
              <a:gdLst/>
              <a:ahLst/>
              <a:cxnLst/>
              <a:rect l="l" t="t" r="r" b="b"/>
              <a:pathLst>
                <a:path w="1661" h="2878" extrusionOk="0">
                  <a:moveTo>
                    <a:pt x="177" y="0"/>
                  </a:moveTo>
                  <a:cubicBezTo>
                    <a:pt x="145" y="0"/>
                    <a:pt x="114" y="1"/>
                    <a:pt x="82" y="3"/>
                  </a:cubicBezTo>
                  <a:cubicBezTo>
                    <a:pt x="144" y="13"/>
                    <a:pt x="195" y="33"/>
                    <a:pt x="256" y="54"/>
                  </a:cubicBezTo>
                  <a:cubicBezTo>
                    <a:pt x="790" y="238"/>
                    <a:pt x="1312" y="761"/>
                    <a:pt x="1343" y="1325"/>
                  </a:cubicBezTo>
                  <a:cubicBezTo>
                    <a:pt x="1364" y="1909"/>
                    <a:pt x="1046" y="2453"/>
                    <a:pt x="533" y="2719"/>
                  </a:cubicBezTo>
                  <a:cubicBezTo>
                    <a:pt x="359" y="2781"/>
                    <a:pt x="185" y="2822"/>
                    <a:pt x="0" y="2842"/>
                  </a:cubicBezTo>
                  <a:cubicBezTo>
                    <a:pt x="91" y="2866"/>
                    <a:pt x="184" y="2877"/>
                    <a:pt x="277" y="2877"/>
                  </a:cubicBezTo>
                  <a:cubicBezTo>
                    <a:pt x="469" y="2877"/>
                    <a:pt x="662" y="2829"/>
                    <a:pt x="841" y="2740"/>
                  </a:cubicBezTo>
                  <a:cubicBezTo>
                    <a:pt x="1353" y="2463"/>
                    <a:pt x="1661" y="1920"/>
                    <a:pt x="1630" y="1346"/>
                  </a:cubicBezTo>
                  <a:cubicBezTo>
                    <a:pt x="1579" y="771"/>
                    <a:pt x="1200" y="269"/>
                    <a:pt x="656" y="74"/>
                  </a:cubicBezTo>
                  <a:cubicBezTo>
                    <a:pt x="502" y="23"/>
                    <a:pt x="340" y="0"/>
                    <a:pt x="177" y="0"/>
                  </a:cubicBezTo>
                  <a:close/>
                </a:path>
              </a:pathLst>
            </a:custGeom>
            <a:solidFill>
              <a:srgbClr val="F9CC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6472864" y="1035371"/>
              <a:ext cx="325022" cy="217976"/>
            </a:xfrm>
            <a:custGeom>
              <a:avLst/>
              <a:gdLst/>
              <a:ahLst/>
              <a:cxnLst/>
              <a:rect l="l" t="t" r="r" b="b"/>
              <a:pathLst>
                <a:path w="4685" h="3142" extrusionOk="0">
                  <a:moveTo>
                    <a:pt x="2097" y="0"/>
                  </a:moveTo>
                  <a:cubicBezTo>
                    <a:pt x="1711" y="0"/>
                    <a:pt x="1327" y="226"/>
                    <a:pt x="1189" y="670"/>
                  </a:cubicBezTo>
                  <a:lnTo>
                    <a:pt x="1189" y="670"/>
                  </a:lnTo>
                  <a:cubicBezTo>
                    <a:pt x="1192" y="660"/>
                    <a:pt x="1163" y="656"/>
                    <a:pt x="1121" y="656"/>
                  </a:cubicBezTo>
                  <a:cubicBezTo>
                    <a:pt x="1038" y="656"/>
                    <a:pt x="906" y="670"/>
                    <a:pt x="892" y="670"/>
                  </a:cubicBezTo>
                  <a:cubicBezTo>
                    <a:pt x="779" y="680"/>
                    <a:pt x="656" y="721"/>
                    <a:pt x="564" y="772"/>
                  </a:cubicBezTo>
                  <a:cubicBezTo>
                    <a:pt x="369" y="885"/>
                    <a:pt x="215" y="1060"/>
                    <a:pt x="123" y="1254"/>
                  </a:cubicBezTo>
                  <a:cubicBezTo>
                    <a:pt x="31" y="1439"/>
                    <a:pt x="0" y="1644"/>
                    <a:pt x="31" y="1839"/>
                  </a:cubicBezTo>
                  <a:cubicBezTo>
                    <a:pt x="41" y="1890"/>
                    <a:pt x="62" y="1931"/>
                    <a:pt x="82" y="1982"/>
                  </a:cubicBezTo>
                  <a:cubicBezTo>
                    <a:pt x="243" y="2277"/>
                    <a:pt x="552" y="2455"/>
                    <a:pt x="880" y="2455"/>
                  </a:cubicBezTo>
                  <a:cubicBezTo>
                    <a:pt x="928" y="2455"/>
                    <a:pt x="977" y="2451"/>
                    <a:pt x="1025" y="2443"/>
                  </a:cubicBezTo>
                  <a:cubicBezTo>
                    <a:pt x="1394" y="2372"/>
                    <a:pt x="1712" y="2115"/>
                    <a:pt x="1866" y="1767"/>
                  </a:cubicBezTo>
                  <a:cubicBezTo>
                    <a:pt x="1959" y="2000"/>
                    <a:pt x="2178" y="2129"/>
                    <a:pt x="2404" y="2129"/>
                  </a:cubicBezTo>
                  <a:cubicBezTo>
                    <a:pt x="2526" y="2129"/>
                    <a:pt x="2650" y="2092"/>
                    <a:pt x="2758" y="2013"/>
                  </a:cubicBezTo>
                  <a:cubicBezTo>
                    <a:pt x="2758" y="2382"/>
                    <a:pt x="3055" y="2679"/>
                    <a:pt x="3424" y="2710"/>
                  </a:cubicBezTo>
                  <a:cubicBezTo>
                    <a:pt x="3332" y="2884"/>
                    <a:pt x="3434" y="3100"/>
                    <a:pt x="3629" y="3141"/>
                  </a:cubicBezTo>
                  <a:cubicBezTo>
                    <a:pt x="3637" y="3141"/>
                    <a:pt x="3644" y="3141"/>
                    <a:pt x="3652" y="3141"/>
                  </a:cubicBezTo>
                  <a:cubicBezTo>
                    <a:pt x="3837" y="3141"/>
                    <a:pt x="4000" y="3020"/>
                    <a:pt x="4049" y="2833"/>
                  </a:cubicBezTo>
                  <a:cubicBezTo>
                    <a:pt x="4090" y="2648"/>
                    <a:pt x="4029" y="2443"/>
                    <a:pt x="3896" y="2310"/>
                  </a:cubicBezTo>
                  <a:cubicBezTo>
                    <a:pt x="4684" y="1712"/>
                    <a:pt x="4190" y="545"/>
                    <a:pt x="3336" y="545"/>
                  </a:cubicBezTo>
                  <a:cubicBezTo>
                    <a:pt x="3224" y="545"/>
                    <a:pt x="3106" y="565"/>
                    <a:pt x="2983" y="608"/>
                  </a:cubicBezTo>
                  <a:cubicBezTo>
                    <a:pt x="2824" y="201"/>
                    <a:pt x="2460" y="0"/>
                    <a:pt x="2097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6682657" y="1194311"/>
              <a:ext cx="44886" cy="54113"/>
            </a:xfrm>
            <a:custGeom>
              <a:avLst/>
              <a:gdLst/>
              <a:ahLst/>
              <a:cxnLst/>
              <a:rect l="l" t="t" r="r" b="b"/>
              <a:pathLst>
                <a:path w="647" h="780" extrusionOk="0">
                  <a:moveTo>
                    <a:pt x="291" y="0"/>
                  </a:moveTo>
                  <a:cubicBezTo>
                    <a:pt x="152" y="0"/>
                    <a:pt x="30" y="104"/>
                    <a:pt x="21" y="245"/>
                  </a:cubicBezTo>
                  <a:cubicBezTo>
                    <a:pt x="0" y="440"/>
                    <a:pt x="123" y="747"/>
                    <a:pt x="287" y="778"/>
                  </a:cubicBezTo>
                  <a:cubicBezTo>
                    <a:pt x="299" y="779"/>
                    <a:pt x="311" y="780"/>
                    <a:pt x="323" y="780"/>
                  </a:cubicBezTo>
                  <a:cubicBezTo>
                    <a:pt x="482" y="780"/>
                    <a:pt x="616" y="653"/>
                    <a:pt x="626" y="491"/>
                  </a:cubicBezTo>
                  <a:cubicBezTo>
                    <a:pt x="646" y="296"/>
                    <a:pt x="523" y="40"/>
                    <a:pt x="359" y="9"/>
                  </a:cubicBezTo>
                  <a:cubicBezTo>
                    <a:pt x="336" y="3"/>
                    <a:pt x="313" y="0"/>
                    <a:pt x="29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/>
            <p:cNvSpPr/>
            <p:nvPr/>
          </p:nvSpPr>
          <p:spPr>
            <a:xfrm>
              <a:off x="7904506" y="3063224"/>
              <a:ext cx="49118" cy="68196"/>
            </a:xfrm>
            <a:custGeom>
              <a:avLst/>
              <a:gdLst/>
              <a:ahLst/>
              <a:cxnLst/>
              <a:rect l="l" t="t" r="r" b="b"/>
              <a:pathLst>
                <a:path w="708" h="983" extrusionOk="0">
                  <a:moveTo>
                    <a:pt x="677" y="1"/>
                  </a:moveTo>
                  <a:lnTo>
                    <a:pt x="11" y="206"/>
                  </a:lnTo>
                  <a:cubicBezTo>
                    <a:pt x="0" y="421"/>
                    <a:pt x="0" y="636"/>
                    <a:pt x="11" y="862"/>
                  </a:cubicBezTo>
                  <a:cubicBezTo>
                    <a:pt x="26" y="949"/>
                    <a:pt x="172" y="982"/>
                    <a:pt x="322" y="982"/>
                  </a:cubicBezTo>
                  <a:cubicBezTo>
                    <a:pt x="472" y="982"/>
                    <a:pt x="626" y="949"/>
                    <a:pt x="656" y="903"/>
                  </a:cubicBezTo>
                  <a:cubicBezTo>
                    <a:pt x="708" y="810"/>
                    <a:pt x="677" y="1"/>
                    <a:pt x="67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7796418" y="3111926"/>
              <a:ext cx="165043" cy="77492"/>
            </a:xfrm>
            <a:custGeom>
              <a:avLst/>
              <a:gdLst/>
              <a:ahLst/>
              <a:cxnLst/>
              <a:rect l="l" t="t" r="r" b="b"/>
              <a:pathLst>
                <a:path w="2379" h="1117" extrusionOk="0">
                  <a:moveTo>
                    <a:pt x="1518" y="0"/>
                  </a:moveTo>
                  <a:cubicBezTo>
                    <a:pt x="1485" y="0"/>
                    <a:pt x="1496" y="41"/>
                    <a:pt x="1446" y="149"/>
                  </a:cubicBezTo>
                  <a:cubicBezTo>
                    <a:pt x="1364" y="334"/>
                    <a:pt x="0" y="549"/>
                    <a:pt x="51" y="836"/>
                  </a:cubicBezTo>
                  <a:cubicBezTo>
                    <a:pt x="72" y="908"/>
                    <a:pt x="390" y="1062"/>
                    <a:pt x="851" y="1113"/>
                  </a:cubicBezTo>
                  <a:cubicBezTo>
                    <a:pt x="897" y="1116"/>
                    <a:pt x="943" y="1117"/>
                    <a:pt x="988" y="1117"/>
                  </a:cubicBezTo>
                  <a:cubicBezTo>
                    <a:pt x="1123" y="1117"/>
                    <a:pt x="1256" y="1105"/>
                    <a:pt x="1394" y="1082"/>
                  </a:cubicBezTo>
                  <a:cubicBezTo>
                    <a:pt x="1517" y="1052"/>
                    <a:pt x="1630" y="990"/>
                    <a:pt x="1733" y="918"/>
                  </a:cubicBezTo>
                  <a:lnTo>
                    <a:pt x="1804" y="1010"/>
                  </a:lnTo>
                  <a:lnTo>
                    <a:pt x="2378" y="898"/>
                  </a:lnTo>
                  <a:cubicBezTo>
                    <a:pt x="2378" y="898"/>
                    <a:pt x="2378" y="549"/>
                    <a:pt x="2378" y="375"/>
                  </a:cubicBezTo>
                  <a:cubicBezTo>
                    <a:pt x="2378" y="272"/>
                    <a:pt x="2327" y="190"/>
                    <a:pt x="2245" y="149"/>
                  </a:cubicBezTo>
                  <a:cubicBezTo>
                    <a:pt x="2184" y="211"/>
                    <a:pt x="2102" y="242"/>
                    <a:pt x="2020" y="262"/>
                  </a:cubicBezTo>
                  <a:cubicBezTo>
                    <a:pt x="2001" y="265"/>
                    <a:pt x="1983" y="266"/>
                    <a:pt x="1966" y="266"/>
                  </a:cubicBezTo>
                  <a:cubicBezTo>
                    <a:pt x="1843" y="266"/>
                    <a:pt x="1734" y="206"/>
                    <a:pt x="1671" y="98"/>
                  </a:cubicBezTo>
                  <a:cubicBezTo>
                    <a:pt x="1640" y="47"/>
                    <a:pt x="1599" y="16"/>
                    <a:pt x="1548" y="6"/>
                  </a:cubicBezTo>
                  <a:cubicBezTo>
                    <a:pt x="1535" y="2"/>
                    <a:pt x="1525" y="0"/>
                    <a:pt x="1518" y="0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7838321" y="2436692"/>
              <a:ext cx="419719" cy="663086"/>
            </a:xfrm>
            <a:custGeom>
              <a:avLst/>
              <a:gdLst/>
              <a:ahLst/>
              <a:cxnLst/>
              <a:rect l="l" t="t" r="r" b="b"/>
              <a:pathLst>
                <a:path w="6050" h="9558" extrusionOk="0">
                  <a:moveTo>
                    <a:pt x="5513" y="1"/>
                  </a:moveTo>
                  <a:cubicBezTo>
                    <a:pt x="3384" y="1"/>
                    <a:pt x="442" y="839"/>
                    <a:pt x="206" y="1876"/>
                  </a:cubicBezTo>
                  <a:cubicBezTo>
                    <a:pt x="1" y="2768"/>
                    <a:pt x="555" y="7186"/>
                    <a:pt x="934" y="9390"/>
                  </a:cubicBezTo>
                  <a:cubicBezTo>
                    <a:pt x="1101" y="9516"/>
                    <a:pt x="1252" y="9557"/>
                    <a:pt x="1377" y="9557"/>
                  </a:cubicBezTo>
                  <a:cubicBezTo>
                    <a:pt x="1622" y="9557"/>
                    <a:pt x="1774" y="9401"/>
                    <a:pt x="1774" y="9401"/>
                  </a:cubicBezTo>
                  <a:cubicBezTo>
                    <a:pt x="1959" y="8099"/>
                    <a:pt x="2185" y="6059"/>
                    <a:pt x="2154" y="4439"/>
                  </a:cubicBezTo>
                  <a:cubicBezTo>
                    <a:pt x="2154" y="3947"/>
                    <a:pt x="1959" y="3465"/>
                    <a:pt x="1908" y="3106"/>
                  </a:cubicBezTo>
                  <a:cubicBezTo>
                    <a:pt x="2756" y="3035"/>
                    <a:pt x="4969" y="2696"/>
                    <a:pt x="5847" y="2696"/>
                  </a:cubicBezTo>
                  <a:cubicBezTo>
                    <a:pt x="5860" y="2696"/>
                    <a:pt x="5873" y="2696"/>
                    <a:pt x="5885" y="2696"/>
                  </a:cubicBezTo>
                  <a:lnTo>
                    <a:pt x="6049" y="20"/>
                  </a:lnTo>
                  <a:cubicBezTo>
                    <a:pt x="5878" y="7"/>
                    <a:pt x="5699" y="1"/>
                    <a:pt x="5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8052415" y="3108735"/>
              <a:ext cx="50574" cy="68542"/>
            </a:xfrm>
            <a:custGeom>
              <a:avLst/>
              <a:gdLst/>
              <a:ahLst/>
              <a:cxnLst/>
              <a:rect l="l" t="t" r="r" b="b"/>
              <a:pathLst>
                <a:path w="729" h="988" extrusionOk="0">
                  <a:moveTo>
                    <a:pt x="657" y="1"/>
                  </a:moveTo>
                  <a:lnTo>
                    <a:pt x="1" y="226"/>
                  </a:lnTo>
                  <a:cubicBezTo>
                    <a:pt x="1" y="441"/>
                    <a:pt x="11" y="657"/>
                    <a:pt x="31" y="882"/>
                  </a:cubicBezTo>
                  <a:cubicBezTo>
                    <a:pt x="46" y="958"/>
                    <a:pt x="172" y="988"/>
                    <a:pt x="308" y="988"/>
                  </a:cubicBezTo>
                  <a:cubicBezTo>
                    <a:pt x="467" y="988"/>
                    <a:pt x="639" y="948"/>
                    <a:pt x="667" y="892"/>
                  </a:cubicBezTo>
                  <a:cubicBezTo>
                    <a:pt x="729" y="800"/>
                    <a:pt x="657" y="1"/>
                    <a:pt x="65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7945715" y="3158824"/>
              <a:ext cx="165806" cy="78879"/>
            </a:xfrm>
            <a:custGeom>
              <a:avLst/>
              <a:gdLst/>
              <a:ahLst/>
              <a:cxnLst/>
              <a:rect l="l" t="t" r="r" b="b"/>
              <a:pathLst>
                <a:path w="2390" h="1137" extrusionOk="0">
                  <a:moveTo>
                    <a:pt x="1493" y="1"/>
                  </a:moveTo>
                  <a:cubicBezTo>
                    <a:pt x="1455" y="1"/>
                    <a:pt x="1468" y="41"/>
                    <a:pt x="1426" y="150"/>
                  </a:cubicBezTo>
                  <a:cubicBezTo>
                    <a:pt x="1354" y="334"/>
                    <a:pt x="1" y="601"/>
                    <a:pt x="62" y="888"/>
                  </a:cubicBezTo>
                  <a:cubicBezTo>
                    <a:pt x="83" y="960"/>
                    <a:pt x="401" y="1103"/>
                    <a:pt x="872" y="1134"/>
                  </a:cubicBezTo>
                  <a:cubicBezTo>
                    <a:pt x="904" y="1136"/>
                    <a:pt x="935" y="1137"/>
                    <a:pt x="966" y="1137"/>
                  </a:cubicBezTo>
                  <a:cubicBezTo>
                    <a:pt x="1117" y="1137"/>
                    <a:pt x="1261" y="1117"/>
                    <a:pt x="1405" y="1083"/>
                  </a:cubicBezTo>
                  <a:cubicBezTo>
                    <a:pt x="1528" y="1052"/>
                    <a:pt x="1641" y="991"/>
                    <a:pt x="1744" y="909"/>
                  </a:cubicBezTo>
                  <a:lnTo>
                    <a:pt x="1815" y="1001"/>
                  </a:lnTo>
                  <a:lnTo>
                    <a:pt x="2390" y="868"/>
                  </a:lnTo>
                  <a:cubicBezTo>
                    <a:pt x="2390" y="868"/>
                    <a:pt x="2390" y="519"/>
                    <a:pt x="2369" y="345"/>
                  </a:cubicBezTo>
                  <a:cubicBezTo>
                    <a:pt x="2369" y="242"/>
                    <a:pt x="2318" y="150"/>
                    <a:pt x="2225" y="119"/>
                  </a:cubicBezTo>
                  <a:cubicBezTo>
                    <a:pt x="2164" y="181"/>
                    <a:pt x="2092" y="222"/>
                    <a:pt x="2010" y="242"/>
                  </a:cubicBezTo>
                  <a:cubicBezTo>
                    <a:pt x="1986" y="248"/>
                    <a:pt x="1961" y="250"/>
                    <a:pt x="1937" y="250"/>
                  </a:cubicBezTo>
                  <a:cubicBezTo>
                    <a:pt x="1820" y="250"/>
                    <a:pt x="1711" y="190"/>
                    <a:pt x="1651" y="88"/>
                  </a:cubicBezTo>
                  <a:cubicBezTo>
                    <a:pt x="1621" y="47"/>
                    <a:pt x="1580" y="17"/>
                    <a:pt x="1528" y="6"/>
                  </a:cubicBezTo>
                  <a:cubicBezTo>
                    <a:pt x="1513" y="3"/>
                    <a:pt x="1502" y="1"/>
                    <a:pt x="1493" y="1"/>
                  </a:cubicBezTo>
                  <a:close/>
                </a:path>
              </a:pathLst>
            </a:custGeom>
            <a:solidFill>
              <a:srgbClr val="222B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7998371" y="2445919"/>
              <a:ext cx="505744" cy="696386"/>
            </a:xfrm>
            <a:custGeom>
              <a:avLst/>
              <a:gdLst/>
              <a:ahLst/>
              <a:cxnLst/>
              <a:rect l="l" t="t" r="r" b="b"/>
              <a:pathLst>
                <a:path w="7290" h="10038" extrusionOk="0">
                  <a:moveTo>
                    <a:pt x="4048" y="0"/>
                  </a:moveTo>
                  <a:cubicBezTo>
                    <a:pt x="3937" y="0"/>
                    <a:pt x="726" y="640"/>
                    <a:pt x="452" y="1118"/>
                  </a:cubicBezTo>
                  <a:cubicBezTo>
                    <a:pt x="1" y="1917"/>
                    <a:pt x="749" y="6571"/>
                    <a:pt x="677" y="9903"/>
                  </a:cubicBezTo>
                  <a:cubicBezTo>
                    <a:pt x="677" y="9903"/>
                    <a:pt x="835" y="10037"/>
                    <a:pt x="1131" y="10037"/>
                  </a:cubicBezTo>
                  <a:cubicBezTo>
                    <a:pt x="1268" y="10037"/>
                    <a:pt x="1435" y="10008"/>
                    <a:pt x="1631" y="9924"/>
                  </a:cubicBezTo>
                  <a:cubicBezTo>
                    <a:pt x="1774" y="8283"/>
                    <a:pt x="2820" y="4634"/>
                    <a:pt x="2153" y="2830"/>
                  </a:cubicBezTo>
                  <a:lnTo>
                    <a:pt x="2153" y="2830"/>
                  </a:lnTo>
                  <a:cubicBezTo>
                    <a:pt x="2811" y="2872"/>
                    <a:pt x="3409" y="2912"/>
                    <a:pt x="3983" y="2912"/>
                  </a:cubicBezTo>
                  <a:cubicBezTo>
                    <a:pt x="4814" y="2912"/>
                    <a:pt x="5596" y="2828"/>
                    <a:pt x="6438" y="2543"/>
                  </a:cubicBezTo>
                  <a:cubicBezTo>
                    <a:pt x="6777" y="2430"/>
                    <a:pt x="6869" y="2215"/>
                    <a:pt x="7064" y="1866"/>
                  </a:cubicBezTo>
                  <a:cubicBezTo>
                    <a:pt x="7289" y="1466"/>
                    <a:pt x="7146" y="523"/>
                    <a:pt x="6920" y="0"/>
                  </a:cubicBezTo>
                  <a:lnTo>
                    <a:pt x="4050" y="0"/>
                  </a:lnTo>
                  <a:cubicBezTo>
                    <a:pt x="4049" y="0"/>
                    <a:pt x="4049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7506912" y="2061161"/>
              <a:ext cx="202089" cy="83666"/>
            </a:xfrm>
            <a:custGeom>
              <a:avLst/>
              <a:gdLst/>
              <a:ahLst/>
              <a:cxnLst/>
              <a:rect l="l" t="t" r="r" b="b"/>
              <a:pathLst>
                <a:path w="2913" h="1206" extrusionOk="0">
                  <a:moveTo>
                    <a:pt x="1374" y="0"/>
                  </a:moveTo>
                  <a:cubicBezTo>
                    <a:pt x="1057" y="0"/>
                    <a:pt x="995" y="174"/>
                    <a:pt x="862" y="174"/>
                  </a:cubicBezTo>
                  <a:cubicBezTo>
                    <a:pt x="747" y="174"/>
                    <a:pt x="257" y="49"/>
                    <a:pt x="117" y="49"/>
                  </a:cubicBezTo>
                  <a:cubicBezTo>
                    <a:pt x="107" y="49"/>
                    <a:pt x="99" y="50"/>
                    <a:pt x="93" y="51"/>
                  </a:cubicBezTo>
                  <a:cubicBezTo>
                    <a:pt x="1" y="72"/>
                    <a:pt x="73" y="154"/>
                    <a:pt x="155" y="195"/>
                  </a:cubicBezTo>
                  <a:cubicBezTo>
                    <a:pt x="267" y="267"/>
                    <a:pt x="442" y="328"/>
                    <a:pt x="636" y="421"/>
                  </a:cubicBezTo>
                  <a:cubicBezTo>
                    <a:pt x="759" y="482"/>
                    <a:pt x="893" y="544"/>
                    <a:pt x="1016" y="585"/>
                  </a:cubicBezTo>
                  <a:cubicBezTo>
                    <a:pt x="1221" y="667"/>
                    <a:pt x="1477" y="779"/>
                    <a:pt x="1344" y="861"/>
                  </a:cubicBezTo>
                  <a:cubicBezTo>
                    <a:pt x="1282" y="902"/>
                    <a:pt x="1285" y="910"/>
                    <a:pt x="1269" y="910"/>
                  </a:cubicBezTo>
                  <a:cubicBezTo>
                    <a:pt x="1260" y="910"/>
                    <a:pt x="1244" y="907"/>
                    <a:pt x="1205" y="907"/>
                  </a:cubicBezTo>
                  <a:cubicBezTo>
                    <a:pt x="1178" y="907"/>
                    <a:pt x="1141" y="908"/>
                    <a:pt x="1087" y="913"/>
                  </a:cubicBezTo>
                  <a:cubicBezTo>
                    <a:pt x="821" y="923"/>
                    <a:pt x="667" y="1097"/>
                    <a:pt x="852" y="1128"/>
                  </a:cubicBezTo>
                  <a:cubicBezTo>
                    <a:pt x="987" y="1150"/>
                    <a:pt x="1166" y="1206"/>
                    <a:pt x="1364" y="1206"/>
                  </a:cubicBezTo>
                  <a:cubicBezTo>
                    <a:pt x="1437" y="1206"/>
                    <a:pt x="1513" y="1198"/>
                    <a:pt x="1590" y="1179"/>
                  </a:cubicBezTo>
                  <a:cubicBezTo>
                    <a:pt x="1703" y="1148"/>
                    <a:pt x="1815" y="1107"/>
                    <a:pt x="1918" y="1066"/>
                  </a:cubicBezTo>
                  <a:cubicBezTo>
                    <a:pt x="1979" y="1036"/>
                    <a:pt x="2041" y="1025"/>
                    <a:pt x="2102" y="1025"/>
                  </a:cubicBezTo>
                  <a:lnTo>
                    <a:pt x="2502" y="1056"/>
                  </a:lnTo>
                  <a:lnTo>
                    <a:pt x="2912" y="472"/>
                  </a:lnTo>
                  <a:lnTo>
                    <a:pt x="2912" y="472"/>
                  </a:lnTo>
                  <a:cubicBezTo>
                    <a:pt x="2912" y="472"/>
                    <a:pt x="2766" y="482"/>
                    <a:pt x="2601" y="482"/>
                  </a:cubicBezTo>
                  <a:cubicBezTo>
                    <a:pt x="2435" y="482"/>
                    <a:pt x="2251" y="472"/>
                    <a:pt x="2174" y="431"/>
                  </a:cubicBezTo>
                  <a:cubicBezTo>
                    <a:pt x="2031" y="349"/>
                    <a:pt x="1703" y="0"/>
                    <a:pt x="1374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7650590" y="1910338"/>
              <a:ext cx="571164" cy="256133"/>
            </a:xfrm>
            <a:custGeom>
              <a:avLst/>
              <a:gdLst/>
              <a:ahLst/>
              <a:cxnLst/>
              <a:rect l="l" t="t" r="r" b="b"/>
              <a:pathLst>
                <a:path w="8233" h="3692" extrusionOk="0">
                  <a:moveTo>
                    <a:pt x="8233" y="1"/>
                  </a:moveTo>
                  <a:cubicBezTo>
                    <a:pt x="8232" y="1"/>
                    <a:pt x="7464" y="1"/>
                    <a:pt x="6982" y="339"/>
                  </a:cubicBezTo>
                  <a:cubicBezTo>
                    <a:pt x="6705" y="524"/>
                    <a:pt x="4368" y="2061"/>
                    <a:pt x="4070" y="2215"/>
                  </a:cubicBezTo>
                  <a:cubicBezTo>
                    <a:pt x="3783" y="2369"/>
                    <a:pt x="185" y="2584"/>
                    <a:pt x="185" y="2584"/>
                  </a:cubicBezTo>
                  <a:cubicBezTo>
                    <a:pt x="72" y="2687"/>
                    <a:pt x="11" y="2841"/>
                    <a:pt x="1" y="2994"/>
                  </a:cubicBezTo>
                  <a:cubicBezTo>
                    <a:pt x="1" y="3158"/>
                    <a:pt x="21" y="3322"/>
                    <a:pt x="72" y="3476"/>
                  </a:cubicBezTo>
                  <a:cubicBezTo>
                    <a:pt x="72" y="3476"/>
                    <a:pt x="2414" y="3691"/>
                    <a:pt x="3701" y="3691"/>
                  </a:cubicBezTo>
                  <a:cubicBezTo>
                    <a:pt x="4002" y="3691"/>
                    <a:pt x="4246" y="3680"/>
                    <a:pt x="4388" y="3650"/>
                  </a:cubicBezTo>
                  <a:cubicBezTo>
                    <a:pt x="5137" y="3497"/>
                    <a:pt x="8130" y="2215"/>
                    <a:pt x="8130" y="2215"/>
                  </a:cubicBezTo>
                  <a:lnTo>
                    <a:pt x="8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8110760" y="1888069"/>
              <a:ext cx="396201" cy="605991"/>
            </a:xfrm>
            <a:custGeom>
              <a:avLst/>
              <a:gdLst/>
              <a:ahLst/>
              <a:cxnLst/>
              <a:rect l="l" t="t" r="r" b="b"/>
              <a:pathLst>
                <a:path w="5711" h="8735" extrusionOk="0">
                  <a:moveTo>
                    <a:pt x="2902" y="1"/>
                  </a:moveTo>
                  <a:cubicBezTo>
                    <a:pt x="1844" y="1"/>
                    <a:pt x="824" y="299"/>
                    <a:pt x="349" y="660"/>
                  </a:cubicBezTo>
                  <a:cubicBezTo>
                    <a:pt x="0" y="1050"/>
                    <a:pt x="205" y="3192"/>
                    <a:pt x="585" y="4925"/>
                  </a:cubicBezTo>
                  <a:cubicBezTo>
                    <a:pt x="810" y="5950"/>
                    <a:pt x="574" y="6996"/>
                    <a:pt x="544" y="8410"/>
                  </a:cubicBezTo>
                  <a:cubicBezTo>
                    <a:pt x="544" y="8410"/>
                    <a:pt x="753" y="8711"/>
                    <a:pt x="1602" y="8711"/>
                  </a:cubicBezTo>
                  <a:cubicBezTo>
                    <a:pt x="1653" y="8711"/>
                    <a:pt x="1707" y="8710"/>
                    <a:pt x="1764" y="8708"/>
                  </a:cubicBezTo>
                  <a:cubicBezTo>
                    <a:pt x="1833" y="8705"/>
                    <a:pt x="1906" y="8704"/>
                    <a:pt x="1982" y="8704"/>
                  </a:cubicBezTo>
                  <a:cubicBezTo>
                    <a:pt x="2389" y="8704"/>
                    <a:pt x="2884" y="8735"/>
                    <a:pt x="3369" y="8735"/>
                  </a:cubicBezTo>
                  <a:cubicBezTo>
                    <a:pt x="4244" y="8735"/>
                    <a:pt x="5086" y="8634"/>
                    <a:pt x="5321" y="8072"/>
                  </a:cubicBezTo>
                  <a:cubicBezTo>
                    <a:pt x="4900" y="6914"/>
                    <a:pt x="5628" y="1921"/>
                    <a:pt x="5649" y="1655"/>
                  </a:cubicBezTo>
                  <a:cubicBezTo>
                    <a:pt x="5710" y="845"/>
                    <a:pt x="5372" y="527"/>
                    <a:pt x="4296" y="199"/>
                  </a:cubicBezTo>
                  <a:cubicBezTo>
                    <a:pt x="3853" y="60"/>
                    <a:pt x="3374" y="1"/>
                    <a:pt x="2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8011206" y="2435929"/>
              <a:ext cx="361305" cy="95391"/>
            </a:xfrm>
            <a:custGeom>
              <a:avLst/>
              <a:gdLst/>
              <a:ahLst/>
              <a:cxnLst/>
              <a:rect l="l" t="t" r="r" b="b"/>
              <a:pathLst>
                <a:path w="5208" h="1375" extrusionOk="0">
                  <a:moveTo>
                    <a:pt x="0" y="1"/>
                  </a:moveTo>
                  <a:lnTo>
                    <a:pt x="3014" y="1374"/>
                  </a:lnTo>
                  <a:lnTo>
                    <a:pt x="5208" y="4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8218848" y="2464373"/>
              <a:ext cx="153666" cy="75480"/>
            </a:xfrm>
            <a:custGeom>
              <a:avLst/>
              <a:gdLst/>
              <a:ahLst/>
              <a:cxnLst/>
              <a:rect l="l" t="t" r="r" b="b"/>
              <a:pathLst>
                <a:path w="2215" h="1088" extrusionOk="0">
                  <a:moveTo>
                    <a:pt x="2215" y="1"/>
                  </a:moveTo>
                  <a:lnTo>
                    <a:pt x="0" y="903"/>
                  </a:lnTo>
                  <a:lnTo>
                    <a:pt x="11" y="1087"/>
                  </a:lnTo>
                  <a:lnTo>
                    <a:pt x="2184" y="185"/>
                  </a:lnTo>
                  <a:lnTo>
                    <a:pt x="2215" y="1"/>
                  </a:lnTo>
                  <a:close/>
                </a:path>
              </a:pathLst>
            </a:custGeom>
            <a:solidFill>
              <a:srgbClr val="B1D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8082733" y="2409636"/>
              <a:ext cx="139027" cy="91367"/>
            </a:xfrm>
            <a:custGeom>
              <a:avLst/>
              <a:gdLst/>
              <a:ahLst/>
              <a:cxnLst/>
              <a:rect l="l" t="t" r="r" b="b"/>
              <a:pathLst>
                <a:path w="2004" h="1317" extrusionOk="0">
                  <a:moveTo>
                    <a:pt x="1696" y="0"/>
                  </a:moveTo>
                  <a:lnTo>
                    <a:pt x="1265" y="205"/>
                  </a:lnTo>
                  <a:cubicBezTo>
                    <a:pt x="1135" y="108"/>
                    <a:pt x="979" y="59"/>
                    <a:pt x="823" y="59"/>
                  </a:cubicBezTo>
                  <a:cubicBezTo>
                    <a:pt x="684" y="59"/>
                    <a:pt x="545" y="98"/>
                    <a:pt x="425" y="175"/>
                  </a:cubicBezTo>
                  <a:cubicBezTo>
                    <a:pt x="0" y="451"/>
                    <a:pt x="393" y="1317"/>
                    <a:pt x="707" y="1317"/>
                  </a:cubicBezTo>
                  <a:cubicBezTo>
                    <a:pt x="719" y="1317"/>
                    <a:pt x="731" y="1315"/>
                    <a:pt x="743" y="1313"/>
                  </a:cubicBezTo>
                  <a:cubicBezTo>
                    <a:pt x="1060" y="1251"/>
                    <a:pt x="2004" y="646"/>
                    <a:pt x="2004" y="646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8182565" y="1921855"/>
              <a:ext cx="359918" cy="549727"/>
            </a:xfrm>
            <a:custGeom>
              <a:avLst/>
              <a:gdLst/>
              <a:ahLst/>
              <a:cxnLst/>
              <a:rect l="l" t="t" r="r" b="b"/>
              <a:pathLst>
                <a:path w="5188" h="7924" extrusionOk="0">
                  <a:moveTo>
                    <a:pt x="3936" y="1"/>
                  </a:moveTo>
                  <a:cubicBezTo>
                    <a:pt x="3373" y="1"/>
                    <a:pt x="3195" y="787"/>
                    <a:pt x="3117" y="1291"/>
                  </a:cubicBezTo>
                  <a:cubicBezTo>
                    <a:pt x="3066" y="1690"/>
                    <a:pt x="3168" y="2203"/>
                    <a:pt x="3209" y="2603"/>
                  </a:cubicBezTo>
                  <a:lnTo>
                    <a:pt x="3425" y="4848"/>
                  </a:lnTo>
                  <a:cubicBezTo>
                    <a:pt x="2974" y="5053"/>
                    <a:pt x="2543" y="5319"/>
                    <a:pt x="2143" y="5627"/>
                  </a:cubicBezTo>
                  <a:cubicBezTo>
                    <a:pt x="1272" y="6293"/>
                    <a:pt x="42" y="7021"/>
                    <a:pt x="42" y="7021"/>
                  </a:cubicBezTo>
                  <a:cubicBezTo>
                    <a:pt x="11" y="7165"/>
                    <a:pt x="1" y="7308"/>
                    <a:pt x="11" y="7462"/>
                  </a:cubicBezTo>
                  <a:cubicBezTo>
                    <a:pt x="93" y="7841"/>
                    <a:pt x="339" y="7923"/>
                    <a:pt x="339" y="7923"/>
                  </a:cubicBezTo>
                  <a:cubicBezTo>
                    <a:pt x="339" y="7923"/>
                    <a:pt x="3958" y="6447"/>
                    <a:pt x="4522" y="5668"/>
                  </a:cubicBezTo>
                  <a:cubicBezTo>
                    <a:pt x="4901" y="5155"/>
                    <a:pt x="4850" y="4130"/>
                    <a:pt x="4880" y="3525"/>
                  </a:cubicBezTo>
                  <a:cubicBezTo>
                    <a:pt x="4921" y="2634"/>
                    <a:pt x="5188" y="204"/>
                    <a:pt x="4040" y="9"/>
                  </a:cubicBezTo>
                  <a:cubicBezTo>
                    <a:pt x="4004" y="3"/>
                    <a:pt x="3969" y="1"/>
                    <a:pt x="39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7856914" y="2208793"/>
              <a:ext cx="362693" cy="331058"/>
            </a:xfrm>
            <a:custGeom>
              <a:avLst/>
              <a:gdLst/>
              <a:ahLst/>
              <a:cxnLst/>
              <a:rect l="l" t="t" r="r" b="b"/>
              <a:pathLst>
                <a:path w="5228" h="4772" extrusionOk="0">
                  <a:moveTo>
                    <a:pt x="290" y="0"/>
                  </a:moveTo>
                  <a:cubicBezTo>
                    <a:pt x="135" y="0"/>
                    <a:pt x="0" y="134"/>
                    <a:pt x="10" y="302"/>
                  </a:cubicBezTo>
                  <a:lnTo>
                    <a:pt x="153" y="3675"/>
                  </a:lnTo>
                  <a:cubicBezTo>
                    <a:pt x="164" y="3839"/>
                    <a:pt x="287" y="3972"/>
                    <a:pt x="440" y="4003"/>
                  </a:cubicBezTo>
                  <a:lnTo>
                    <a:pt x="5228" y="4771"/>
                  </a:lnTo>
                  <a:lnTo>
                    <a:pt x="5064" y="999"/>
                  </a:lnTo>
                  <a:cubicBezTo>
                    <a:pt x="5064" y="866"/>
                    <a:pt x="4961" y="753"/>
                    <a:pt x="4828" y="732"/>
                  </a:cubicBezTo>
                  <a:lnTo>
                    <a:pt x="338" y="5"/>
                  </a:lnTo>
                  <a:cubicBezTo>
                    <a:pt x="322" y="2"/>
                    <a:pt x="306" y="0"/>
                    <a:pt x="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8194636" y="1642687"/>
              <a:ext cx="197788" cy="271326"/>
            </a:xfrm>
            <a:custGeom>
              <a:avLst/>
              <a:gdLst/>
              <a:ahLst/>
              <a:cxnLst/>
              <a:rect l="l" t="t" r="r" b="b"/>
              <a:pathLst>
                <a:path w="2851" h="3911" extrusionOk="0">
                  <a:moveTo>
                    <a:pt x="1212" y="1"/>
                  </a:moveTo>
                  <a:cubicBezTo>
                    <a:pt x="811" y="1"/>
                    <a:pt x="474" y="175"/>
                    <a:pt x="452" y="732"/>
                  </a:cubicBezTo>
                  <a:cubicBezTo>
                    <a:pt x="452" y="732"/>
                    <a:pt x="237" y="1634"/>
                    <a:pt x="144" y="1860"/>
                  </a:cubicBezTo>
                  <a:cubicBezTo>
                    <a:pt x="114" y="1942"/>
                    <a:pt x="1" y="2188"/>
                    <a:pt x="21" y="2260"/>
                  </a:cubicBezTo>
                  <a:cubicBezTo>
                    <a:pt x="42" y="2342"/>
                    <a:pt x="175" y="2311"/>
                    <a:pt x="226" y="2331"/>
                  </a:cubicBezTo>
                  <a:cubicBezTo>
                    <a:pt x="349" y="2372"/>
                    <a:pt x="175" y="3121"/>
                    <a:pt x="432" y="3182"/>
                  </a:cubicBezTo>
                  <a:cubicBezTo>
                    <a:pt x="599" y="3220"/>
                    <a:pt x="766" y="3241"/>
                    <a:pt x="933" y="3241"/>
                  </a:cubicBezTo>
                  <a:cubicBezTo>
                    <a:pt x="992" y="3241"/>
                    <a:pt x="1050" y="3239"/>
                    <a:pt x="1108" y="3234"/>
                  </a:cubicBezTo>
                  <a:lnTo>
                    <a:pt x="1108" y="3234"/>
                  </a:lnTo>
                  <a:cubicBezTo>
                    <a:pt x="1108" y="3254"/>
                    <a:pt x="1057" y="3654"/>
                    <a:pt x="1057" y="3654"/>
                  </a:cubicBezTo>
                  <a:lnTo>
                    <a:pt x="1108" y="3910"/>
                  </a:lnTo>
                  <a:lnTo>
                    <a:pt x="1569" y="3910"/>
                  </a:lnTo>
                  <a:lnTo>
                    <a:pt x="2195" y="3736"/>
                  </a:lnTo>
                  <a:cubicBezTo>
                    <a:pt x="2195" y="3736"/>
                    <a:pt x="2215" y="2936"/>
                    <a:pt x="2246" y="2844"/>
                  </a:cubicBezTo>
                  <a:cubicBezTo>
                    <a:pt x="2256" y="2783"/>
                    <a:pt x="2502" y="2557"/>
                    <a:pt x="2677" y="2157"/>
                  </a:cubicBezTo>
                  <a:cubicBezTo>
                    <a:pt x="2769" y="1962"/>
                    <a:pt x="2830" y="1747"/>
                    <a:pt x="2851" y="1532"/>
                  </a:cubicBezTo>
                  <a:cubicBezTo>
                    <a:pt x="2851" y="1101"/>
                    <a:pt x="2841" y="650"/>
                    <a:pt x="2554" y="435"/>
                  </a:cubicBezTo>
                  <a:cubicBezTo>
                    <a:pt x="2395" y="312"/>
                    <a:pt x="1747" y="1"/>
                    <a:pt x="1212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8265053" y="1765273"/>
              <a:ext cx="114607" cy="147977"/>
            </a:xfrm>
            <a:custGeom>
              <a:avLst/>
              <a:gdLst/>
              <a:ahLst/>
              <a:cxnLst/>
              <a:rect l="l" t="t" r="r" b="b"/>
              <a:pathLst>
                <a:path w="1652" h="2133" extrusionOk="0">
                  <a:moveTo>
                    <a:pt x="1057" y="1"/>
                  </a:moveTo>
                  <a:cubicBezTo>
                    <a:pt x="1036" y="1"/>
                    <a:pt x="1036" y="1077"/>
                    <a:pt x="1016" y="1385"/>
                  </a:cubicBezTo>
                  <a:cubicBezTo>
                    <a:pt x="790" y="1559"/>
                    <a:pt x="534" y="1774"/>
                    <a:pt x="431" y="1774"/>
                  </a:cubicBezTo>
                  <a:cubicBezTo>
                    <a:pt x="298" y="1764"/>
                    <a:pt x="175" y="1713"/>
                    <a:pt x="73" y="1631"/>
                  </a:cubicBezTo>
                  <a:cubicBezTo>
                    <a:pt x="62" y="1723"/>
                    <a:pt x="32" y="1815"/>
                    <a:pt x="1" y="1907"/>
                  </a:cubicBezTo>
                  <a:lnTo>
                    <a:pt x="93" y="2112"/>
                  </a:lnTo>
                  <a:lnTo>
                    <a:pt x="554" y="2133"/>
                  </a:lnTo>
                  <a:lnTo>
                    <a:pt x="1180" y="1959"/>
                  </a:lnTo>
                  <a:cubicBezTo>
                    <a:pt x="1180" y="1959"/>
                    <a:pt x="1200" y="1159"/>
                    <a:pt x="1221" y="1067"/>
                  </a:cubicBezTo>
                  <a:cubicBezTo>
                    <a:pt x="1241" y="1005"/>
                    <a:pt x="1477" y="790"/>
                    <a:pt x="1651" y="380"/>
                  </a:cubicBezTo>
                  <a:lnTo>
                    <a:pt x="1631" y="124"/>
                  </a:lnTo>
                  <a:cubicBezTo>
                    <a:pt x="1631" y="124"/>
                    <a:pt x="1077" y="1"/>
                    <a:pt x="1057" y="1"/>
                  </a:cubicBezTo>
                  <a:close/>
                </a:path>
              </a:pathLst>
            </a:custGeom>
            <a:solidFill>
              <a:srgbClr val="F29D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8188184" y="1621943"/>
              <a:ext cx="235181" cy="219502"/>
            </a:xfrm>
            <a:custGeom>
              <a:avLst/>
              <a:gdLst/>
              <a:ahLst/>
              <a:cxnLst/>
              <a:rect l="l" t="t" r="r" b="b"/>
              <a:pathLst>
                <a:path w="3390" h="3164" extrusionOk="0">
                  <a:moveTo>
                    <a:pt x="431" y="0"/>
                  </a:moveTo>
                  <a:cubicBezTo>
                    <a:pt x="0" y="0"/>
                    <a:pt x="83" y="677"/>
                    <a:pt x="125" y="877"/>
                  </a:cubicBezTo>
                  <a:cubicBezTo>
                    <a:pt x="145" y="990"/>
                    <a:pt x="289" y="1021"/>
                    <a:pt x="309" y="1072"/>
                  </a:cubicBezTo>
                  <a:cubicBezTo>
                    <a:pt x="319" y="1185"/>
                    <a:pt x="309" y="1298"/>
                    <a:pt x="289" y="1421"/>
                  </a:cubicBezTo>
                  <a:cubicBezTo>
                    <a:pt x="289" y="1513"/>
                    <a:pt x="442" y="1554"/>
                    <a:pt x="442" y="1554"/>
                  </a:cubicBezTo>
                  <a:cubicBezTo>
                    <a:pt x="442" y="1554"/>
                    <a:pt x="484" y="1329"/>
                    <a:pt x="494" y="1298"/>
                  </a:cubicBezTo>
                  <a:cubicBezTo>
                    <a:pt x="514" y="1205"/>
                    <a:pt x="535" y="1113"/>
                    <a:pt x="576" y="1031"/>
                  </a:cubicBezTo>
                  <a:cubicBezTo>
                    <a:pt x="607" y="1021"/>
                    <a:pt x="637" y="1011"/>
                    <a:pt x="678" y="1000"/>
                  </a:cubicBezTo>
                  <a:cubicBezTo>
                    <a:pt x="863" y="980"/>
                    <a:pt x="1058" y="970"/>
                    <a:pt x="1252" y="959"/>
                  </a:cubicBezTo>
                  <a:cubicBezTo>
                    <a:pt x="1293" y="959"/>
                    <a:pt x="1334" y="1000"/>
                    <a:pt x="1334" y="1041"/>
                  </a:cubicBezTo>
                  <a:cubicBezTo>
                    <a:pt x="1314" y="1575"/>
                    <a:pt x="1580" y="1667"/>
                    <a:pt x="1703" y="1687"/>
                  </a:cubicBezTo>
                  <a:cubicBezTo>
                    <a:pt x="1734" y="1687"/>
                    <a:pt x="1765" y="1708"/>
                    <a:pt x="1765" y="1739"/>
                  </a:cubicBezTo>
                  <a:cubicBezTo>
                    <a:pt x="1756" y="2129"/>
                    <a:pt x="1835" y="2238"/>
                    <a:pt x="1927" y="2238"/>
                  </a:cubicBezTo>
                  <a:cubicBezTo>
                    <a:pt x="2042" y="2238"/>
                    <a:pt x="2175" y="2067"/>
                    <a:pt x="2175" y="2067"/>
                  </a:cubicBezTo>
                  <a:cubicBezTo>
                    <a:pt x="2288" y="2169"/>
                    <a:pt x="2267" y="2651"/>
                    <a:pt x="2278" y="2928"/>
                  </a:cubicBezTo>
                  <a:cubicBezTo>
                    <a:pt x="2288" y="3010"/>
                    <a:pt x="2298" y="3082"/>
                    <a:pt x="2329" y="3153"/>
                  </a:cubicBezTo>
                  <a:cubicBezTo>
                    <a:pt x="2351" y="3161"/>
                    <a:pt x="2374" y="3164"/>
                    <a:pt x="2397" y="3164"/>
                  </a:cubicBezTo>
                  <a:cubicBezTo>
                    <a:pt x="2439" y="3164"/>
                    <a:pt x="2480" y="3153"/>
                    <a:pt x="2513" y="3133"/>
                  </a:cubicBezTo>
                  <a:cubicBezTo>
                    <a:pt x="2544" y="3112"/>
                    <a:pt x="2729" y="2938"/>
                    <a:pt x="2770" y="2907"/>
                  </a:cubicBezTo>
                  <a:cubicBezTo>
                    <a:pt x="2985" y="2743"/>
                    <a:pt x="3118" y="2466"/>
                    <a:pt x="3231" y="1636"/>
                  </a:cubicBezTo>
                  <a:cubicBezTo>
                    <a:pt x="3390" y="355"/>
                    <a:pt x="2158" y="166"/>
                    <a:pt x="1692" y="166"/>
                  </a:cubicBezTo>
                  <a:cubicBezTo>
                    <a:pt x="1647" y="166"/>
                    <a:pt x="1609" y="167"/>
                    <a:pt x="1580" y="170"/>
                  </a:cubicBezTo>
                  <a:cubicBezTo>
                    <a:pt x="1506" y="176"/>
                    <a:pt x="1415" y="180"/>
                    <a:pt x="1323" y="180"/>
                  </a:cubicBezTo>
                  <a:cubicBezTo>
                    <a:pt x="1109" y="180"/>
                    <a:pt x="883" y="162"/>
                    <a:pt x="812" y="119"/>
                  </a:cubicBezTo>
                  <a:cubicBezTo>
                    <a:pt x="654" y="35"/>
                    <a:pt x="52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8330474" y="1745779"/>
              <a:ext cx="45649" cy="58691"/>
            </a:xfrm>
            <a:custGeom>
              <a:avLst/>
              <a:gdLst/>
              <a:ahLst/>
              <a:cxnLst/>
              <a:rect l="l" t="t" r="r" b="b"/>
              <a:pathLst>
                <a:path w="658" h="846" extrusionOk="0">
                  <a:moveTo>
                    <a:pt x="297" y="1"/>
                  </a:moveTo>
                  <a:cubicBezTo>
                    <a:pt x="110" y="1"/>
                    <a:pt x="83" y="251"/>
                    <a:pt x="83" y="251"/>
                  </a:cubicBezTo>
                  <a:cubicBezTo>
                    <a:pt x="32" y="446"/>
                    <a:pt x="1" y="640"/>
                    <a:pt x="1" y="845"/>
                  </a:cubicBezTo>
                  <a:cubicBezTo>
                    <a:pt x="657" y="835"/>
                    <a:pt x="657" y="56"/>
                    <a:pt x="339" y="5"/>
                  </a:cubicBezTo>
                  <a:cubicBezTo>
                    <a:pt x="324" y="2"/>
                    <a:pt x="310" y="1"/>
                    <a:pt x="297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8271504" y="1865591"/>
              <a:ext cx="101010" cy="79712"/>
            </a:xfrm>
            <a:custGeom>
              <a:avLst/>
              <a:gdLst/>
              <a:ahLst/>
              <a:cxnLst/>
              <a:rect l="l" t="t" r="r" b="b"/>
              <a:pathLst>
                <a:path w="1456" h="1149" extrusionOk="0">
                  <a:moveTo>
                    <a:pt x="1169" y="0"/>
                  </a:moveTo>
                  <a:cubicBezTo>
                    <a:pt x="800" y="215"/>
                    <a:pt x="0" y="666"/>
                    <a:pt x="0" y="666"/>
                  </a:cubicBezTo>
                  <a:lnTo>
                    <a:pt x="195" y="1148"/>
                  </a:lnTo>
                  <a:cubicBezTo>
                    <a:pt x="195" y="1148"/>
                    <a:pt x="974" y="728"/>
                    <a:pt x="1138" y="636"/>
                  </a:cubicBezTo>
                  <a:cubicBezTo>
                    <a:pt x="1261" y="574"/>
                    <a:pt x="1364" y="492"/>
                    <a:pt x="1456" y="390"/>
                  </a:cubicBezTo>
                  <a:cubicBezTo>
                    <a:pt x="1374" y="246"/>
                    <a:pt x="1282" y="123"/>
                    <a:pt x="1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8243754" y="1867672"/>
              <a:ext cx="27819" cy="70485"/>
            </a:xfrm>
            <a:custGeom>
              <a:avLst/>
              <a:gdLst/>
              <a:ahLst/>
              <a:cxnLst/>
              <a:rect l="l" t="t" r="r" b="b"/>
              <a:pathLst>
                <a:path w="401" h="1016" extrusionOk="0">
                  <a:moveTo>
                    <a:pt x="400" y="1"/>
                  </a:moveTo>
                  <a:cubicBezTo>
                    <a:pt x="277" y="83"/>
                    <a:pt x="164" y="175"/>
                    <a:pt x="72" y="288"/>
                  </a:cubicBezTo>
                  <a:cubicBezTo>
                    <a:pt x="11" y="524"/>
                    <a:pt x="0" y="770"/>
                    <a:pt x="41" y="1016"/>
                  </a:cubicBezTo>
                  <a:cubicBezTo>
                    <a:pt x="123" y="862"/>
                    <a:pt x="257" y="729"/>
                    <a:pt x="400" y="636"/>
                  </a:cubicBezTo>
                  <a:cubicBezTo>
                    <a:pt x="349" y="442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8647730" y="2054015"/>
              <a:ext cx="120227" cy="161505"/>
            </a:xfrm>
            <a:custGeom>
              <a:avLst/>
              <a:gdLst/>
              <a:ahLst/>
              <a:cxnLst/>
              <a:rect l="l" t="t" r="r" b="b"/>
              <a:pathLst>
                <a:path w="1733" h="2328" extrusionOk="0">
                  <a:moveTo>
                    <a:pt x="882" y="1"/>
                  </a:moveTo>
                  <a:lnTo>
                    <a:pt x="646" y="913"/>
                  </a:lnTo>
                  <a:lnTo>
                    <a:pt x="0" y="1149"/>
                  </a:lnTo>
                  <a:lnTo>
                    <a:pt x="625" y="1385"/>
                  </a:lnTo>
                  <a:lnTo>
                    <a:pt x="861" y="2328"/>
                  </a:lnTo>
                  <a:lnTo>
                    <a:pt x="1097" y="1405"/>
                  </a:lnTo>
                  <a:lnTo>
                    <a:pt x="1733" y="1169"/>
                  </a:lnTo>
                  <a:lnTo>
                    <a:pt x="1118" y="93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31939" y="1226918"/>
              <a:ext cx="120990" cy="160811"/>
            </a:xfrm>
            <a:custGeom>
              <a:avLst/>
              <a:gdLst/>
              <a:ahLst/>
              <a:cxnLst/>
              <a:rect l="l" t="t" r="r" b="b"/>
              <a:pathLst>
                <a:path w="1744" h="2318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3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5349113" y="1439554"/>
              <a:ext cx="120296" cy="161505"/>
            </a:xfrm>
            <a:custGeom>
              <a:avLst/>
              <a:gdLst/>
              <a:ahLst/>
              <a:cxnLst/>
              <a:rect l="l" t="t" r="r" b="b"/>
              <a:pathLst>
                <a:path w="1734" h="2328" extrusionOk="0">
                  <a:moveTo>
                    <a:pt x="872" y="0"/>
                  </a:moveTo>
                  <a:lnTo>
                    <a:pt x="636" y="913"/>
                  </a:lnTo>
                  <a:lnTo>
                    <a:pt x="1" y="1159"/>
                  </a:lnTo>
                  <a:lnTo>
                    <a:pt x="616" y="1395"/>
                  </a:lnTo>
                  <a:lnTo>
                    <a:pt x="862" y="2328"/>
                  </a:lnTo>
                  <a:lnTo>
                    <a:pt x="1098" y="1405"/>
                  </a:lnTo>
                  <a:lnTo>
                    <a:pt x="1733" y="1169"/>
                  </a:lnTo>
                  <a:lnTo>
                    <a:pt x="1118" y="933"/>
                  </a:lnTo>
                  <a:lnTo>
                    <a:pt x="87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100137" y="753975"/>
              <a:ext cx="120990" cy="160742"/>
            </a:xfrm>
            <a:custGeom>
              <a:avLst/>
              <a:gdLst/>
              <a:ahLst/>
              <a:cxnLst/>
              <a:rect l="l" t="t" r="r" b="b"/>
              <a:pathLst>
                <a:path w="1744" h="2317" extrusionOk="0">
                  <a:moveTo>
                    <a:pt x="882" y="0"/>
                  </a:moveTo>
                  <a:lnTo>
                    <a:pt x="647" y="913"/>
                  </a:lnTo>
                  <a:lnTo>
                    <a:pt x="1" y="1148"/>
                  </a:lnTo>
                  <a:lnTo>
                    <a:pt x="626" y="1384"/>
                  </a:lnTo>
                  <a:lnTo>
                    <a:pt x="862" y="2317"/>
                  </a:lnTo>
                  <a:lnTo>
                    <a:pt x="1098" y="1405"/>
                  </a:lnTo>
                  <a:lnTo>
                    <a:pt x="1744" y="1169"/>
                  </a:lnTo>
                  <a:lnTo>
                    <a:pt x="1118" y="93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578023" y="753983"/>
              <a:ext cx="249750" cy="387667"/>
            </a:xfrm>
            <a:custGeom>
              <a:avLst/>
              <a:gdLst/>
              <a:ahLst/>
              <a:cxnLst/>
              <a:rect l="l" t="t" r="r" b="b"/>
              <a:pathLst>
                <a:path w="3600" h="5588" extrusionOk="0">
                  <a:moveTo>
                    <a:pt x="1559" y="0"/>
                  </a:moveTo>
                  <a:cubicBezTo>
                    <a:pt x="1467" y="0"/>
                    <a:pt x="1385" y="72"/>
                    <a:pt x="1385" y="164"/>
                  </a:cubicBezTo>
                  <a:lnTo>
                    <a:pt x="1385" y="584"/>
                  </a:lnTo>
                  <a:cubicBezTo>
                    <a:pt x="1211" y="615"/>
                    <a:pt x="1047" y="666"/>
                    <a:pt x="883" y="748"/>
                  </a:cubicBezTo>
                  <a:cubicBezTo>
                    <a:pt x="739" y="810"/>
                    <a:pt x="606" y="902"/>
                    <a:pt x="493" y="1015"/>
                  </a:cubicBezTo>
                  <a:cubicBezTo>
                    <a:pt x="380" y="1128"/>
                    <a:pt x="298" y="1251"/>
                    <a:pt x="237" y="1384"/>
                  </a:cubicBezTo>
                  <a:cubicBezTo>
                    <a:pt x="165" y="1528"/>
                    <a:pt x="134" y="1681"/>
                    <a:pt x="134" y="1835"/>
                  </a:cubicBezTo>
                  <a:cubicBezTo>
                    <a:pt x="134" y="1999"/>
                    <a:pt x="155" y="2163"/>
                    <a:pt x="216" y="2317"/>
                  </a:cubicBezTo>
                  <a:cubicBezTo>
                    <a:pt x="257" y="2450"/>
                    <a:pt x="339" y="2563"/>
                    <a:pt x="431" y="2665"/>
                  </a:cubicBezTo>
                  <a:cubicBezTo>
                    <a:pt x="544" y="2768"/>
                    <a:pt x="678" y="2850"/>
                    <a:pt x="821" y="2922"/>
                  </a:cubicBezTo>
                  <a:cubicBezTo>
                    <a:pt x="995" y="2993"/>
                    <a:pt x="1180" y="3055"/>
                    <a:pt x="1364" y="3096"/>
                  </a:cubicBezTo>
                  <a:cubicBezTo>
                    <a:pt x="1590" y="3147"/>
                    <a:pt x="1795" y="3199"/>
                    <a:pt x="1969" y="3240"/>
                  </a:cubicBezTo>
                  <a:cubicBezTo>
                    <a:pt x="2113" y="3270"/>
                    <a:pt x="2256" y="3301"/>
                    <a:pt x="2400" y="3352"/>
                  </a:cubicBezTo>
                  <a:cubicBezTo>
                    <a:pt x="2502" y="3383"/>
                    <a:pt x="2595" y="3434"/>
                    <a:pt x="2666" y="3506"/>
                  </a:cubicBezTo>
                  <a:cubicBezTo>
                    <a:pt x="2728" y="3568"/>
                    <a:pt x="2759" y="3639"/>
                    <a:pt x="2759" y="3732"/>
                  </a:cubicBezTo>
                  <a:cubicBezTo>
                    <a:pt x="2759" y="3814"/>
                    <a:pt x="2728" y="3896"/>
                    <a:pt x="2677" y="3967"/>
                  </a:cubicBezTo>
                  <a:cubicBezTo>
                    <a:pt x="2615" y="4029"/>
                    <a:pt x="2543" y="4090"/>
                    <a:pt x="2461" y="4131"/>
                  </a:cubicBezTo>
                  <a:cubicBezTo>
                    <a:pt x="2369" y="4172"/>
                    <a:pt x="2266" y="4203"/>
                    <a:pt x="2154" y="4224"/>
                  </a:cubicBezTo>
                  <a:cubicBezTo>
                    <a:pt x="2041" y="4244"/>
                    <a:pt x="1918" y="4254"/>
                    <a:pt x="1795" y="4254"/>
                  </a:cubicBezTo>
                  <a:cubicBezTo>
                    <a:pt x="1662" y="4254"/>
                    <a:pt x="1528" y="4234"/>
                    <a:pt x="1405" y="4213"/>
                  </a:cubicBezTo>
                  <a:cubicBezTo>
                    <a:pt x="1313" y="4183"/>
                    <a:pt x="1221" y="4152"/>
                    <a:pt x="1139" y="4111"/>
                  </a:cubicBezTo>
                  <a:cubicBezTo>
                    <a:pt x="1077" y="4070"/>
                    <a:pt x="1016" y="4019"/>
                    <a:pt x="975" y="3967"/>
                  </a:cubicBezTo>
                  <a:cubicBezTo>
                    <a:pt x="934" y="3916"/>
                    <a:pt x="893" y="3855"/>
                    <a:pt x="862" y="3803"/>
                  </a:cubicBezTo>
                  <a:cubicBezTo>
                    <a:pt x="842" y="3752"/>
                    <a:pt x="811" y="3721"/>
                    <a:pt x="770" y="3691"/>
                  </a:cubicBezTo>
                  <a:cubicBezTo>
                    <a:pt x="719" y="3660"/>
                    <a:pt x="667" y="3650"/>
                    <a:pt x="616" y="3650"/>
                  </a:cubicBezTo>
                  <a:lnTo>
                    <a:pt x="175" y="3650"/>
                  </a:lnTo>
                  <a:cubicBezTo>
                    <a:pt x="134" y="3650"/>
                    <a:pt x="83" y="3670"/>
                    <a:pt x="52" y="3701"/>
                  </a:cubicBezTo>
                  <a:cubicBezTo>
                    <a:pt x="21" y="3732"/>
                    <a:pt x="1" y="3773"/>
                    <a:pt x="11" y="3824"/>
                  </a:cubicBezTo>
                  <a:cubicBezTo>
                    <a:pt x="11" y="3967"/>
                    <a:pt x="62" y="4121"/>
                    <a:pt x="134" y="4254"/>
                  </a:cubicBezTo>
                  <a:cubicBezTo>
                    <a:pt x="216" y="4388"/>
                    <a:pt x="308" y="4500"/>
                    <a:pt x="431" y="4593"/>
                  </a:cubicBezTo>
                  <a:cubicBezTo>
                    <a:pt x="565" y="4705"/>
                    <a:pt x="708" y="4787"/>
                    <a:pt x="862" y="4849"/>
                  </a:cubicBezTo>
                  <a:cubicBezTo>
                    <a:pt x="1026" y="4921"/>
                    <a:pt x="1200" y="4972"/>
                    <a:pt x="1385" y="5003"/>
                  </a:cubicBezTo>
                  <a:lnTo>
                    <a:pt x="1385" y="5423"/>
                  </a:lnTo>
                  <a:cubicBezTo>
                    <a:pt x="1385" y="5464"/>
                    <a:pt x="1405" y="5505"/>
                    <a:pt x="1436" y="5536"/>
                  </a:cubicBezTo>
                  <a:cubicBezTo>
                    <a:pt x="1467" y="5567"/>
                    <a:pt x="1508" y="5587"/>
                    <a:pt x="1549" y="5587"/>
                  </a:cubicBezTo>
                  <a:lnTo>
                    <a:pt x="2061" y="5587"/>
                  </a:lnTo>
                  <a:cubicBezTo>
                    <a:pt x="2143" y="5587"/>
                    <a:pt x="2225" y="5515"/>
                    <a:pt x="2225" y="5423"/>
                  </a:cubicBezTo>
                  <a:lnTo>
                    <a:pt x="2225" y="5003"/>
                  </a:lnTo>
                  <a:cubicBezTo>
                    <a:pt x="2420" y="4972"/>
                    <a:pt x="2615" y="4921"/>
                    <a:pt x="2800" y="4849"/>
                  </a:cubicBezTo>
                  <a:cubicBezTo>
                    <a:pt x="2964" y="4777"/>
                    <a:pt x="3107" y="4685"/>
                    <a:pt x="3230" y="4562"/>
                  </a:cubicBezTo>
                  <a:cubicBezTo>
                    <a:pt x="3353" y="4459"/>
                    <a:pt x="3445" y="4326"/>
                    <a:pt x="3507" y="4183"/>
                  </a:cubicBezTo>
                  <a:cubicBezTo>
                    <a:pt x="3568" y="4039"/>
                    <a:pt x="3599" y="3885"/>
                    <a:pt x="3599" y="3721"/>
                  </a:cubicBezTo>
                  <a:cubicBezTo>
                    <a:pt x="3599" y="3568"/>
                    <a:pt x="3579" y="3414"/>
                    <a:pt x="3527" y="3270"/>
                  </a:cubicBezTo>
                  <a:cubicBezTo>
                    <a:pt x="3476" y="3137"/>
                    <a:pt x="3394" y="3014"/>
                    <a:pt x="3292" y="2922"/>
                  </a:cubicBezTo>
                  <a:cubicBezTo>
                    <a:pt x="3169" y="2809"/>
                    <a:pt x="3025" y="2727"/>
                    <a:pt x="2871" y="2665"/>
                  </a:cubicBezTo>
                  <a:cubicBezTo>
                    <a:pt x="2666" y="2583"/>
                    <a:pt x="2451" y="2522"/>
                    <a:pt x="2236" y="2471"/>
                  </a:cubicBezTo>
                  <a:cubicBezTo>
                    <a:pt x="2010" y="2430"/>
                    <a:pt x="1815" y="2378"/>
                    <a:pt x="1651" y="2348"/>
                  </a:cubicBezTo>
                  <a:cubicBezTo>
                    <a:pt x="1518" y="2317"/>
                    <a:pt x="1385" y="2276"/>
                    <a:pt x="1262" y="2214"/>
                  </a:cubicBezTo>
                  <a:cubicBezTo>
                    <a:pt x="1180" y="2184"/>
                    <a:pt x="1098" y="2132"/>
                    <a:pt x="1047" y="2061"/>
                  </a:cubicBezTo>
                  <a:cubicBezTo>
                    <a:pt x="954" y="1927"/>
                    <a:pt x="954" y="1753"/>
                    <a:pt x="1036" y="1620"/>
                  </a:cubicBezTo>
                  <a:cubicBezTo>
                    <a:pt x="1077" y="1558"/>
                    <a:pt x="1139" y="1497"/>
                    <a:pt x="1211" y="1466"/>
                  </a:cubicBezTo>
                  <a:cubicBezTo>
                    <a:pt x="1293" y="1415"/>
                    <a:pt x="1375" y="1384"/>
                    <a:pt x="1467" y="1363"/>
                  </a:cubicBezTo>
                  <a:cubicBezTo>
                    <a:pt x="1544" y="1340"/>
                    <a:pt x="1621" y="1329"/>
                    <a:pt x="1698" y="1329"/>
                  </a:cubicBezTo>
                  <a:cubicBezTo>
                    <a:pt x="1723" y="1329"/>
                    <a:pt x="1749" y="1330"/>
                    <a:pt x="1774" y="1333"/>
                  </a:cubicBezTo>
                  <a:cubicBezTo>
                    <a:pt x="1807" y="1329"/>
                    <a:pt x="1840" y="1328"/>
                    <a:pt x="1873" y="1328"/>
                  </a:cubicBezTo>
                  <a:cubicBezTo>
                    <a:pt x="2034" y="1328"/>
                    <a:pt x="2193" y="1369"/>
                    <a:pt x="2338" y="1446"/>
                  </a:cubicBezTo>
                  <a:cubicBezTo>
                    <a:pt x="2451" y="1507"/>
                    <a:pt x="2543" y="1599"/>
                    <a:pt x="2615" y="1712"/>
                  </a:cubicBezTo>
                  <a:cubicBezTo>
                    <a:pt x="2646" y="1753"/>
                    <a:pt x="2677" y="1794"/>
                    <a:pt x="2718" y="1825"/>
                  </a:cubicBezTo>
                  <a:cubicBezTo>
                    <a:pt x="2759" y="1856"/>
                    <a:pt x="2820" y="1866"/>
                    <a:pt x="2871" y="1866"/>
                  </a:cubicBezTo>
                  <a:lnTo>
                    <a:pt x="3312" y="1866"/>
                  </a:lnTo>
                  <a:cubicBezTo>
                    <a:pt x="3353" y="1866"/>
                    <a:pt x="3394" y="1845"/>
                    <a:pt x="3425" y="1815"/>
                  </a:cubicBezTo>
                  <a:cubicBezTo>
                    <a:pt x="3466" y="1784"/>
                    <a:pt x="3476" y="1743"/>
                    <a:pt x="3476" y="1692"/>
                  </a:cubicBezTo>
                  <a:cubicBezTo>
                    <a:pt x="3466" y="1579"/>
                    <a:pt x="3435" y="1476"/>
                    <a:pt x="3384" y="1374"/>
                  </a:cubicBezTo>
                  <a:cubicBezTo>
                    <a:pt x="3322" y="1251"/>
                    <a:pt x="3240" y="1138"/>
                    <a:pt x="3148" y="1046"/>
                  </a:cubicBezTo>
                  <a:cubicBezTo>
                    <a:pt x="3035" y="933"/>
                    <a:pt x="2902" y="841"/>
                    <a:pt x="2759" y="769"/>
                  </a:cubicBezTo>
                  <a:cubicBezTo>
                    <a:pt x="2595" y="687"/>
                    <a:pt x="2410" y="625"/>
                    <a:pt x="2225" y="595"/>
                  </a:cubicBezTo>
                  <a:lnTo>
                    <a:pt x="2225" y="164"/>
                  </a:lnTo>
                  <a:cubicBezTo>
                    <a:pt x="2225" y="123"/>
                    <a:pt x="2205" y="72"/>
                    <a:pt x="2174" y="51"/>
                  </a:cubicBezTo>
                  <a:cubicBezTo>
                    <a:pt x="2143" y="10"/>
                    <a:pt x="2102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71861" y="1221923"/>
              <a:ext cx="139444" cy="218392"/>
            </a:xfrm>
            <a:custGeom>
              <a:avLst/>
              <a:gdLst/>
              <a:ahLst/>
              <a:cxnLst/>
              <a:rect l="l" t="t" r="r" b="b"/>
              <a:pathLst>
                <a:path w="2010" h="3148" extrusionOk="0">
                  <a:moveTo>
                    <a:pt x="862" y="1"/>
                  </a:moveTo>
                  <a:cubicBezTo>
                    <a:pt x="841" y="1"/>
                    <a:pt x="821" y="11"/>
                    <a:pt x="800" y="31"/>
                  </a:cubicBezTo>
                  <a:cubicBezTo>
                    <a:pt x="780" y="52"/>
                    <a:pt x="769" y="72"/>
                    <a:pt x="769" y="93"/>
                  </a:cubicBezTo>
                  <a:lnTo>
                    <a:pt x="769" y="339"/>
                  </a:lnTo>
                  <a:cubicBezTo>
                    <a:pt x="677" y="349"/>
                    <a:pt x="575" y="380"/>
                    <a:pt x="493" y="421"/>
                  </a:cubicBezTo>
                  <a:cubicBezTo>
                    <a:pt x="411" y="462"/>
                    <a:pt x="329" y="513"/>
                    <a:pt x="267" y="575"/>
                  </a:cubicBezTo>
                  <a:cubicBezTo>
                    <a:pt x="206" y="636"/>
                    <a:pt x="154" y="708"/>
                    <a:pt x="124" y="780"/>
                  </a:cubicBezTo>
                  <a:cubicBezTo>
                    <a:pt x="83" y="862"/>
                    <a:pt x="72" y="954"/>
                    <a:pt x="72" y="1036"/>
                  </a:cubicBezTo>
                  <a:cubicBezTo>
                    <a:pt x="72" y="1128"/>
                    <a:pt x="83" y="1220"/>
                    <a:pt x="113" y="1313"/>
                  </a:cubicBezTo>
                  <a:cubicBezTo>
                    <a:pt x="144" y="1384"/>
                    <a:pt x="185" y="1456"/>
                    <a:pt x="236" y="1507"/>
                  </a:cubicBezTo>
                  <a:cubicBezTo>
                    <a:pt x="298" y="1569"/>
                    <a:pt x="380" y="1610"/>
                    <a:pt x="452" y="1651"/>
                  </a:cubicBezTo>
                  <a:cubicBezTo>
                    <a:pt x="554" y="1692"/>
                    <a:pt x="657" y="1723"/>
                    <a:pt x="759" y="1743"/>
                  </a:cubicBezTo>
                  <a:cubicBezTo>
                    <a:pt x="892" y="1774"/>
                    <a:pt x="1005" y="1805"/>
                    <a:pt x="1097" y="1825"/>
                  </a:cubicBezTo>
                  <a:cubicBezTo>
                    <a:pt x="1180" y="1846"/>
                    <a:pt x="1262" y="1866"/>
                    <a:pt x="1344" y="1897"/>
                  </a:cubicBezTo>
                  <a:cubicBezTo>
                    <a:pt x="1405" y="1907"/>
                    <a:pt x="1446" y="1938"/>
                    <a:pt x="1497" y="1979"/>
                  </a:cubicBezTo>
                  <a:cubicBezTo>
                    <a:pt x="1528" y="2010"/>
                    <a:pt x="1549" y="2061"/>
                    <a:pt x="1538" y="2102"/>
                  </a:cubicBezTo>
                  <a:cubicBezTo>
                    <a:pt x="1538" y="2153"/>
                    <a:pt x="1528" y="2194"/>
                    <a:pt x="1497" y="2235"/>
                  </a:cubicBezTo>
                  <a:cubicBezTo>
                    <a:pt x="1467" y="2276"/>
                    <a:pt x="1426" y="2307"/>
                    <a:pt x="1374" y="2328"/>
                  </a:cubicBezTo>
                  <a:cubicBezTo>
                    <a:pt x="1323" y="2348"/>
                    <a:pt x="1272" y="2369"/>
                    <a:pt x="1210" y="2379"/>
                  </a:cubicBezTo>
                  <a:cubicBezTo>
                    <a:pt x="1138" y="2389"/>
                    <a:pt x="1077" y="2389"/>
                    <a:pt x="1005" y="2389"/>
                  </a:cubicBezTo>
                  <a:cubicBezTo>
                    <a:pt x="986" y="2392"/>
                    <a:pt x="966" y="2393"/>
                    <a:pt x="946" y="2393"/>
                  </a:cubicBezTo>
                  <a:cubicBezTo>
                    <a:pt x="890" y="2393"/>
                    <a:pt x="832" y="2384"/>
                    <a:pt x="780" y="2369"/>
                  </a:cubicBezTo>
                  <a:cubicBezTo>
                    <a:pt x="728" y="2358"/>
                    <a:pt x="677" y="2338"/>
                    <a:pt x="636" y="2317"/>
                  </a:cubicBezTo>
                  <a:cubicBezTo>
                    <a:pt x="595" y="2297"/>
                    <a:pt x="564" y="2266"/>
                    <a:pt x="544" y="2235"/>
                  </a:cubicBezTo>
                  <a:cubicBezTo>
                    <a:pt x="523" y="2205"/>
                    <a:pt x="503" y="2174"/>
                    <a:pt x="482" y="2143"/>
                  </a:cubicBezTo>
                  <a:cubicBezTo>
                    <a:pt x="472" y="2112"/>
                    <a:pt x="452" y="2092"/>
                    <a:pt x="431" y="2082"/>
                  </a:cubicBezTo>
                  <a:cubicBezTo>
                    <a:pt x="400" y="2061"/>
                    <a:pt x="370" y="2061"/>
                    <a:pt x="339" y="2061"/>
                  </a:cubicBezTo>
                  <a:lnTo>
                    <a:pt x="93" y="2061"/>
                  </a:lnTo>
                  <a:cubicBezTo>
                    <a:pt x="72" y="2061"/>
                    <a:pt x="42" y="2071"/>
                    <a:pt x="31" y="2082"/>
                  </a:cubicBezTo>
                  <a:cubicBezTo>
                    <a:pt x="11" y="2102"/>
                    <a:pt x="1" y="2123"/>
                    <a:pt x="1" y="2153"/>
                  </a:cubicBezTo>
                  <a:cubicBezTo>
                    <a:pt x="1" y="2235"/>
                    <a:pt x="31" y="2317"/>
                    <a:pt x="72" y="2399"/>
                  </a:cubicBezTo>
                  <a:cubicBezTo>
                    <a:pt x="113" y="2471"/>
                    <a:pt x="165" y="2533"/>
                    <a:pt x="236" y="2594"/>
                  </a:cubicBezTo>
                  <a:cubicBezTo>
                    <a:pt x="308" y="2645"/>
                    <a:pt x="390" y="2697"/>
                    <a:pt x="482" y="2727"/>
                  </a:cubicBezTo>
                  <a:cubicBezTo>
                    <a:pt x="575" y="2768"/>
                    <a:pt x="667" y="2799"/>
                    <a:pt x="769" y="2809"/>
                  </a:cubicBezTo>
                  <a:lnTo>
                    <a:pt x="769" y="3055"/>
                  </a:lnTo>
                  <a:cubicBezTo>
                    <a:pt x="769" y="3076"/>
                    <a:pt x="780" y="3096"/>
                    <a:pt x="800" y="3117"/>
                  </a:cubicBezTo>
                  <a:cubicBezTo>
                    <a:pt x="821" y="3137"/>
                    <a:pt x="841" y="3148"/>
                    <a:pt x="862" y="3148"/>
                  </a:cubicBezTo>
                  <a:lnTo>
                    <a:pt x="1149" y="3148"/>
                  </a:lnTo>
                  <a:cubicBezTo>
                    <a:pt x="1169" y="3148"/>
                    <a:pt x="1200" y="3137"/>
                    <a:pt x="1210" y="3117"/>
                  </a:cubicBezTo>
                  <a:cubicBezTo>
                    <a:pt x="1231" y="3096"/>
                    <a:pt x="1241" y="3076"/>
                    <a:pt x="1241" y="3055"/>
                  </a:cubicBezTo>
                  <a:lnTo>
                    <a:pt x="1241" y="2820"/>
                  </a:lnTo>
                  <a:cubicBezTo>
                    <a:pt x="1354" y="2799"/>
                    <a:pt x="1467" y="2768"/>
                    <a:pt x="1569" y="2727"/>
                  </a:cubicBezTo>
                  <a:cubicBezTo>
                    <a:pt x="1651" y="2686"/>
                    <a:pt x="1733" y="2635"/>
                    <a:pt x="1805" y="2574"/>
                  </a:cubicBezTo>
                  <a:cubicBezTo>
                    <a:pt x="1877" y="2512"/>
                    <a:pt x="1928" y="2440"/>
                    <a:pt x="1959" y="2358"/>
                  </a:cubicBezTo>
                  <a:cubicBezTo>
                    <a:pt x="2000" y="2276"/>
                    <a:pt x="2010" y="2194"/>
                    <a:pt x="2010" y="2102"/>
                  </a:cubicBezTo>
                  <a:cubicBezTo>
                    <a:pt x="2010" y="2020"/>
                    <a:pt x="2000" y="1928"/>
                    <a:pt x="1969" y="1846"/>
                  </a:cubicBezTo>
                  <a:cubicBezTo>
                    <a:pt x="1948" y="1774"/>
                    <a:pt x="1907" y="1702"/>
                    <a:pt x="1846" y="1651"/>
                  </a:cubicBezTo>
                  <a:cubicBezTo>
                    <a:pt x="1774" y="1589"/>
                    <a:pt x="1692" y="1538"/>
                    <a:pt x="1610" y="1507"/>
                  </a:cubicBezTo>
                  <a:cubicBezTo>
                    <a:pt x="1497" y="1456"/>
                    <a:pt x="1374" y="1425"/>
                    <a:pt x="1251" y="1395"/>
                  </a:cubicBezTo>
                  <a:lnTo>
                    <a:pt x="923" y="1323"/>
                  </a:lnTo>
                  <a:cubicBezTo>
                    <a:pt x="851" y="1302"/>
                    <a:pt x="780" y="1282"/>
                    <a:pt x="708" y="1251"/>
                  </a:cubicBezTo>
                  <a:cubicBezTo>
                    <a:pt x="657" y="1241"/>
                    <a:pt x="616" y="1210"/>
                    <a:pt x="585" y="1169"/>
                  </a:cubicBezTo>
                  <a:cubicBezTo>
                    <a:pt x="534" y="1087"/>
                    <a:pt x="534" y="995"/>
                    <a:pt x="585" y="923"/>
                  </a:cubicBezTo>
                  <a:cubicBezTo>
                    <a:pt x="605" y="882"/>
                    <a:pt x="636" y="851"/>
                    <a:pt x="677" y="831"/>
                  </a:cubicBezTo>
                  <a:cubicBezTo>
                    <a:pt x="718" y="800"/>
                    <a:pt x="769" y="780"/>
                    <a:pt x="821" y="769"/>
                  </a:cubicBezTo>
                  <a:cubicBezTo>
                    <a:pt x="857" y="762"/>
                    <a:pt x="898" y="755"/>
                    <a:pt x="941" y="755"/>
                  </a:cubicBezTo>
                  <a:cubicBezTo>
                    <a:pt x="959" y="755"/>
                    <a:pt x="977" y="756"/>
                    <a:pt x="995" y="759"/>
                  </a:cubicBezTo>
                  <a:cubicBezTo>
                    <a:pt x="1012" y="757"/>
                    <a:pt x="1029" y="757"/>
                    <a:pt x="1047" y="757"/>
                  </a:cubicBezTo>
                  <a:cubicBezTo>
                    <a:pt x="1135" y="757"/>
                    <a:pt x="1227" y="778"/>
                    <a:pt x="1313" y="821"/>
                  </a:cubicBezTo>
                  <a:cubicBezTo>
                    <a:pt x="1374" y="851"/>
                    <a:pt x="1426" y="913"/>
                    <a:pt x="1467" y="974"/>
                  </a:cubicBezTo>
                  <a:cubicBezTo>
                    <a:pt x="1477" y="995"/>
                    <a:pt x="1497" y="1015"/>
                    <a:pt x="1518" y="1036"/>
                  </a:cubicBezTo>
                  <a:cubicBezTo>
                    <a:pt x="1549" y="1046"/>
                    <a:pt x="1579" y="1056"/>
                    <a:pt x="1610" y="1056"/>
                  </a:cubicBezTo>
                  <a:lnTo>
                    <a:pt x="1856" y="1056"/>
                  </a:lnTo>
                  <a:cubicBezTo>
                    <a:pt x="1877" y="1056"/>
                    <a:pt x="1897" y="1046"/>
                    <a:pt x="1918" y="1026"/>
                  </a:cubicBezTo>
                  <a:cubicBezTo>
                    <a:pt x="1938" y="1015"/>
                    <a:pt x="1948" y="985"/>
                    <a:pt x="1948" y="964"/>
                  </a:cubicBezTo>
                  <a:cubicBezTo>
                    <a:pt x="1938" y="903"/>
                    <a:pt x="1918" y="841"/>
                    <a:pt x="1897" y="780"/>
                  </a:cubicBezTo>
                  <a:cubicBezTo>
                    <a:pt x="1866" y="718"/>
                    <a:pt x="1815" y="646"/>
                    <a:pt x="1764" y="595"/>
                  </a:cubicBezTo>
                  <a:cubicBezTo>
                    <a:pt x="1702" y="534"/>
                    <a:pt x="1631" y="482"/>
                    <a:pt x="1549" y="441"/>
                  </a:cubicBezTo>
                  <a:cubicBezTo>
                    <a:pt x="1456" y="390"/>
                    <a:pt x="1354" y="359"/>
                    <a:pt x="1251" y="339"/>
                  </a:cubicBezTo>
                  <a:lnTo>
                    <a:pt x="1241" y="93"/>
                  </a:lnTo>
                  <a:cubicBezTo>
                    <a:pt x="1241" y="72"/>
                    <a:pt x="1231" y="52"/>
                    <a:pt x="1210" y="31"/>
                  </a:cubicBezTo>
                  <a:cubicBezTo>
                    <a:pt x="1200" y="11"/>
                    <a:pt x="1169" y="1"/>
                    <a:pt x="1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7265137" y="1081784"/>
              <a:ext cx="397588" cy="855671"/>
            </a:xfrm>
            <a:custGeom>
              <a:avLst/>
              <a:gdLst/>
              <a:ahLst/>
              <a:cxnLst/>
              <a:rect l="l" t="t" r="r" b="b"/>
              <a:pathLst>
                <a:path w="5731" h="12334" extrusionOk="0">
                  <a:moveTo>
                    <a:pt x="5731" y="3804"/>
                  </a:moveTo>
                  <a:lnTo>
                    <a:pt x="4296" y="1908"/>
                  </a:lnTo>
                  <a:lnTo>
                    <a:pt x="2860" y="1"/>
                  </a:lnTo>
                  <a:lnTo>
                    <a:pt x="1425" y="1908"/>
                  </a:lnTo>
                  <a:lnTo>
                    <a:pt x="0" y="3804"/>
                  </a:lnTo>
                  <a:lnTo>
                    <a:pt x="1364" y="3804"/>
                  </a:lnTo>
                  <a:lnTo>
                    <a:pt x="1364" y="12333"/>
                  </a:lnTo>
                  <a:lnTo>
                    <a:pt x="4367" y="12333"/>
                  </a:lnTo>
                  <a:lnTo>
                    <a:pt x="4367" y="38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7016217" y="1573935"/>
              <a:ext cx="288808" cy="621669"/>
            </a:xfrm>
            <a:custGeom>
              <a:avLst/>
              <a:gdLst/>
              <a:ahLst/>
              <a:cxnLst/>
              <a:rect l="l" t="t" r="r" b="b"/>
              <a:pathLst>
                <a:path w="4163" h="8961" extrusionOk="0">
                  <a:moveTo>
                    <a:pt x="4162" y="6203"/>
                  </a:moveTo>
                  <a:lnTo>
                    <a:pt x="3127" y="7577"/>
                  </a:lnTo>
                  <a:lnTo>
                    <a:pt x="2081" y="8961"/>
                  </a:lnTo>
                  <a:lnTo>
                    <a:pt x="1046" y="7577"/>
                  </a:lnTo>
                  <a:lnTo>
                    <a:pt x="0" y="6203"/>
                  </a:lnTo>
                  <a:lnTo>
                    <a:pt x="984" y="6203"/>
                  </a:lnTo>
                  <a:lnTo>
                    <a:pt x="984" y="1"/>
                  </a:lnTo>
                  <a:lnTo>
                    <a:pt x="3178" y="1"/>
                  </a:lnTo>
                  <a:lnTo>
                    <a:pt x="3178" y="62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861940" y="2106117"/>
              <a:ext cx="113844" cy="128621"/>
            </a:xfrm>
            <a:custGeom>
              <a:avLst/>
              <a:gdLst/>
              <a:ahLst/>
              <a:cxnLst/>
              <a:rect l="l" t="t" r="r" b="b"/>
              <a:pathLst>
                <a:path w="1641" h="1854" extrusionOk="0">
                  <a:moveTo>
                    <a:pt x="1349" y="1"/>
                  </a:moveTo>
                  <a:cubicBezTo>
                    <a:pt x="1171" y="1"/>
                    <a:pt x="993" y="46"/>
                    <a:pt x="830" y="131"/>
                  </a:cubicBezTo>
                  <a:cubicBezTo>
                    <a:pt x="769" y="162"/>
                    <a:pt x="718" y="213"/>
                    <a:pt x="677" y="265"/>
                  </a:cubicBezTo>
                  <a:cubicBezTo>
                    <a:pt x="656" y="295"/>
                    <a:pt x="636" y="336"/>
                    <a:pt x="625" y="377"/>
                  </a:cubicBezTo>
                  <a:cubicBezTo>
                    <a:pt x="595" y="429"/>
                    <a:pt x="554" y="480"/>
                    <a:pt x="523" y="521"/>
                  </a:cubicBezTo>
                  <a:cubicBezTo>
                    <a:pt x="318" y="808"/>
                    <a:pt x="144" y="1115"/>
                    <a:pt x="0" y="1444"/>
                  </a:cubicBezTo>
                  <a:lnTo>
                    <a:pt x="103" y="1854"/>
                  </a:lnTo>
                  <a:cubicBezTo>
                    <a:pt x="205" y="1823"/>
                    <a:pt x="523" y="1556"/>
                    <a:pt x="595" y="1546"/>
                  </a:cubicBezTo>
                  <a:cubicBezTo>
                    <a:pt x="656" y="1536"/>
                    <a:pt x="718" y="1526"/>
                    <a:pt x="779" y="1495"/>
                  </a:cubicBezTo>
                  <a:cubicBezTo>
                    <a:pt x="830" y="1464"/>
                    <a:pt x="871" y="1423"/>
                    <a:pt x="902" y="1372"/>
                  </a:cubicBezTo>
                  <a:cubicBezTo>
                    <a:pt x="1025" y="1218"/>
                    <a:pt x="1107" y="1054"/>
                    <a:pt x="1158" y="869"/>
                  </a:cubicBezTo>
                  <a:cubicBezTo>
                    <a:pt x="1179" y="798"/>
                    <a:pt x="1189" y="736"/>
                    <a:pt x="1210" y="664"/>
                  </a:cubicBezTo>
                  <a:cubicBezTo>
                    <a:pt x="1292" y="449"/>
                    <a:pt x="1466" y="285"/>
                    <a:pt x="1610" y="111"/>
                  </a:cubicBezTo>
                  <a:cubicBezTo>
                    <a:pt x="1630" y="101"/>
                    <a:pt x="1640" y="80"/>
                    <a:pt x="1630" y="60"/>
                  </a:cubicBezTo>
                  <a:cubicBezTo>
                    <a:pt x="1620" y="39"/>
                    <a:pt x="1610" y="29"/>
                    <a:pt x="1589" y="29"/>
                  </a:cubicBezTo>
                  <a:cubicBezTo>
                    <a:pt x="1510" y="10"/>
                    <a:pt x="1429" y="1"/>
                    <a:pt x="1349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371175" y="2256176"/>
              <a:ext cx="362762" cy="136599"/>
            </a:xfrm>
            <a:custGeom>
              <a:avLst/>
              <a:gdLst/>
              <a:ahLst/>
              <a:cxnLst/>
              <a:rect l="l" t="t" r="r" b="b"/>
              <a:pathLst>
                <a:path w="5229" h="1969" extrusionOk="0">
                  <a:moveTo>
                    <a:pt x="1618" y="1"/>
                  </a:moveTo>
                  <a:cubicBezTo>
                    <a:pt x="1427" y="1"/>
                    <a:pt x="1234" y="28"/>
                    <a:pt x="1046" y="80"/>
                  </a:cubicBezTo>
                  <a:cubicBezTo>
                    <a:pt x="841" y="131"/>
                    <a:pt x="657" y="213"/>
                    <a:pt x="482" y="336"/>
                  </a:cubicBezTo>
                  <a:cubicBezTo>
                    <a:pt x="216" y="531"/>
                    <a:pt x="1" y="787"/>
                    <a:pt x="72" y="1095"/>
                  </a:cubicBezTo>
                  <a:cubicBezTo>
                    <a:pt x="93" y="1208"/>
                    <a:pt x="154" y="1310"/>
                    <a:pt x="247" y="1392"/>
                  </a:cubicBezTo>
                  <a:cubicBezTo>
                    <a:pt x="339" y="1485"/>
                    <a:pt x="472" y="1536"/>
                    <a:pt x="595" y="1556"/>
                  </a:cubicBezTo>
                  <a:cubicBezTo>
                    <a:pt x="954" y="1587"/>
                    <a:pt x="1487" y="1669"/>
                    <a:pt x="2061" y="1741"/>
                  </a:cubicBezTo>
                  <a:cubicBezTo>
                    <a:pt x="2910" y="1864"/>
                    <a:pt x="3829" y="1969"/>
                    <a:pt x="4290" y="1969"/>
                  </a:cubicBezTo>
                  <a:cubicBezTo>
                    <a:pt x="4329" y="1969"/>
                    <a:pt x="4366" y="1968"/>
                    <a:pt x="4398" y="1966"/>
                  </a:cubicBezTo>
                  <a:cubicBezTo>
                    <a:pt x="4425" y="1967"/>
                    <a:pt x="4451" y="1968"/>
                    <a:pt x="4477" y="1968"/>
                  </a:cubicBezTo>
                  <a:cubicBezTo>
                    <a:pt x="4705" y="1968"/>
                    <a:pt x="4926" y="1928"/>
                    <a:pt x="5147" y="1864"/>
                  </a:cubicBezTo>
                  <a:lnTo>
                    <a:pt x="5167" y="1854"/>
                  </a:lnTo>
                  <a:cubicBezTo>
                    <a:pt x="5229" y="1802"/>
                    <a:pt x="5229" y="1659"/>
                    <a:pt x="5208" y="1505"/>
                  </a:cubicBezTo>
                  <a:cubicBezTo>
                    <a:pt x="5198" y="1362"/>
                    <a:pt x="5157" y="1187"/>
                    <a:pt x="5147" y="1146"/>
                  </a:cubicBezTo>
                  <a:cubicBezTo>
                    <a:pt x="5116" y="828"/>
                    <a:pt x="4880" y="572"/>
                    <a:pt x="4573" y="521"/>
                  </a:cubicBezTo>
                  <a:cubicBezTo>
                    <a:pt x="4542" y="511"/>
                    <a:pt x="4511" y="500"/>
                    <a:pt x="4480" y="500"/>
                  </a:cubicBezTo>
                  <a:cubicBezTo>
                    <a:pt x="4450" y="500"/>
                    <a:pt x="4429" y="480"/>
                    <a:pt x="4409" y="480"/>
                  </a:cubicBezTo>
                  <a:cubicBezTo>
                    <a:pt x="3548" y="203"/>
                    <a:pt x="2574" y="131"/>
                    <a:pt x="1948" y="29"/>
                  </a:cubicBezTo>
                  <a:cubicBezTo>
                    <a:pt x="1839" y="10"/>
                    <a:pt x="1729" y="1"/>
                    <a:pt x="1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5656379" y="2189853"/>
              <a:ext cx="239760" cy="198343"/>
            </a:xfrm>
            <a:custGeom>
              <a:avLst/>
              <a:gdLst/>
              <a:ahLst/>
              <a:cxnLst/>
              <a:rect l="l" t="t" r="r" b="b"/>
              <a:pathLst>
                <a:path w="3456" h="2859" extrusionOk="0">
                  <a:moveTo>
                    <a:pt x="3107" y="1"/>
                  </a:moveTo>
                  <a:cubicBezTo>
                    <a:pt x="3107" y="1"/>
                    <a:pt x="2276" y="780"/>
                    <a:pt x="1436" y="1067"/>
                  </a:cubicBezTo>
                  <a:cubicBezTo>
                    <a:pt x="1097" y="1169"/>
                    <a:pt x="779" y="1303"/>
                    <a:pt x="462" y="1467"/>
                  </a:cubicBezTo>
                  <a:cubicBezTo>
                    <a:pt x="431" y="1487"/>
                    <a:pt x="400" y="1508"/>
                    <a:pt x="369" y="1528"/>
                  </a:cubicBezTo>
                  <a:cubicBezTo>
                    <a:pt x="369" y="1528"/>
                    <a:pt x="0" y="1959"/>
                    <a:pt x="175" y="2461"/>
                  </a:cubicBezTo>
                  <a:cubicBezTo>
                    <a:pt x="195" y="2523"/>
                    <a:pt x="226" y="2574"/>
                    <a:pt x="267" y="2625"/>
                  </a:cubicBezTo>
                  <a:cubicBezTo>
                    <a:pt x="277" y="2646"/>
                    <a:pt x="298" y="2666"/>
                    <a:pt x="318" y="2676"/>
                  </a:cubicBezTo>
                  <a:cubicBezTo>
                    <a:pt x="479" y="2830"/>
                    <a:pt x="697" y="2858"/>
                    <a:pt x="835" y="2858"/>
                  </a:cubicBezTo>
                  <a:cubicBezTo>
                    <a:pt x="890" y="2858"/>
                    <a:pt x="933" y="2854"/>
                    <a:pt x="954" y="2851"/>
                  </a:cubicBezTo>
                  <a:lnTo>
                    <a:pt x="1036" y="2820"/>
                  </a:lnTo>
                  <a:lnTo>
                    <a:pt x="1056" y="2810"/>
                  </a:lnTo>
                  <a:cubicBezTo>
                    <a:pt x="1897" y="2451"/>
                    <a:pt x="3455" y="524"/>
                    <a:pt x="3455" y="524"/>
                  </a:cubicBezTo>
                  <a:lnTo>
                    <a:pt x="3383" y="41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5514159" y="2238139"/>
              <a:ext cx="371989" cy="154637"/>
            </a:xfrm>
            <a:custGeom>
              <a:avLst/>
              <a:gdLst/>
              <a:ahLst/>
              <a:cxnLst/>
              <a:rect l="l" t="t" r="r" b="b"/>
              <a:pathLst>
                <a:path w="5362" h="2229" extrusionOk="0">
                  <a:moveTo>
                    <a:pt x="5360" y="1"/>
                  </a:moveTo>
                  <a:cubicBezTo>
                    <a:pt x="5338" y="1"/>
                    <a:pt x="3656" y="1531"/>
                    <a:pt x="3147" y="1765"/>
                  </a:cubicBezTo>
                  <a:cubicBezTo>
                    <a:pt x="3004" y="1847"/>
                    <a:pt x="2840" y="1909"/>
                    <a:pt x="2676" y="1960"/>
                  </a:cubicBezTo>
                  <a:cubicBezTo>
                    <a:pt x="2573" y="1980"/>
                    <a:pt x="2471" y="1991"/>
                    <a:pt x="2358" y="1991"/>
                  </a:cubicBezTo>
                  <a:lnTo>
                    <a:pt x="2317" y="1991"/>
                  </a:lnTo>
                  <a:cubicBezTo>
                    <a:pt x="1538" y="1980"/>
                    <a:pt x="820" y="1570"/>
                    <a:pt x="420" y="904"/>
                  </a:cubicBezTo>
                  <a:cubicBezTo>
                    <a:pt x="308" y="719"/>
                    <a:pt x="185" y="555"/>
                    <a:pt x="41" y="391"/>
                  </a:cubicBezTo>
                  <a:cubicBezTo>
                    <a:pt x="41" y="391"/>
                    <a:pt x="21" y="1335"/>
                    <a:pt x="0" y="2001"/>
                  </a:cubicBezTo>
                  <a:cubicBezTo>
                    <a:pt x="849" y="2124"/>
                    <a:pt x="1768" y="2229"/>
                    <a:pt x="2229" y="2229"/>
                  </a:cubicBezTo>
                  <a:cubicBezTo>
                    <a:pt x="2268" y="2229"/>
                    <a:pt x="2305" y="2228"/>
                    <a:pt x="2337" y="2226"/>
                  </a:cubicBezTo>
                  <a:cubicBezTo>
                    <a:pt x="2364" y="2227"/>
                    <a:pt x="2390" y="2228"/>
                    <a:pt x="2416" y="2228"/>
                  </a:cubicBezTo>
                  <a:cubicBezTo>
                    <a:pt x="2644" y="2228"/>
                    <a:pt x="2865" y="2188"/>
                    <a:pt x="3086" y="2124"/>
                  </a:cubicBezTo>
                  <a:lnTo>
                    <a:pt x="3106" y="2114"/>
                  </a:lnTo>
                  <a:cubicBezTo>
                    <a:pt x="3311" y="2032"/>
                    <a:pt x="3783" y="1827"/>
                    <a:pt x="5351" y="12"/>
                  </a:cubicBezTo>
                  <a:cubicBezTo>
                    <a:pt x="5359" y="4"/>
                    <a:pt x="5361" y="1"/>
                    <a:pt x="5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5132244" y="2758110"/>
              <a:ext cx="410422" cy="318709"/>
            </a:xfrm>
            <a:custGeom>
              <a:avLst/>
              <a:gdLst/>
              <a:ahLst/>
              <a:cxnLst/>
              <a:rect l="l" t="t" r="r" b="b"/>
              <a:pathLst>
                <a:path w="5916" h="4594" extrusionOk="0">
                  <a:moveTo>
                    <a:pt x="1999" y="1"/>
                  </a:moveTo>
                  <a:cubicBezTo>
                    <a:pt x="0" y="2112"/>
                    <a:pt x="1538" y="4593"/>
                    <a:pt x="1538" y="4593"/>
                  </a:cubicBezTo>
                  <a:lnTo>
                    <a:pt x="5915" y="4593"/>
                  </a:lnTo>
                  <a:cubicBezTo>
                    <a:pt x="5905" y="3230"/>
                    <a:pt x="5782" y="534"/>
                    <a:pt x="5782" y="534"/>
                  </a:cubicBezTo>
                  <a:cubicBezTo>
                    <a:pt x="5782" y="534"/>
                    <a:pt x="5466" y="756"/>
                    <a:pt x="4749" y="756"/>
                  </a:cubicBezTo>
                  <a:cubicBezTo>
                    <a:pt x="4680" y="756"/>
                    <a:pt x="4608" y="753"/>
                    <a:pt x="4531" y="749"/>
                  </a:cubicBezTo>
                  <a:cubicBezTo>
                    <a:pt x="3434" y="677"/>
                    <a:pt x="1999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5379708" y="2837060"/>
              <a:ext cx="216311" cy="1092448"/>
            </a:xfrm>
            <a:custGeom>
              <a:avLst/>
              <a:gdLst/>
              <a:ahLst/>
              <a:cxnLst/>
              <a:rect l="l" t="t" r="r" b="b"/>
              <a:pathLst>
                <a:path w="3118" h="15747" extrusionOk="0">
                  <a:moveTo>
                    <a:pt x="2071" y="1"/>
                  </a:moveTo>
                  <a:cubicBezTo>
                    <a:pt x="2071" y="1"/>
                    <a:pt x="31" y="1928"/>
                    <a:pt x="165" y="3384"/>
                  </a:cubicBezTo>
                  <a:lnTo>
                    <a:pt x="1" y="3917"/>
                  </a:lnTo>
                  <a:cubicBezTo>
                    <a:pt x="11" y="3937"/>
                    <a:pt x="11" y="3968"/>
                    <a:pt x="11" y="3988"/>
                  </a:cubicBezTo>
                  <a:cubicBezTo>
                    <a:pt x="288" y="5116"/>
                    <a:pt x="923" y="7166"/>
                    <a:pt x="1313" y="8314"/>
                  </a:cubicBezTo>
                  <a:cubicBezTo>
                    <a:pt x="595" y="10303"/>
                    <a:pt x="1661" y="13491"/>
                    <a:pt x="2071" y="15747"/>
                  </a:cubicBezTo>
                  <a:lnTo>
                    <a:pt x="2082" y="15747"/>
                  </a:lnTo>
                  <a:cubicBezTo>
                    <a:pt x="2430" y="15747"/>
                    <a:pt x="2768" y="15716"/>
                    <a:pt x="3117" y="15655"/>
                  </a:cubicBezTo>
                  <a:cubicBezTo>
                    <a:pt x="2963" y="13030"/>
                    <a:pt x="3055" y="9668"/>
                    <a:pt x="3045" y="8376"/>
                  </a:cubicBezTo>
                  <a:cubicBezTo>
                    <a:pt x="3045" y="8294"/>
                    <a:pt x="3035" y="8222"/>
                    <a:pt x="3025" y="8150"/>
                  </a:cubicBezTo>
                  <a:cubicBezTo>
                    <a:pt x="3025" y="8007"/>
                    <a:pt x="3014" y="7874"/>
                    <a:pt x="2994" y="7740"/>
                  </a:cubicBezTo>
                  <a:cubicBezTo>
                    <a:pt x="2984" y="7617"/>
                    <a:pt x="2953" y="7392"/>
                    <a:pt x="2922" y="7115"/>
                  </a:cubicBezTo>
                  <a:cubicBezTo>
                    <a:pt x="2912" y="7023"/>
                    <a:pt x="2912" y="6931"/>
                    <a:pt x="2891" y="6828"/>
                  </a:cubicBezTo>
                  <a:cubicBezTo>
                    <a:pt x="2727" y="5208"/>
                    <a:pt x="2348" y="1836"/>
                    <a:pt x="2297" y="1477"/>
                  </a:cubicBezTo>
                  <a:cubicBezTo>
                    <a:pt x="2235" y="1036"/>
                    <a:pt x="2071" y="1"/>
                    <a:pt x="2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371175" y="2963393"/>
              <a:ext cx="152278" cy="966879"/>
            </a:xfrm>
            <a:custGeom>
              <a:avLst/>
              <a:gdLst/>
              <a:ahLst/>
              <a:cxnLst/>
              <a:rect l="l" t="t" r="r" b="b"/>
              <a:pathLst>
                <a:path w="2195" h="13937" extrusionOk="0">
                  <a:moveTo>
                    <a:pt x="853" y="0"/>
                  </a:moveTo>
                  <a:cubicBezTo>
                    <a:pt x="849" y="0"/>
                    <a:pt x="845" y="2"/>
                    <a:pt x="841" y="4"/>
                  </a:cubicBezTo>
                  <a:cubicBezTo>
                    <a:pt x="739" y="76"/>
                    <a:pt x="1" y="1275"/>
                    <a:pt x="1" y="1275"/>
                  </a:cubicBezTo>
                  <a:lnTo>
                    <a:pt x="134" y="2167"/>
                  </a:lnTo>
                  <a:cubicBezTo>
                    <a:pt x="380" y="3193"/>
                    <a:pt x="923" y="4894"/>
                    <a:pt x="1323" y="6145"/>
                  </a:cubicBezTo>
                  <a:cubicBezTo>
                    <a:pt x="1395" y="6370"/>
                    <a:pt x="1395" y="6606"/>
                    <a:pt x="1343" y="6842"/>
                  </a:cubicBezTo>
                  <a:cubicBezTo>
                    <a:pt x="831" y="8903"/>
                    <a:pt x="1815" y="11804"/>
                    <a:pt x="2194" y="13936"/>
                  </a:cubicBezTo>
                  <a:cubicBezTo>
                    <a:pt x="2194" y="13936"/>
                    <a:pt x="2051" y="12870"/>
                    <a:pt x="1754" y="10963"/>
                  </a:cubicBezTo>
                  <a:cubicBezTo>
                    <a:pt x="1446" y="9046"/>
                    <a:pt x="1579" y="7334"/>
                    <a:pt x="1856" y="6422"/>
                  </a:cubicBezTo>
                  <a:cubicBezTo>
                    <a:pt x="1743" y="5858"/>
                    <a:pt x="1261" y="4484"/>
                    <a:pt x="974" y="3480"/>
                  </a:cubicBezTo>
                  <a:cubicBezTo>
                    <a:pt x="687" y="2475"/>
                    <a:pt x="831" y="2342"/>
                    <a:pt x="841" y="1491"/>
                  </a:cubicBezTo>
                  <a:cubicBezTo>
                    <a:pt x="861" y="666"/>
                    <a:pt x="937" y="0"/>
                    <a:pt x="8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5132244" y="3339340"/>
              <a:ext cx="188978" cy="589757"/>
            </a:xfrm>
            <a:custGeom>
              <a:avLst/>
              <a:gdLst/>
              <a:ahLst/>
              <a:cxnLst/>
              <a:rect l="l" t="t" r="r" b="b"/>
              <a:pathLst>
                <a:path w="2724" h="8501" extrusionOk="0">
                  <a:moveTo>
                    <a:pt x="1907" y="1"/>
                  </a:moveTo>
                  <a:cubicBezTo>
                    <a:pt x="1536" y="1"/>
                    <a:pt x="1106" y="230"/>
                    <a:pt x="871" y="654"/>
                  </a:cubicBezTo>
                  <a:cubicBezTo>
                    <a:pt x="0" y="2212"/>
                    <a:pt x="379" y="6713"/>
                    <a:pt x="318" y="8445"/>
                  </a:cubicBezTo>
                  <a:cubicBezTo>
                    <a:pt x="318" y="8456"/>
                    <a:pt x="328" y="8476"/>
                    <a:pt x="328" y="8497"/>
                  </a:cubicBezTo>
                  <a:cubicBezTo>
                    <a:pt x="413" y="8499"/>
                    <a:pt x="498" y="8500"/>
                    <a:pt x="583" y="8500"/>
                  </a:cubicBezTo>
                  <a:cubicBezTo>
                    <a:pt x="840" y="8500"/>
                    <a:pt x="1100" y="8489"/>
                    <a:pt x="1353" y="8466"/>
                  </a:cubicBezTo>
                  <a:lnTo>
                    <a:pt x="1384" y="8466"/>
                  </a:lnTo>
                  <a:cubicBezTo>
                    <a:pt x="1548" y="6990"/>
                    <a:pt x="2225" y="2356"/>
                    <a:pt x="2532" y="1095"/>
                  </a:cubicBezTo>
                  <a:cubicBezTo>
                    <a:pt x="2724" y="345"/>
                    <a:pt x="2360" y="1"/>
                    <a:pt x="19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5183235" y="2896515"/>
              <a:ext cx="231713" cy="572899"/>
            </a:xfrm>
            <a:custGeom>
              <a:avLst/>
              <a:gdLst/>
              <a:ahLst/>
              <a:cxnLst/>
              <a:rect l="l" t="t" r="r" b="b"/>
              <a:pathLst>
                <a:path w="3340" h="8258" extrusionOk="0">
                  <a:moveTo>
                    <a:pt x="2371" y="1"/>
                  </a:moveTo>
                  <a:cubicBezTo>
                    <a:pt x="2058" y="1"/>
                    <a:pt x="1684" y="148"/>
                    <a:pt x="1315" y="343"/>
                  </a:cubicBezTo>
                  <a:cubicBezTo>
                    <a:pt x="864" y="568"/>
                    <a:pt x="321" y="968"/>
                    <a:pt x="352" y="1419"/>
                  </a:cubicBezTo>
                  <a:cubicBezTo>
                    <a:pt x="403" y="2188"/>
                    <a:pt x="259" y="6115"/>
                    <a:pt x="136" y="6945"/>
                  </a:cubicBezTo>
                  <a:cubicBezTo>
                    <a:pt x="0" y="7941"/>
                    <a:pt x="407" y="8258"/>
                    <a:pt x="844" y="8258"/>
                  </a:cubicBezTo>
                  <a:cubicBezTo>
                    <a:pt x="1230" y="8258"/>
                    <a:pt x="1638" y="8010"/>
                    <a:pt x="1715" y="7765"/>
                  </a:cubicBezTo>
                  <a:cubicBezTo>
                    <a:pt x="2125" y="6463"/>
                    <a:pt x="2915" y="3152"/>
                    <a:pt x="3058" y="2250"/>
                  </a:cubicBezTo>
                  <a:cubicBezTo>
                    <a:pt x="3340" y="527"/>
                    <a:pt x="2964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5640978" y="2284204"/>
              <a:ext cx="72358" cy="28028"/>
            </a:xfrm>
            <a:custGeom>
              <a:avLst/>
              <a:gdLst/>
              <a:ahLst/>
              <a:cxnLst/>
              <a:rect l="l" t="t" r="r" b="b"/>
              <a:pathLst>
                <a:path w="1043" h="404" extrusionOk="0">
                  <a:moveTo>
                    <a:pt x="233" y="0"/>
                  </a:moveTo>
                  <a:cubicBezTo>
                    <a:pt x="1" y="0"/>
                    <a:pt x="345" y="404"/>
                    <a:pt x="345" y="404"/>
                  </a:cubicBezTo>
                  <a:lnTo>
                    <a:pt x="991" y="363"/>
                  </a:lnTo>
                  <a:lnTo>
                    <a:pt x="1043" y="199"/>
                  </a:lnTo>
                  <a:lnTo>
                    <a:pt x="868" y="14"/>
                  </a:lnTo>
                  <a:cubicBezTo>
                    <a:pt x="868" y="14"/>
                    <a:pt x="809" y="55"/>
                    <a:pt x="648" y="55"/>
                  </a:cubicBezTo>
                  <a:cubicBezTo>
                    <a:pt x="568" y="55"/>
                    <a:pt x="462" y="45"/>
                    <a:pt x="325" y="14"/>
                  </a:cubicBezTo>
                  <a:cubicBezTo>
                    <a:pt x="287" y="5"/>
                    <a:pt x="257" y="0"/>
                    <a:pt x="233" y="0"/>
                  </a:cubicBezTo>
                  <a:close/>
                </a:path>
              </a:pathLst>
            </a:custGeom>
            <a:solidFill>
              <a:srgbClr val="90BD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5185525" y="2226830"/>
              <a:ext cx="369907" cy="600579"/>
            </a:xfrm>
            <a:custGeom>
              <a:avLst/>
              <a:gdLst/>
              <a:ahLst/>
              <a:cxnLst/>
              <a:rect l="l" t="t" r="r" b="b"/>
              <a:pathLst>
                <a:path w="5332" h="8657" extrusionOk="0">
                  <a:moveTo>
                    <a:pt x="2739" y="0"/>
                  </a:moveTo>
                  <a:cubicBezTo>
                    <a:pt x="2349" y="0"/>
                    <a:pt x="1916" y="49"/>
                    <a:pt x="1436" y="165"/>
                  </a:cubicBezTo>
                  <a:cubicBezTo>
                    <a:pt x="360" y="421"/>
                    <a:pt x="1" y="708"/>
                    <a:pt x="11" y="1508"/>
                  </a:cubicBezTo>
                  <a:cubicBezTo>
                    <a:pt x="21" y="1836"/>
                    <a:pt x="62" y="2164"/>
                    <a:pt x="124" y="2492"/>
                  </a:cubicBezTo>
                  <a:cubicBezTo>
                    <a:pt x="298" y="3497"/>
                    <a:pt x="739" y="4706"/>
                    <a:pt x="1016" y="5455"/>
                  </a:cubicBezTo>
                  <a:cubicBezTo>
                    <a:pt x="1190" y="5895"/>
                    <a:pt x="1231" y="6377"/>
                    <a:pt x="1129" y="6849"/>
                  </a:cubicBezTo>
                  <a:cubicBezTo>
                    <a:pt x="924" y="7761"/>
                    <a:pt x="1149" y="7823"/>
                    <a:pt x="1149" y="7823"/>
                  </a:cubicBezTo>
                  <a:cubicBezTo>
                    <a:pt x="1149" y="7823"/>
                    <a:pt x="1815" y="8366"/>
                    <a:pt x="3456" y="8633"/>
                  </a:cubicBezTo>
                  <a:cubicBezTo>
                    <a:pt x="3560" y="8649"/>
                    <a:pt x="3666" y="8657"/>
                    <a:pt x="3771" y="8657"/>
                  </a:cubicBezTo>
                  <a:cubicBezTo>
                    <a:pt x="4433" y="8657"/>
                    <a:pt x="5047" y="8358"/>
                    <a:pt x="5065" y="8243"/>
                  </a:cubicBezTo>
                  <a:cubicBezTo>
                    <a:pt x="5086" y="8120"/>
                    <a:pt x="4911" y="7792"/>
                    <a:pt x="4911" y="7741"/>
                  </a:cubicBezTo>
                  <a:cubicBezTo>
                    <a:pt x="4870" y="5906"/>
                    <a:pt x="5137" y="6203"/>
                    <a:pt x="5229" y="4153"/>
                  </a:cubicBezTo>
                  <a:cubicBezTo>
                    <a:pt x="5332" y="2041"/>
                    <a:pt x="5311" y="790"/>
                    <a:pt x="4635" y="452"/>
                  </a:cubicBezTo>
                  <a:cubicBezTo>
                    <a:pt x="4142" y="199"/>
                    <a:pt x="3525" y="0"/>
                    <a:pt x="2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5186288" y="2320002"/>
              <a:ext cx="350691" cy="507409"/>
            </a:xfrm>
            <a:custGeom>
              <a:avLst/>
              <a:gdLst/>
              <a:ahLst/>
              <a:cxnLst/>
              <a:rect l="l" t="t" r="r" b="b"/>
              <a:pathLst>
                <a:path w="5055" h="7314" extrusionOk="0">
                  <a:moveTo>
                    <a:pt x="431" y="1"/>
                  </a:moveTo>
                  <a:lnTo>
                    <a:pt x="0" y="165"/>
                  </a:lnTo>
                  <a:cubicBezTo>
                    <a:pt x="10" y="493"/>
                    <a:pt x="51" y="821"/>
                    <a:pt x="123" y="1149"/>
                  </a:cubicBezTo>
                  <a:cubicBezTo>
                    <a:pt x="287" y="2154"/>
                    <a:pt x="728" y="3363"/>
                    <a:pt x="1005" y="4112"/>
                  </a:cubicBezTo>
                  <a:cubicBezTo>
                    <a:pt x="1179" y="4552"/>
                    <a:pt x="1220" y="5034"/>
                    <a:pt x="1118" y="5506"/>
                  </a:cubicBezTo>
                  <a:cubicBezTo>
                    <a:pt x="913" y="6418"/>
                    <a:pt x="1138" y="6480"/>
                    <a:pt x="1138" y="6480"/>
                  </a:cubicBezTo>
                  <a:cubicBezTo>
                    <a:pt x="1138" y="6480"/>
                    <a:pt x="1804" y="7023"/>
                    <a:pt x="3445" y="7290"/>
                  </a:cubicBezTo>
                  <a:cubicBezTo>
                    <a:pt x="3549" y="7306"/>
                    <a:pt x="3655" y="7314"/>
                    <a:pt x="3760" y="7314"/>
                  </a:cubicBezTo>
                  <a:cubicBezTo>
                    <a:pt x="4422" y="7314"/>
                    <a:pt x="5036" y="7015"/>
                    <a:pt x="5054" y="6900"/>
                  </a:cubicBezTo>
                  <a:cubicBezTo>
                    <a:pt x="5054" y="6859"/>
                    <a:pt x="5054" y="6818"/>
                    <a:pt x="5034" y="6777"/>
                  </a:cubicBezTo>
                  <a:lnTo>
                    <a:pt x="4777" y="6808"/>
                  </a:lnTo>
                  <a:cubicBezTo>
                    <a:pt x="4592" y="6823"/>
                    <a:pt x="4405" y="6832"/>
                    <a:pt x="4217" y="6832"/>
                  </a:cubicBezTo>
                  <a:cubicBezTo>
                    <a:pt x="3918" y="6832"/>
                    <a:pt x="3618" y="6811"/>
                    <a:pt x="3322" y="6767"/>
                  </a:cubicBezTo>
                  <a:cubicBezTo>
                    <a:pt x="2830" y="6715"/>
                    <a:pt x="2348" y="6592"/>
                    <a:pt x="1886" y="6408"/>
                  </a:cubicBezTo>
                  <a:cubicBezTo>
                    <a:pt x="1640" y="6316"/>
                    <a:pt x="1487" y="6059"/>
                    <a:pt x="1538" y="5793"/>
                  </a:cubicBezTo>
                  <a:cubicBezTo>
                    <a:pt x="1610" y="5373"/>
                    <a:pt x="1661" y="4942"/>
                    <a:pt x="1671" y="4511"/>
                  </a:cubicBezTo>
                  <a:cubicBezTo>
                    <a:pt x="1671" y="4101"/>
                    <a:pt x="1476" y="3414"/>
                    <a:pt x="1323" y="2922"/>
                  </a:cubicBezTo>
                  <a:cubicBezTo>
                    <a:pt x="1210" y="2543"/>
                    <a:pt x="1169" y="2154"/>
                    <a:pt x="1200" y="1754"/>
                  </a:cubicBezTo>
                  <a:cubicBezTo>
                    <a:pt x="1230" y="1313"/>
                    <a:pt x="1230" y="862"/>
                    <a:pt x="1200" y="421"/>
                  </a:cubicBez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5272592" y="1942043"/>
              <a:ext cx="260087" cy="335359"/>
            </a:xfrm>
            <a:custGeom>
              <a:avLst/>
              <a:gdLst/>
              <a:ahLst/>
              <a:cxnLst/>
              <a:rect l="l" t="t" r="r" b="b"/>
              <a:pathLst>
                <a:path w="3749" h="4834" extrusionOk="0">
                  <a:moveTo>
                    <a:pt x="1643" y="1"/>
                  </a:moveTo>
                  <a:cubicBezTo>
                    <a:pt x="664" y="1"/>
                    <a:pt x="1" y="902"/>
                    <a:pt x="17" y="1738"/>
                  </a:cubicBezTo>
                  <a:cubicBezTo>
                    <a:pt x="48" y="2773"/>
                    <a:pt x="940" y="3378"/>
                    <a:pt x="940" y="3378"/>
                  </a:cubicBezTo>
                  <a:lnTo>
                    <a:pt x="888" y="4178"/>
                  </a:lnTo>
                  <a:lnTo>
                    <a:pt x="1483" y="4547"/>
                  </a:lnTo>
                  <a:lnTo>
                    <a:pt x="1862" y="4834"/>
                  </a:lnTo>
                  <a:lnTo>
                    <a:pt x="2139" y="4475"/>
                  </a:lnTo>
                  <a:lnTo>
                    <a:pt x="2170" y="3870"/>
                  </a:lnTo>
                  <a:cubicBezTo>
                    <a:pt x="2170" y="3726"/>
                    <a:pt x="2272" y="3603"/>
                    <a:pt x="2416" y="3583"/>
                  </a:cubicBezTo>
                  <a:cubicBezTo>
                    <a:pt x="3749" y="3439"/>
                    <a:pt x="3626" y="2681"/>
                    <a:pt x="3441" y="1984"/>
                  </a:cubicBezTo>
                  <a:cubicBezTo>
                    <a:pt x="3369" y="1717"/>
                    <a:pt x="3277" y="1461"/>
                    <a:pt x="3164" y="1215"/>
                  </a:cubicBezTo>
                  <a:cubicBezTo>
                    <a:pt x="2816" y="436"/>
                    <a:pt x="2447" y="190"/>
                    <a:pt x="2395" y="169"/>
                  </a:cubicBezTo>
                  <a:cubicBezTo>
                    <a:pt x="2130" y="52"/>
                    <a:pt x="1877" y="1"/>
                    <a:pt x="1643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5415992" y="2291558"/>
              <a:ext cx="98929" cy="428946"/>
            </a:xfrm>
            <a:custGeom>
              <a:avLst/>
              <a:gdLst/>
              <a:ahLst/>
              <a:cxnLst/>
              <a:rect l="l" t="t" r="r" b="b"/>
              <a:pathLst>
                <a:path w="1426" h="6183" extrusionOk="0">
                  <a:moveTo>
                    <a:pt x="308" y="1"/>
                  </a:moveTo>
                  <a:lnTo>
                    <a:pt x="0" y="62"/>
                  </a:lnTo>
                  <a:cubicBezTo>
                    <a:pt x="708" y="1846"/>
                    <a:pt x="339" y="5362"/>
                    <a:pt x="339" y="5362"/>
                  </a:cubicBezTo>
                  <a:lnTo>
                    <a:pt x="790" y="6182"/>
                  </a:lnTo>
                  <a:lnTo>
                    <a:pt x="1200" y="5434"/>
                  </a:lnTo>
                  <a:cubicBezTo>
                    <a:pt x="1425" y="3671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5398231" y="2257425"/>
              <a:ext cx="44816" cy="37740"/>
            </a:xfrm>
            <a:custGeom>
              <a:avLst/>
              <a:gdLst/>
              <a:ahLst/>
              <a:cxnLst/>
              <a:rect l="l" t="t" r="r" b="b"/>
              <a:pathLst>
                <a:path w="646" h="544" extrusionOk="0">
                  <a:moveTo>
                    <a:pt x="308" y="1"/>
                  </a:moveTo>
                  <a:lnTo>
                    <a:pt x="0" y="349"/>
                  </a:lnTo>
                  <a:lnTo>
                    <a:pt x="267" y="544"/>
                  </a:lnTo>
                  <a:lnTo>
                    <a:pt x="574" y="482"/>
                  </a:lnTo>
                  <a:cubicBezTo>
                    <a:pt x="605" y="400"/>
                    <a:pt x="625" y="318"/>
                    <a:pt x="646" y="226"/>
                  </a:cubicBezTo>
                  <a:lnTo>
                    <a:pt x="646" y="175"/>
                  </a:lnTo>
                  <a:cubicBezTo>
                    <a:pt x="564" y="93"/>
                    <a:pt x="461" y="42"/>
                    <a:pt x="349" y="11"/>
                  </a:cubicBezTo>
                  <a:lnTo>
                    <a:pt x="308" y="1"/>
                  </a:lnTo>
                  <a:close/>
                </a:path>
              </a:pathLst>
            </a:custGeom>
            <a:solidFill>
              <a:srgbClr val="1E5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5314287" y="2211221"/>
              <a:ext cx="105311" cy="78255"/>
            </a:xfrm>
            <a:custGeom>
              <a:avLst/>
              <a:gdLst/>
              <a:ahLst/>
              <a:cxnLst/>
              <a:rect l="l" t="t" r="r" b="b"/>
              <a:pathLst>
                <a:path w="1518" h="1128" extrusionOk="0">
                  <a:moveTo>
                    <a:pt x="287" y="0"/>
                  </a:moveTo>
                  <a:cubicBezTo>
                    <a:pt x="175" y="72"/>
                    <a:pt x="72" y="175"/>
                    <a:pt x="0" y="298"/>
                  </a:cubicBezTo>
                  <a:cubicBezTo>
                    <a:pt x="123" y="359"/>
                    <a:pt x="246" y="421"/>
                    <a:pt x="369" y="492"/>
                  </a:cubicBezTo>
                  <a:cubicBezTo>
                    <a:pt x="533" y="585"/>
                    <a:pt x="1292" y="1128"/>
                    <a:pt x="1292" y="1128"/>
                  </a:cubicBezTo>
                  <a:lnTo>
                    <a:pt x="1518" y="677"/>
                  </a:lnTo>
                  <a:cubicBezTo>
                    <a:pt x="1518" y="677"/>
                    <a:pt x="718" y="113"/>
                    <a:pt x="28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5418836" y="2214065"/>
              <a:ext cx="33508" cy="63339"/>
            </a:xfrm>
            <a:custGeom>
              <a:avLst/>
              <a:gdLst/>
              <a:ahLst/>
              <a:cxnLst/>
              <a:rect l="l" t="t" r="r" b="b"/>
              <a:pathLst>
                <a:path w="483" h="913" extrusionOk="0">
                  <a:moveTo>
                    <a:pt x="52" y="0"/>
                  </a:moveTo>
                  <a:lnTo>
                    <a:pt x="0" y="626"/>
                  </a:lnTo>
                  <a:cubicBezTo>
                    <a:pt x="144" y="667"/>
                    <a:pt x="277" y="779"/>
                    <a:pt x="349" y="913"/>
                  </a:cubicBezTo>
                  <a:cubicBezTo>
                    <a:pt x="349" y="913"/>
                    <a:pt x="482" y="656"/>
                    <a:pt x="308" y="185"/>
                  </a:cubicBezTo>
                  <a:cubicBezTo>
                    <a:pt x="236" y="113"/>
                    <a:pt x="144" y="52"/>
                    <a:pt x="52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5244564" y="1969377"/>
              <a:ext cx="145896" cy="208749"/>
            </a:xfrm>
            <a:custGeom>
              <a:avLst/>
              <a:gdLst/>
              <a:ahLst/>
              <a:cxnLst/>
              <a:rect l="l" t="t" r="r" b="b"/>
              <a:pathLst>
                <a:path w="2103" h="3009" extrusionOk="0">
                  <a:moveTo>
                    <a:pt x="872" y="1"/>
                  </a:moveTo>
                  <a:cubicBezTo>
                    <a:pt x="329" y="134"/>
                    <a:pt x="1" y="708"/>
                    <a:pt x="134" y="1139"/>
                  </a:cubicBezTo>
                  <a:cubicBezTo>
                    <a:pt x="349" y="1826"/>
                    <a:pt x="503" y="2451"/>
                    <a:pt x="923" y="2820"/>
                  </a:cubicBezTo>
                  <a:cubicBezTo>
                    <a:pt x="992" y="2881"/>
                    <a:pt x="1156" y="3009"/>
                    <a:pt x="1274" y="3009"/>
                  </a:cubicBezTo>
                  <a:cubicBezTo>
                    <a:pt x="1315" y="3009"/>
                    <a:pt x="1351" y="2993"/>
                    <a:pt x="1374" y="2953"/>
                  </a:cubicBezTo>
                  <a:cubicBezTo>
                    <a:pt x="1395" y="2892"/>
                    <a:pt x="1415" y="2830"/>
                    <a:pt x="1436" y="2769"/>
                  </a:cubicBezTo>
                  <a:cubicBezTo>
                    <a:pt x="1497" y="2656"/>
                    <a:pt x="1579" y="2574"/>
                    <a:pt x="1692" y="2523"/>
                  </a:cubicBezTo>
                  <a:cubicBezTo>
                    <a:pt x="1723" y="2502"/>
                    <a:pt x="1744" y="2482"/>
                    <a:pt x="1764" y="2451"/>
                  </a:cubicBezTo>
                  <a:cubicBezTo>
                    <a:pt x="1774" y="2420"/>
                    <a:pt x="1785" y="2389"/>
                    <a:pt x="1785" y="2359"/>
                  </a:cubicBezTo>
                  <a:cubicBezTo>
                    <a:pt x="1795" y="2092"/>
                    <a:pt x="1703" y="1815"/>
                    <a:pt x="1795" y="1559"/>
                  </a:cubicBezTo>
                  <a:cubicBezTo>
                    <a:pt x="1815" y="1497"/>
                    <a:pt x="2102" y="1651"/>
                    <a:pt x="2000" y="1169"/>
                  </a:cubicBezTo>
                  <a:cubicBezTo>
                    <a:pt x="1949" y="1036"/>
                    <a:pt x="1887" y="913"/>
                    <a:pt x="1795" y="800"/>
                  </a:cubicBezTo>
                  <a:cubicBezTo>
                    <a:pt x="1723" y="698"/>
                    <a:pt x="1662" y="585"/>
                    <a:pt x="1631" y="462"/>
                  </a:cubicBezTo>
                  <a:lnTo>
                    <a:pt x="872" y="1"/>
                  </a:ln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5349807" y="2069209"/>
              <a:ext cx="49881" cy="64103"/>
            </a:xfrm>
            <a:custGeom>
              <a:avLst/>
              <a:gdLst/>
              <a:ahLst/>
              <a:cxnLst/>
              <a:rect l="l" t="t" r="r" b="b"/>
              <a:pathLst>
                <a:path w="719" h="924" extrusionOk="0">
                  <a:moveTo>
                    <a:pt x="272" y="1"/>
                  </a:moveTo>
                  <a:cubicBezTo>
                    <a:pt x="198" y="1"/>
                    <a:pt x="128" y="33"/>
                    <a:pt x="83" y="120"/>
                  </a:cubicBezTo>
                  <a:cubicBezTo>
                    <a:pt x="11" y="264"/>
                    <a:pt x="1" y="438"/>
                    <a:pt x="42" y="602"/>
                  </a:cubicBezTo>
                  <a:cubicBezTo>
                    <a:pt x="83" y="745"/>
                    <a:pt x="196" y="868"/>
                    <a:pt x="350" y="920"/>
                  </a:cubicBezTo>
                  <a:cubicBezTo>
                    <a:pt x="370" y="922"/>
                    <a:pt x="391" y="923"/>
                    <a:pt x="412" y="923"/>
                  </a:cubicBezTo>
                  <a:cubicBezTo>
                    <a:pt x="483" y="923"/>
                    <a:pt x="552" y="908"/>
                    <a:pt x="616" y="868"/>
                  </a:cubicBezTo>
                  <a:cubicBezTo>
                    <a:pt x="678" y="838"/>
                    <a:pt x="719" y="766"/>
                    <a:pt x="708" y="694"/>
                  </a:cubicBezTo>
                  <a:lnTo>
                    <a:pt x="575" y="182"/>
                  </a:lnTo>
                  <a:cubicBezTo>
                    <a:pt x="536" y="97"/>
                    <a:pt x="399" y="1"/>
                    <a:pt x="272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5916678" y="2108822"/>
              <a:ext cx="89702" cy="38434"/>
            </a:xfrm>
            <a:custGeom>
              <a:avLst/>
              <a:gdLst/>
              <a:ahLst/>
              <a:cxnLst/>
              <a:rect l="l" t="t" r="r" b="b"/>
              <a:pathLst>
                <a:path w="1293" h="554" extrusionOk="0">
                  <a:moveTo>
                    <a:pt x="790" y="0"/>
                  </a:moveTo>
                  <a:lnTo>
                    <a:pt x="0" y="349"/>
                  </a:lnTo>
                  <a:lnTo>
                    <a:pt x="472" y="461"/>
                  </a:lnTo>
                  <a:cubicBezTo>
                    <a:pt x="667" y="523"/>
                    <a:pt x="882" y="554"/>
                    <a:pt x="1087" y="554"/>
                  </a:cubicBezTo>
                  <a:cubicBezTo>
                    <a:pt x="1169" y="554"/>
                    <a:pt x="1261" y="523"/>
                    <a:pt x="1282" y="451"/>
                  </a:cubicBezTo>
                  <a:cubicBezTo>
                    <a:pt x="1292" y="400"/>
                    <a:pt x="1272" y="349"/>
                    <a:pt x="1251" y="308"/>
                  </a:cubicBezTo>
                  <a:cubicBezTo>
                    <a:pt x="1169" y="205"/>
                    <a:pt x="1077" y="133"/>
                    <a:pt x="974" y="72"/>
                  </a:cubicBezTo>
                  <a:cubicBezTo>
                    <a:pt x="933" y="51"/>
                    <a:pt x="892" y="21"/>
                    <a:pt x="841" y="10"/>
                  </a:cubicBezTo>
                  <a:lnTo>
                    <a:pt x="821" y="10"/>
                  </a:lnTo>
                  <a:lnTo>
                    <a:pt x="790" y="0"/>
                  </a:ln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5287230" y="1914778"/>
              <a:ext cx="218462" cy="99484"/>
            </a:xfrm>
            <a:custGeom>
              <a:avLst/>
              <a:gdLst/>
              <a:ahLst/>
              <a:cxnLst/>
              <a:rect l="l" t="t" r="r" b="b"/>
              <a:pathLst>
                <a:path w="3149" h="1434" extrusionOk="0">
                  <a:moveTo>
                    <a:pt x="1617" y="1"/>
                  </a:moveTo>
                  <a:cubicBezTo>
                    <a:pt x="1463" y="1"/>
                    <a:pt x="1310" y="17"/>
                    <a:pt x="1159" y="50"/>
                  </a:cubicBezTo>
                  <a:cubicBezTo>
                    <a:pt x="749" y="132"/>
                    <a:pt x="278" y="367"/>
                    <a:pt x="73" y="757"/>
                  </a:cubicBezTo>
                  <a:cubicBezTo>
                    <a:pt x="11" y="870"/>
                    <a:pt x="1" y="1013"/>
                    <a:pt x="52" y="1136"/>
                  </a:cubicBezTo>
                  <a:lnTo>
                    <a:pt x="923" y="1434"/>
                  </a:lnTo>
                  <a:cubicBezTo>
                    <a:pt x="1190" y="1239"/>
                    <a:pt x="1508" y="1116"/>
                    <a:pt x="1836" y="1075"/>
                  </a:cubicBezTo>
                  <a:cubicBezTo>
                    <a:pt x="1891" y="1069"/>
                    <a:pt x="1951" y="1067"/>
                    <a:pt x="2013" y="1067"/>
                  </a:cubicBezTo>
                  <a:cubicBezTo>
                    <a:pt x="2115" y="1067"/>
                    <a:pt x="2225" y="1072"/>
                    <a:pt x="2334" y="1072"/>
                  </a:cubicBezTo>
                  <a:cubicBezTo>
                    <a:pt x="2619" y="1072"/>
                    <a:pt x="2904" y="1039"/>
                    <a:pt x="3056" y="798"/>
                  </a:cubicBezTo>
                  <a:cubicBezTo>
                    <a:pt x="3117" y="675"/>
                    <a:pt x="3148" y="542"/>
                    <a:pt x="3148" y="408"/>
                  </a:cubicBezTo>
                  <a:cubicBezTo>
                    <a:pt x="2943" y="408"/>
                    <a:pt x="2759" y="306"/>
                    <a:pt x="2574" y="214"/>
                  </a:cubicBezTo>
                  <a:cubicBezTo>
                    <a:pt x="2274" y="74"/>
                    <a:pt x="1945" y="1"/>
                    <a:pt x="1617" y="1"/>
                  </a:cubicBezTo>
                  <a:close/>
                </a:path>
              </a:pathLst>
            </a:custGeom>
            <a:solidFill>
              <a:srgbClr val="8C4A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5492791" y="2037643"/>
              <a:ext cx="33508" cy="56263"/>
            </a:xfrm>
            <a:custGeom>
              <a:avLst/>
              <a:gdLst/>
              <a:ahLst/>
              <a:cxnLst/>
              <a:rect l="l" t="t" r="r" b="b"/>
              <a:pathLst>
                <a:path w="483" h="811" extrusionOk="0">
                  <a:moveTo>
                    <a:pt x="1" y="1"/>
                  </a:moveTo>
                  <a:lnTo>
                    <a:pt x="42" y="811"/>
                  </a:lnTo>
                  <a:cubicBezTo>
                    <a:pt x="267" y="790"/>
                    <a:pt x="482" y="678"/>
                    <a:pt x="400" y="462"/>
                  </a:cubicBezTo>
                  <a:cubicBezTo>
                    <a:pt x="390" y="431"/>
                    <a:pt x="370" y="390"/>
                    <a:pt x="349" y="370"/>
                  </a:cubicBezTo>
                  <a:cubicBezTo>
                    <a:pt x="247" y="237"/>
                    <a:pt x="124" y="114"/>
                    <a:pt x="1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5649997" y="2133312"/>
              <a:ext cx="527736" cy="479451"/>
            </a:xfrm>
            <a:custGeom>
              <a:avLst/>
              <a:gdLst/>
              <a:ahLst/>
              <a:cxnLst/>
              <a:rect l="l" t="t" r="r" b="b"/>
              <a:pathLst>
                <a:path w="7607" h="6911" extrusionOk="0">
                  <a:moveTo>
                    <a:pt x="3819" y="0"/>
                  </a:moveTo>
                  <a:cubicBezTo>
                    <a:pt x="3550" y="0"/>
                    <a:pt x="3277" y="32"/>
                    <a:pt x="3004" y="98"/>
                  </a:cubicBezTo>
                  <a:cubicBezTo>
                    <a:pt x="1148" y="539"/>
                    <a:pt x="0" y="2405"/>
                    <a:pt x="441" y="4260"/>
                  </a:cubicBezTo>
                  <a:cubicBezTo>
                    <a:pt x="826" y="5843"/>
                    <a:pt x="2240" y="6911"/>
                    <a:pt x="3799" y="6911"/>
                  </a:cubicBezTo>
                  <a:cubicBezTo>
                    <a:pt x="4067" y="6911"/>
                    <a:pt x="4340" y="6879"/>
                    <a:pt x="4613" y="6813"/>
                  </a:cubicBezTo>
                  <a:cubicBezTo>
                    <a:pt x="6469" y="6372"/>
                    <a:pt x="7607" y="4506"/>
                    <a:pt x="7166" y="2651"/>
                  </a:cubicBezTo>
                  <a:cubicBezTo>
                    <a:pt x="6790" y="1068"/>
                    <a:pt x="5377" y="0"/>
                    <a:pt x="3819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5639313" y="2126166"/>
              <a:ext cx="448856" cy="420759"/>
            </a:xfrm>
            <a:custGeom>
              <a:avLst/>
              <a:gdLst/>
              <a:ahLst/>
              <a:cxnLst/>
              <a:rect l="l" t="t" r="r" b="b"/>
              <a:pathLst>
                <a:path w="6470" h="6065" extrusionOk="0">
                  <a:moveTo>
                    <a:pt x="3855" y="0"/>
                  </a:moveTo>
                  <a:cubicBezTo>
                    <a:pt x="2974" y="0"/>
                    <a:pt x="2091" y="335"/>
                    <a:pt x="1415" y="1011"/>
                  </a:cubicBezTo>
                  <a:cubicBezTo>
                    <a:pt x="0" y="2426"/>
                    <a:pt x="82" y="4743"/>
                    <a:pt x="1579" y="6065"/>
                  </a:cubicBezTo>
                  <a:cubicBezTo>
                    <a:pt x="380" y="4691"/>
                    <a:pt x="451" y="2631"/>
                    <a:pt x="1743" y="1339"/>
                  </a:cubicBezTo>
                  <a:cubicBezTo>
                    <a:pt x="2411" y="665"/>
                    <a:pt x="3295" y="326"/>
                    <a:pt x="4182" y="326"/>
                  </a:cubicBezTo>
                  <a:cubicBezTo>
                    <a:pt x="4995" y="326"/>
                    <a:pt x="5812" y="611"/>
                    <a:pt x="6469" y="1185"/>
                  </a:cubicBezTo>
                  <a:cubicBezTo>
                    <a:pt x="5779" y="399"/>
                    <a:pt x="4818" y="0"/>
                    <a:pt x="3855" y="0"/>
                  </a:cubicBezTo>
                  <a:close/>
                </a:path>
              </a:pathLst>
            </a:custGeom>
            <a:solidFill>
              <a:srgbClr val="FDE5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5716806" y="2200884"/>
              <a:ext cx="393356" cy="362276"/>
            </a:xfrm>
            <a:custGeom>
              <a:avLst/>
              <a:gdLst/>
              <a:ahLst/>
              <a:cxnLst/>
              <a:rect l="l" t="t" r="r" b="b"/>
              <a:pathLst>
                <a:path w="5670" h="5222" extrusionOk="0">
                  <a:moveTo>
                    <a:pt x="2843" y="1"/>
                  </a:moveTo>
                  <a:cubicBezTo>
                    <a:pt x="1614" y="1"/>
                    <a:pt x="513" y="867"/>
                    <a:pt x="278" y="2118"/>
                  </a:cubicBezTo>
                  <a:cubicBezTo>
                    <a:pt x="1" y="3532"/>
                    <a:pt x="923" y="4896"/>
                    <a:pt x="2338" y="5172"/>
                  </a:cubicBezTo>
                  <a:cubicBezTo>
                    <a:pt x="2506" y="5205"/>
                    <a:pt x="2673" y="5221"/>
                    <a:pt x="2838" y="5221"/>
                  </a:cubicBezTo>
                  <a:cubicBezTo>
                    <a:pt x="4061" y="5221"/>
                    <a:pt x="5149" y="4350"/>
                    <a:pt x="5393" y="3112"/>
                  </a:cubicBezTo>
                  <a:cubicBezTo>
                    <a:pt x="5670" y="1697"/>
                    <a:pt x="4747" y="324"/>
                    <a:pt x="3332" y="47"/>
                  </a:cubicBezTo>
                  <a:cubicBezTo>
                    <a:pt x="3168" y="16"/>
                    <a:pt x="3005" y="1"/>
                    <a:pt x="2843" y="1"/>
                  </a:cubicBezTo>
                  <a:close/>
                </a:path>
              </a:pathLst>
            </a:custGeom>
            <a:solidFill>
              <a:srgbClr val="FFB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5712574" y="2191518"/>
              <a:ext cx="335706" cy="315587"/>
            </a:xfrm>
            <a:custGeom>
              <a:avLst/>
              <a:gdLst/>
              <a:ahLst/>
              <a:cxnLst/>
              <a:rect l="l" t="t" r="r" b="b"/>
              <a:pathLst>
                <a:path w="4839" h="4549" extrusionOk="0">
                  <a:moveTo>
                    <a:pt x="2903" y="0"/>
                  </a:moveTo>
                  <a:cubicBezTo>
                    <a:pt x="2236" y="0"/>
                    <a:pt x="1568" y="254"/>
                    <a:pt x="1056" y="766"/>
                  </a:cubicBezTo>
                  <a:cubicBezTo>
                    <a:pt x="0" y="1822"/>
                    <a:pt x="41" y="3544"/>
                    <a:pt x="1148" y="4549"/>
                  </a:cubicBezTo>
                  <a:cubicBezTo>
                    <a:pt x="216" y="3513"/>
                    <a:pt x="257" y="1935"/>
                    <a:pt x="1241" y="951"/>
                  </a:cubicBezTo>
                  <a:cubicBezTo>
                    <a:pt x="1750" y="441"/>
                    <a:pt x="2418" y="185"/>
                    <a:pt x="3088" y="185"/>
                  </a:cubicBezTo>
                  <a:cubicBezTo>
                    <a:pt x="3713" y="185"/>
                    <a:pt x="4339" y="408"/>
                    <a:pt x="4839" y="858"/>
                  </a:cubicBezTo>
                  <a:cubicBezTo>
                    <a:pt x="4321" y="288"/>
                    <a:pt x="3613" y="0"/>
                    <a:pt x="2903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5838422" y="2267415"/>
              <a:ext cx="147283" cy="214854"/>
            </a:xfrm>
            <a:custGeom>
              <a:avLst/>
              <a:gdLst/>
              <a:ahLst/>
              <a:cxnLst/>
              <a:rect l="l" t="t" r="r" b="b"/>
              <a:pathLst>
                <a:path w="2123" h="3097" extrusionOk="0">
                  <a:moveTo>
                    <a:pt x="831" y="0"/>
                  </a:moveTo>
                  <a:cubicBezTo>
                    <a:pt x="800" y="0"/>
                    <a:pt x="780" y="10"/>
                    <a:pt x="759" y="31"/>
                  </a:cubicBezTo>
                  <a:cubicBezTo>
                    <a:pt x="749" y="51"/>
                    <a:pt x="739" y="72"/>
                    <a:pt x="739" y="92"/>
                  </a:cubicBezTo>
                  <a:lnTo>
                    <a:pt x="739" y="349"/>
                  </a:lnTo>
                  <a:cubicBezTo>
                    <a:pt x="636" y="379"/>
                    <a:pt x="544" y="410"/>
                    <a:pt x="462" y="461"/>
                  </a:cubicBezTo>
                  <a:cubicBezTo>
                    <a:pt x="380" y="502"/>
                    <a:pt x="308" y="554"/>
                    <a:pt x="257" y="615"/>
                  </a:cubicBezTo>
                  <a:cubicBezTo>
                    <a:pt x="196" y="677"/>
                    <a:pt x="155" y="748"/>
                    <a:pt x="124" y="820"/>
                  </a:cubicBezTo>
                  <a:cubicBezTo>
                    <a:pt x="93" y="902"/>
                    <a:pt x="83" y="974"/>
                    <a:pt x="83" y="1056"/>
                  </a:cubicBezTo>
                  <a:cubicBezTo>
                    <a:pt x="73" y="1230"/>
                    <a:pt x="134" y="1394"/>
                    <a:pt x="247" y="1528"/>
                  </a:cubicBezTo>
                  <a:cubicBezTo>
                    <a:pt x="380" y="1661"/>
                    <a:pt x="565" y="1753"/>
                    <a:pt x="759" y="1784"/>
                  </a:cubicBezTo>
                  <a:lnTo>
                    <a:pt x="1087" y="1845"/>
                  </a:lnTo>
                  <a:cubicBezTo>
                    <a:pt x="1180" y="1866"/>
                    <a:pt x="1251" y="1886"/>
                    <a:pt x="1313" y="1907"/>
                  </a:cubicBezTo>
                  <a:cubicBezTo>
                    <a:pt x="1354" y="1917"/>
                    <a:pt x="1395" y="1948"/>
                    <a:pt x="1436" y="1968"/>
                  </a:cubicBezTo>
                  <a:cubicBezTo>
                    <a:pt x="1467" y="1989"/>
                    <a:pt x="1487" y="2020"/>
                    <a:pt x="1487" y="2061"/>
                  </a:cubicBezTo>
                  <a:cubicBezTo>
                    <a:pt x="1487" y="2122"/>
                    <a:pt x="1446" y="2173"/>
                    <a:pt x="1364" y="2194"/>
                  </a:cubicBezTo>
                  <a:cubicBezTo>
                    <a:pt x="1262" y="2225"/>
                    <a:pt x="1159" y="2235"/>
                    <a:pt x="1057" y="2235"/>
                  </a:cubicBezTo>
                  <a:cubicBezTo>
                    <a:pt x="995" y="2235"/>
                    <a:pt x="944" y="2235"/>
                    <a:pt x="882" y="2214"/>
                  </a:cubicBezTo>
                  <a:cubicBezTo>
                    <a:pt x="841" y="2204"/>
                    <a:pt x="800" y="2184"/>
                    <a:pt x="770" y="2153"/>
                  </a:cubicBezTo>
                  <a:cubicBezTo>
                    <a:pt x="739" y="2143"/>
                    <a:pt x="718" y="2122"/>
                    <a:pt x="698" y="2091"/>
                  </a:cubicBezTo>
                  <a:lnTo>
                    <a:pt x="657" y="2050"/>
                  </a:lnTo>
                  <a:cubicBezTo>
                    <a:pt x="636" y="2030"/>
                    <a:pt x="616" y="2020"/>
                    <a:pt x="595" y="2009"/>
                  </a:cubicBezTo>
                  <a:cubicBezTo>
                    <a:pt x="575" y="2009"/>
                    <a:pt x="554" y="1999"/>
                    <a:pt x="524" y="1999"/>
                  </a:cubicBezTo>
                  <a:lnTo>
                    <a:pt x="73" y="1999"/>
                  </a:lnTo>
                  <a:cubicBezTo>
                    <a:pt x="52" y="1999"/>
                    <a:pt x="42" y="2009"/>
                    <a:pt x="21" y="2020"/>
                  </a:cubicBezTo>
                  <a:cubicBezTo>
                    <a:pt x="11" y="2040"/>
                    <a:pt x="1" y="2061"/>
                    <a:pt x="1" y="2081"/>
                  </a:cubicBezTo>
                  <a:cubicBezTo>
                    <a:pt x="11" y="2153"/>
                    <a:pt x="21" y="2225"/>
                    <a:pt x="62" y="2286"/>
                  </a:cubicBezTo>
                  <a:cubicBezTo>
                    <a:pt x="93" y="2358"/>
                    <a:pt x="144" y="2430"/>
                    <a:pt x="206" y="2481"/>
                  </a:cubicBezTo>
                  <a:cubicBezTo>
                    <a:pt x="267" y="2542"/>
                    <a:pt x="349" y="2594"/>
                    <a:pt x="431" y="2635"/>
                  </a:cubicBezTo>
                  <a:cubicBezTo>
                    <a:pt x="524" y="2686"/>
                    <a:pt x="626" y="2727"/>
                    <a:pt x="729" y="2748"/>
                  </a:cubicBezTo>
                  <a:lnTo>
                    <a:pt x="729" y="3004"/>
                  </a:lnTo>
                  <a:cubicBezTo>
                    <a:pt x="729" y="3024"/>
                    <a:pt x="739" y="3055"/>
                    <a:pt x="749" y="3065"/>
                  </a:cubicBezTo>
                  <a:cubicBezTo>
                    <a:pt x="770" y="3086"/>
                    <a:pt x="790" y="3096"/>
                    <a:pt x="821" y="3096"/>
                  </a:cubicBezTo>
                  <a:lnTo>
                    <a:pt x="1262" y="3096"/>
                  </a:lnTo>
                  <a:cubicBezTo>
                    <a:pt x="1292" y="3096"/>
                    <a:pt x="1313" y="3086"/>
                    <a:pt x="1333" y="3065"/>
                  </a:cubicBezTo>
                  <a:cubicBezTo>
                    <a:pt x="1354" y="3055"/>
                    <a:pt x="1364" y="3024"/>
                    <a:pt x="1354" y="3004"/>
                  </a:cubicBezTo>
                  <a:lnTo>
                    <a:pt x="1354" y="2758"/>
                  </a:lnTo>
                  <a:cubicBezTo>
                    <a:pt x="1467" y="2748"/>
                    <a:pt x="1569" y="2717"/>
                    <a:pt x="1672" y="2676"/>
                  </a:cubicBezTo>
                  <a:cubicBezTo>
                    <a:pt x="1754" y="2635"/>
                    <a:pt x="1836" y="2583"/>
                    <a:pt x="1908" y="2522"/>
                  </a:cubicBezTo>
                  <a:cubicBezTo>
                    <a:pt x="1969" y="2460"/>
                    <a:pt x="2020" y="2389"/>
                    <a:pt x="2061" y="2307"/>
                  </a:cubicBezTo>
                  <a:cubicBezTo>
                    <a:pt x="2102" y="2225"/>
                    <a:pt x="2123" y="2132"/>
                    <a:pt x="2113" y="2040"/>
                  </a:cubicBezTo>
                  <a:cubicBezTo>
                    <a:pt x="2123" y="1948"/>
                    <a:pt x="2102" y="1856"/>
                    <a:pt x="2072" y="1763"/>
                  </a:cubicBezTo>
                  <a:cubicBezTo>
                    <a:pt x="2041" y="1681"/>
                    <a:pt x="1990" y="1610"/>
                    <a:pt x="1928" y="1558"/>
                  </a:cubicBezTo>
                  <a:cubicBezTo>
                    <a:pt x="1856" y="1497"/>
                    <a:pt x="1785" y="1446"/>
                    <a:pt x="1692" y="1415"/>
                  </a:cubicBezTo>
                  <a:cubicBezTo>
                    <a:pt x="1590" y="1364"/>
                    <a:pt x="1477" y="1333"/>
                    <a:pt x="1364" y="1312"/>
                  </a:cubicBezTo>
                  <a:lnTo>
                    <a:pt x="1046" y="1251"/>
                  </a:lnTo>
                  <a:cubicBezTo>
                    <a:pt x="985" y="1241"/>
                    <a:pt x="913" y="1220"/>
                    <a:pt x="852" y="1189"/>
                  </a:cubicBezTo>
                  <a:cubicBezTo>
                    <a:pt x="811" y="1179"/>
                    <a:pt x="770" y="1159"/>
                    <a:pt x="739" y="1128"/>
                  </a:cubicBezTo>
                  <a:cubicBezTo>
                    <a:pt x="718" y="1107"/>
                    <a:pt x="708" y="1077"/>
                    <a:pt x="708" y="1046"/>
                  </a:cubicBezTo>
                  <a:cubicBezTo>
                    <a:pt x="708" y="1015"/>
                    <a:pt x="718" y="984"/>
                    <a:pt x="739" y="964"/>
                  </a:cubicBezTo>
                  <a:cubicBezTo>
                    <a:pt x="759" y="933"/>
                    <a:pt x="780" y="923"/>
                    <a:pt x="811" y="902"/>
                  </a:cubicBezTo>
                  <a:cubicBezTo>
                    <a:pt x="841" y="892"/>
                    <a:pt x="882" y="882"/>
                    <a:pt x="913" y="882"/>
                  </a:cubicBezTo>
                  <a:cubicBezTo>
                    <a:pt x="954" y="872"/>
                    <a:pt x="1005" y="872"/>
                    <a:pt x="1046" y="872"/>
                  </a:cubicBezTo>
                  <a:cubicBezTo>
                    <a:pt x="1098" y="872"/>
                    <a:pt x="1149" y="872"/>
                    <a:pt x="1190" y="892"/>
                  </a:cubicBezTo>
                  <a:cubicBezTo>
                    <a:pt x="1231" y="902"/>
                    <a:pt x="1262" y="913"/>
                    <a:pt x="1292" y="933"/>
                  </a:cubicBezTo>
                  <a:cubicBezTo>
                    <a:pt x="1323" y="943"/>
                    <a:pt x="1344" y="964"/>
                    <a:pt x="1364" y="984"/>
                  </a:cubicBezTo>
                  <a:cubicBezTo>
                    <a:pt x="1374" y="1005"/>
                    <a:pt x="1385" y="1015"/>
                    <a:pt x="1395" y="1015"/>
                  </a:cubicBezTo>
                  <a:cubicBezTo>
                    <a:pt x="1415" y="1036"/>
                    <a:pt x="1426" y="1046"/>
                    <a:pt x="1456" y="1056"/>
                  </a:cubicBezTo>
                  <a:cubicBezTo>
                    <a:pt x="1477" y="1066"/>
                    <a:pt x="1508" y="1077"/>
                    <a:pt x="1528" y="1077"/>
                  </a:cubicBezTo>
                  <a:lnTo>
                    <a:pt x="1979" y="1077"/>
                  </a:lnTo>
                  <a:cubicBezTo>
                    <a:pt x="2000" y="1077"/>
                    <a:pt x="2020" y="1066"/>
                    <a:pt x="2031" y="1046"/>
                  </a:cubicBezTo>
                  <a:cubicBezTo>
                    <a:pt x="2041" y="1036"/>
                    <a:pt x="2051" y="1015"/>
                    <a:pt x="2051" y="995"/>
                  </a:cubicBezTo>
                  <a:cubicBezTo>
                    <a:pt x="2051" y="933"/>
                    <a:pt x="2031" y="872"/>
                    <a:pt x="2000" y="810"/>
                  </a:cubicBezTo>
                  <a:cubicBezTo>
                    <a:pt x="1959" y="748"/>
                    <a:pt x="1908" y="687"/>
                    <a:pt x="1856" y="625"/>
                  </a:cubicBezTo>
                  <a:cubicBezTo>
                    <a:pt x="1795" y="564"/>
                    <a:pt x="1723" y="513"/>
                    <a:pt x="1641" y="472"/>
                  </a:cubicBezTo>
                  <a:cubicBezTo>
                    <a:pt x="1549" y="420"/>
                    <a:pt x="1456" y="390"/>
                    <a:pt x="1364" y="369"/>
                  </a:cubicBezTo>
                  <a:lnTo>
                    <a:pt x="1364" y="92"/>
                  </a:lnTo>
                  <a:cubicBezTo>
                    <a:pt x="1364" y="72"/>
                    <a:pt x="1354" y="51"/>
                    <a:pt x="1344" y="31"/>
                  </a:cubicBezTo>
                  <a:cubicBezTo>
                    <a:pt x="1323" y="10"/>
                    <a:pt x="1303" y="0"/>
                    <a:pt x="1272" y="0"/>
                  </a:cubicBezTo>
                  <a:close/>
                </a:path>
              </a:pathLst>
            </a:custGeom>
            <a:solidFill>
              <a:srgbClr val="E386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5832733" y="2262420"/>
              <a:ext cx="146589" cy="213397"/>
            </a:xfrm>
            <a:custGeom>
              <a:avLst/>
              <a:gdLst/>
              <a:ahLst/>
              <a:cxnLst/>
              <a:rect l="l" t="t" r="r" b="b"/>
              <a:pathLst>
                <a:path w="2113" h="3076" extrusionOk="0">
                  <a:moveTo>
                    <a:pt x="821" y="0"/>
                  </a:moveTo>
                  <a:cubicBezTo>
                    <a:pt x="790" y="0"/>
                    <a:pt x="770" y="11"/>
                    <a:pt x="749" y="31"/>
                  </a:cubicBezTo>
                  <a:cubicBezTo>
                    <a:pt x="739" y="41"/>
                    <a:pt x="729" y="72"/>
                    <a:pt x="729" y="93"/>
                  </a:cubicBezTo>
                  <a:lnTo>
                    <a:pt x="729" y="349"/>
                  </a:lnTo>
                  <a:cubicBezTo>
                    <a:pt x="636" y="369"/>
                    <a:pt x="534" y="410"/>
                    <a:pt x="452" y="451"/>
                  </a:cubicBezTo>
                  <a:cubicBezTo>
                    <a:pt x="380" y="503"/>
                    <a:pt x="308" y="554"/>
                    <a:pt x="247" y="615"/>
                  </a:cubicBezTo>
                  <a:cubicBezTo>
                    <a:pt x="196" y="677"/>
                    <a:pt x="144" y="749"/>
                    <a:pt x="124" y="820"/>
                  </a:cubicBezTo>
                  <a:cubicBezTo>
                    <a:pt x="93" y="892"/>
                    <a:pt x="83" y="964"/>
                    <a:pt x="83" y="1036"/>
                  </a:cubicBezTo>
                  <a:cubicBezTo>
                    <a:pt x="73" y="1210"/>
                    <a:pt x="124" y="1374"/>
                    <a:pt x="237" y="1507"/>
                  </a:cubicBezTo>
                  <a:cubicBezTo>
                    <a:pt x="380" y="1641"/>
                    <a:pt x="565" y="1733"/>
                    <a:pt x="749" y="1764"/>
                  </a:cubicBezTo>
                  <a:cubicBezTo>
                    <a:pt x="882" y="1794"/>
                    <a:pt x="985" y="1815"/>
                    <a:pt x="1077" y="1835"/>
                  </a:cubicBezTo>
                  <a:cubicBezTo>
                    <a:pt x="1159" y="1846"/>
                    <a:pt x="1231" y="1866"/>
                    <a:pt x="1313" y="1887"/>
                  </a:cubicBezTo>
                  <a:cubicBezTo>
                    <a:pt x="1354" y="1907"/>
                    <a:pt x="1395" y="1928"/>
                    <a:pt x="1436" y="1948"/>
                  </a:cubicBezTo>
                  <a:cubicBezTo>
                    <a:pt x="1467" y="1969"/>
                    <a:pt x="1477" y="2010"/>
                    <a:pt x="1477" y="2040"/>
                  </a:cubicBezTo>
                  <a:cubicBezTo>
                    <a:pt x="1477" y="2102"/>
                    <a:pt x="1436" y="2153"/>
                    <a:pt x="1364" y="2184"/>
                  </a:cubicBezTo>
                  <a:cubicBezTo>
                    <a:pt x="1262" y="2215"/>
                    <a:pt x="1159" y="2225"/>
                    <a:pt x="1057" y="2225"/>
                  </a:cubicBezTo>
                  <a:cubicBezTo>
                    <a:pt x="995" y="2225"/>
                    <a:pt x="944" y="2215"/>
                    <a:pt x="882" y="2194"/>
                  </a:cubicBezTo>
                  <a:cubicBezTo>
                    <a:pt x="841" y="2184"/>
                    <a:pt x="800" y="2163"/>
                    <a:pt x="770" y="2143"/>
                  </a:cubicBezTo>
                  <a:cubicBezTo>
                    <a:pt x="739" y="2122"/>
                    <a:pt x="718" y="2102"/>
                    <a:pt x="698" y="2071"/>
                  </a:cubicBezTo>
                  <a:cubicBezTo>
                    <a:pt x="677" y="2061"/>
                    <a:pt x="657" y="2040"/>
                    <a:pt x="657" y="2030"/>
                  </a:cubicBezTo>
                  <a:cubicBezTo>
                    <a:pt x="636" y="2020"/>
                    <a:pt x="616" y="2010"/>
                    <a:pt x="595" y="1999"/>
                  </a:cubicBezTo>
                  <a:cubicBezTo>
                    <a:pt x="581" y="1992"/>
                    <a:pt x="561" y="1985"/>
                    <a:pt x="544" y="1985"/>
                  </a:cubicBezTo>
                  <a:cubicBezTo>
                    <a:pt x="536" y="1985"/>
                    <a:pt x="530" y="1986"/>
                    <a:pt x="524" y="1989"/>
                  </a:cubicBezTo>
                  <a:lnTo>
                    <a:pt x="73" y="1989"/>
                  </a:lnTo>
                  <a:cubicBezTo>
                    <a:pt x="52" y="1989"/>
                    <a:pt x="42" y="1989"/>
                    <a:pt x="21" y="2010"/>
                  </a:cubicBezTo>
                  <a:cubicBezTo>
                    <a:pt x="11" y="2020"/>
                    <a:pt x="1" y="2040"/>
                    <a:pt x="1" y="2061"/>
                  </a:cubicBezTo>
                  <a:cubicBezTo>
                    <a:pt x="1" y="2133"/>
                    <a:pt x="21" y="2204"/>
                    <a:pt x="62" y="2266"/>
                  </a:cubicBezTo>
                  <a:cubicBezTo>
                    <a:pt x="93" y="2338"/>
                    <a:pt x="144" y="2409"/>
                    <a:pt x="206" y="2461"/>
                  </a:cubicBezTo>
                  <a:cubicBezTo>
                    <a:pt x="267" y="2522"/>
                    <a:pt x="349" y="2584"/>
                    <a:pt x="431" y="2625"/>
                  </a:cubicBezTo>
                  <a:cubicBezTo>
                    <a:pt x="524" y="2676"/>
                    <a:pt x="626" y="2707"/>
                    <a:pt x="729" y="2727"/>
                  </a:cubicBezTo>
                  <a:lnTo>
                    <a:pt x="729" y="2984"/>
                  </a:lnTo>
                  <a:cubicBezTo>
                    <a:pt x="729" y="3014"/>
                    <a:pt x="739" y="3035"/>
                    <a:pt x="749" y="3055"/>
                  </a:cubicBezTo>
                  <a:cubicBezTo>
                    <a:pt x="770" y="3066"/>
                    <a:pt x="790" y="3076"/>
                    <a:pt x="821" y="3076"/>
                  </a:cubicBezTo>
                  <a:lnTo>
                    <a:pt x="1262" y="3076"/>
                  </a:lnTo>
                  <a:cubicBezTo>
                    <a:pt x="1313" y="3076"/>
                    <a:pt x="1354" y="3035"/>
                    <a:pt x="1354" y="2984"/>
                  </a:cubicBezTo>
                  <a:lnTo>
                    <a:pt x="1354" y="2748"/>
                  </a:lnTo>
                  <a:cubicBezTo>
                    <a:pt x="1467" y="2727"/>
                    <a:pt x="1569" y="2697"/>
                    <a:pt x="1661" y="2655"/>
                  </a:cubicBezTo>
                  <a:cubicBezTo>
                    <a:pt x="1754" y="2614"/>
                    <a:pt x="1836" y="2563"/>
                    <a:pt x="1908" y="2502"/>
                  </a:cubicBezTo>
                  <a:cubicBezTo>
                    <a:pt x="1969" y="2440"/>
                    <a:pt x="2020" y="2368"/>
                    <a:pt x="2061" y="2286"/>
                  </a:cubicBezTo>
                  <a:cubicBezTo>
                    <a:pt x="2102" y="2204"/>
                    <a:pt x="2113" y="2112"/>
                    <a:pt x="2113" y="2020"/>
                  </a:cubicBezTo>
                  <a:cubicBezTo>
                    <a:pt x="2113" y="1928"/>
                    <a:pt x="2102" y="1835"/>
                    <a:pt x="2072" y="1743"/>
                  </a:cubicBezTo>
                  <a:cubicBezTo>
                    <a:pt x="2041" y="1671"/>
                    <a:pt x="1990" y="1600"/>
                    <a:pt x="1928" y="1538"/>
                  </a:cubicBezTo>
                  <a:cubicBezTo>
                    <a:pt x="1856" y="1477"/>
                    <a:pt x="1785" y="1425"/>
                    <a:pt x="1692" y="1395"/>
                  </a:cubicBezTo>
                  <a:cubicBezTo>
                    <a:pt x="1590" y="1354"/>
                    <a:pt x="1477" y="1323"/>
                    <a:pt x="1364" y="1302"/>
                  </a:cubicBezTo>
                  <a:lnTo>
                    <a:pt x="1046" y="1231"/>
                  </a:lnTo>
                  <a:cubicBezTo>
                    <a:pt x="985" y="1220"/>
                    <a:pt x="913" y="1200"/>
                    <a:pt x="852" y="1179"/>
                  </a:cubicBezTo>
                  <a:cubicBezTo>
                    <a:pt x="811" y="1169"/>
                    <a:pt x="770" y="1138"/>
                    <a:pt x="739" y="1118"/>
                  </a:cubicBezTo>
                  <a:cubicBezTo>
                    <a:pt x="718" y="1087"/>
                    <a:pt x="708" y="1056"/>
                    <a:pt x="708" y="1026"/>
                  </a:cubicBezTo>
                  <a:cubicBezTo>
                    <a:pt x="708" y="995"/>
                    <a:pt x="718" y="964"/>
                    <a:pt x="739" y="944"/>
                  </a:cubicBezTo>
                  <a:cubicBezTo>
                    <a:pt x="749" y="923"/>
                    <a:pt x="780" y="903"/>
                    <a:pt x="811" y="892"/>
                  </a:cubicBezTo>
                  <a:cubicBezTo>
                    <a:pt x="841" y="872"/>
                    <a:pt x="882" y="872"/>
                    <a:pt x="913" y="861"/>
                  </a:cubicBezTo>
                  <a:cubicBezTo>
                    <a:pt x="954" y="851"/>
                    <a:pt x="995" y="851"/>
                    <a:pt x="1046" y="851"/>
                  </a:cubicBezTo>
                  <a:cubicBezTo>
                    <a:pt x="1098" y="851"/>
                    <a:pt x="1149" y="861"/>
                    <a:pt x="1190" y="872"/>
                  </a:cubicBezTo>
                  <a:cubicBezTo>
                    <a:pt x="1231" y="882"/>
                    <a:pt x="1262" y="903"/>
                    <a:pt x="1292" y="913"/>
                  </a:cubicBezTo>
                  <a:cubicBezTo>
                    <a:pt x="1323" y="933"/>
                    <a:pt x="1344" y="944"/>
                    <a:pt x="1364" y="964"/>
                  </a:cubicBezTo>
                  <a:lnTo>
                    <a:pt x="1395" y="995"/>
                  </a:lnTo>
                  <a:cubicBezTo>
                    <a:pt x="1405" y="1015"/>
                    <a:pt x="1426" y="1036"/>
                    <a:pt x="1446" y="1046"/>
                  </a:cubicBezTo>
                  <a:cubicBezTo>
                    <a:pt x="1477" y="1056"/>
                    <a:pt x="1497" y="1056"/>
                    <a:pt x="1528" y="1056"/>
                  </a:cubicBezTo>
                  <a:lnTo>
                    <a:pt x="1979" y="1056"/>
                  </a:lnTo>
                  <a:cubicBezTo>
                    <a:pt x="2000" y="1056"/>
                    <a:pt x="2010" y="1046"/>
                    <a:pt x="2031" y="1036"/>
                  </a:cubicBezTo>
                  <a:cubicBezTo>
                    <a:pt x="2041" y="1015"/>
                    <a:pt x="2051" y="995"/>
                    <a:pt x="2051" y="985"/>
                  </a:cubicBezTo>
                  <a:cubicBezTo>
                    <a:pt x="2041" y="913"/>
                    <a:pt x="2031" y="851"/>
                    <a:pt x="1990" y="800"/>
                  </a:cubicBezTo>
                  <a:cubicBezTo>
                    <a:pt x="1959" y="728"/>
                    <a:pt x="1908" y="667"/>
                    <a:pt x="1856" y="615"/>
                  </a:cubicBezTo>
                  <a:cubicBezTo>
                    <a:pt x="1785" y="554"/>
                    <a:pt x="1713" y="492"/>
                    <a:pt x="1641" y="451"/>
                  </a:cubicBezTo>
                  <a:cubicBezTo>
                    <a:pt x="1549" y="410"/>
                    <a:pt x="1456" y="369"/>
                    <a:pt x="1364" y="349"/>
                  </a:cubicBezTo>
                  <a:lnTo>
                    <a:pt x="1364" y="93"/>
                  </a:lnTo>
                  <a:cubicBezTo>
                    <a:pt x="1364" y="72"/>
                    <a:pt x="1354" y="41"/>
                    <a:pt x="1333" y="31"/>
                  </a:cubicBezTo>
                  <a:cubicBezTo>
                    <a:pt x="1323" y="11"/>
                    <a:pt x="1292" y="0"/>
                    <a:pt x="1272" y="0"/>
                  </a:cubicBezTo>
                  <a:close/>
                </a:path>
              </a:pathLst>
            </a:custGeom>
            <a:solidFill>
              <a:srgbClr val="FFD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5752395" y="2529794"/>
              <a:ext cx="194181" cy="88453"/>
            </a:xfrm>
            <a:custGeom>
              <a:avLst/>
              <a:gdLst/>
              <a:ahLst/>
              <a:cxnLst/>
              <a:rect l="l" t="t" r="r" b="b"/>
              <a:pathLst>
                <a:path w="2799" h="1275" extrusionOk="0">
                  <a:moveTo>
                    <a:pt x="1794" y="1"/>
                  </a:moveTo>
                  <a:cubicBezTo>
                    <a:pt x="1661" y="32"/>
                    <a:pt x="1528" y="83"/>
                    <a:pt x="1405" y="144"/>
                  </a:cubicBezTo>
                  <a:cubicBezTo>
                    <a:pt x="1159" y="288"/>
                    <a:pt x="1097" y="360"/>
                    <a:pt x="861" y="503"/>
                  </a:cubicBezTo>
                  <a:cubicBezTo>
                    <a:pt x="730" y="597"/>
                    <a:pt x="581" y="648"/>
                    <a:pt x="423" y="648"/>
                  </a:cubicBezTo>
                  <a:cubicBezTo>
                    <a:pt x="409" y="648"/>
                    <a:pt x="394" y="648"/>
                    <a:pt x="380" y="647"/>
                  </a:cubicBezTo>
                  <a:lnTo>
                    <a:pt x="0" y="975"/>
                  </a:lnTo>
                  <a:cubicBezTo>
                    <a:pt x="164" y="1047"/>
                    <a:pt x="328" y="1098"/>
                    <a:pt x="503" y="1149"/>
                  </a:cubicBezTo>
                  <a:cubicBezTo>
                    <a:pt x="646" y="1180"/>
                    <a:pt x="800" y="1211"/>
                    <a:pt x="943" y="1231"/>
                  </a:cubicBezTo>
                  <a:cubicBezTo>
                    <a:pt x="1078" y="1256"/>
                    <a:pt x="1220" y="1275"/>
                    <a:pt x="1358" y="1275"/>
                  </a:cubicBezTo>
                  <a:cubicBezTo>
                    <a:pt x="1387" y="1275"/>
                    <a:pt x="1417" y="1274"/>
                    <a:pt x="1446" y="1272"/>
                  </a:cubicBezTo>
                  <a:cubicBezTo>
                    <a:pt x="1641" y="1262"/>
                    <a:pt x="1825" y="1211"/>
                    <a:pt x="2010" y="1149"/>
                  </a:cubicBezTo>
                  <a:cubicBezTo>
                    <a:pt x="2235" y="1088"/>
                    <a:pt x="2440" y="985"/>
                    <a:pt x="2625" y="852"/>
                  </a:cubicBezTo>
                  <a:cubicBezTo>
                    <a:pt x="2645" y="831"/>
                    <a:pt x="2799" y="729"/>
                    <a:pt x="2799" y="698"/>
                  </a:cubicBezTo>
                  <a:cubicBezTo>
                    <a:pt x="2799" y="678"/>
                    <a:pt x="2767" y="672"/>
                    <a:pt x="2725" y="672"/>
                  </a:cubicBezTo>
                  <a:cubicBezTo>
                    <a:pt x="2658" y="672"/>
                    <a:pt x="2564" y="688"/>
                    <a:pt x="2532" y="688"/>
                  </a:cubicBezTo>
                  <a:cubicBezTo>
                    <a:pt x="2510" y="688"/>
                    <a:pt x="2488" y="688"/>
                    <a:pt x="2466" y="688"/>
                  </a:cubicBezTo>
                  <a:cubicBezTo>
                    <a:pt x="1721" y="688"/>
                    <a:pt x="1528" y="521"/>
                    <a:pt x="1548" y="442"/>
                  </a:cubicBezTo>
                  <a:cubicBezTo>
                    <a:pt x="1569" y="349"/>
                    <a:pt x="1794" y="185"/>
                    <a:pt x="1825" y="93"/>
                  </a:cubicBezTo>
                  <a:cubicBezTo>
                    <a:pt x="1846" y="32"/>
                    <a:pt x="1835" y="1"/>
                    <a:pt x="1794" y="1"/>
                  </a:cubicBezTo>
                  <a:close/>
                </a:path>
              </a:pathLst>
            </a:custGeom>
            <a:solidFill>
              <a:srgbClr val="ED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5169915" y="2252291"/>
              <a:ext cx="347153" cy="338758"/>
            </a:xfrm>
            <a:custGeom>
              <a:avLst/>
              <a:gdLst/>
              <a:ahLst/>
              <a:cxnLst/>
              <a:rect l="l" t="t" r="r" b="b"/>
              <a:pathLst>
                <a:path w="5004" h="4883" extrusionOk="0">
                  <a:moveTo>
                    <a:pt x="991" y="1"/>
                  </a:moveTo>
                  <a:cubicBezTo>
                    <a:pt x="985" y="1"/>
                    <a:pt x="979" y="1"/>
                    <a:pt x="974" y="3"/>
                  </a:cubicBezTo>
                  <a:cubicBezTo>
                    <a:pt x="0" y="290"/>
                    <a:pt x="41" y="956"/>
                    <a:pt x="236" y="1428"/>
                  </a:cubicBezTo>
                  <a:cubicBezTo>
                    <a:pt x="328" y="1602"/>
                    <a:pt x="451" y="1756"/>
                    <a:pt x="605" y="1879"/>
                  </a:cubicBezTo>
                  <a:cubicBezTo>
                    <a:pt x="1425" y="2627"/>
                    <a:pt x="2204" y="3417"/>
                    <a:pt x="3055" y="4124"/>
                  </a:cubicBezTo>
                  <a:cubicBezTo>
                    <a:pt x="3199" y="4237"/>
                    <a:pt x="3342" y="4360"/>
                    <a:pt x="3496" y="4462"/>
                  </a:cubicBezTo>
                  <a:cubicBezTo>
                    <a:pt x="3588" y="4524"/>
                    <a:pt x="3947" y="4801"/>
                    <a:pt x="4265" y="4883"/>
                  </a:cubicBezTo>
                  <a:cubicBezTo>
                    <a:pt x="4347" y="4883"/>
                    <a:pt x="4429" y="4801"/>
                    <a:pt x="4511" y="4698"/>
                  </a:cubicBezTo>
                  <a:cubicBezTo>
                    <a:pt x="4614" y="4554"/>
                    <a:pt x="4716" y="4360"/>
                    <a:pt x="4747" y="4319"/>
                  </a:cubicBezTo>
                  <a:cubicBezTo>
                    <a:pt x="5003" y="3950"/>
                    <a:pt x="4778" y="3601"/>
                    <a:pt x="4644" y="3458"/>
                  </a:cubicBezTo>
                  <a:cubicBezTo>
                    <a:pt x="4624" y="3427"/>
                    <a:pt x="4603" y="3406"/>
                    <a:pt x="4573" y="3386"/>
                  </a:cubicBezTo>
                  <a:cubicBezTo>
                    <a:pt x="4562" y="3365"/>
                    <a:pt x="4552" y="3345"/>
                    <a:pt x="4532" y="3324"/>
                  </a:cubicBezTo>
                  <a:cubicBezTo>
                    <a:pt x="3947" y="2555"/>
                    <a:pt x="3127" y="1869"/>
                    <a:pt x="2625" y="1377"/>
                  </a:cubicBezTo>
                  <a:cubicBezTo>
                    <a:pt x="2405" y="1147"/>
                    <a:pt x="1230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5425219" y="2491430"/>
              <a:ext cx="362762" cy="126748"/>
            </a:xfrm>
            <a:custGeom>
              <a:avLst/>
              <a:gdLst/>
              <a:ahLst/>
              <a:cxnLst/>
              <a:rect l="l" t="t" r="r" b="b"/>
              <a:pathLst>
                <a:path w="5229" h="1827" extrusionOk="0">
                  <a:moveTo>
                    <a:pt x="852" y="0"/>
                  </a:moveTo>
                  <a:cubicBezTo>
                    <a:pt x="852" y="0"/>
                    <a:pt x="216" y="93"/>
                    <a:pt x="31" y="585"/>
                  </a:cubicBezTo>
                  <a:cubicBezTo>
                    <a:pt x="11" y="646"/>
                    <a:pt x="1" y="708"/>
                    <a:pt x="1" y="769"/>
                  </a:cubicBezTo>
                  <a:cubicBezTo>
                    <a:pt x="1" y="779"/>
                    <a:pt x="1" y="800"/>
                    <a:pt x="1" y="810"/>
                  </a:cubicBezTo>
                  <a:cubicBezTo>
                    <a:pt x="31" y="1149"/>
                    <a:pt x="390" y="1354"/>
                    <a:pt x="462" y="1395"/>
                  </a:cubicBezTo>
                  <a:cubicBezTo>
                    <a:pt x="503" y="1405"/>
                    <a:pt x="544" y="1425"/>
                    <a:pt x="585" y="1436"/>
                  </a:cubicBezTo>
                  <a:cubicBezTo>
                    <a:pt x="1415" y="1723"/>
                    <a:pt x="2307" y="1784"/>
                    <a:pt x="3148" y="1805"/>
                  </a:cubicBezTo>
                  <a:cubicBezTo>
                    <a:pt x="3695" y="1823"/>
                    <a:pt x="4320" y="1827"/>
                    <a:pt x="4733" y="1827"/>
                  </a:cubicBezTo>
                  <a:cubicBezTo>
                    <a:pt x="5007" y="1827"/>
                    <a:pt x="5188" y="1825"/>
                    <a:pt x="5188" y="1825"/>
                  </a:cubicBezTo>
                  <a:lnTo>
                    <a:pt x="5198" y="1692"/>
                  </a:lnTo>
                  <a:lnTo>
                    <a:pt x="5229" y="1190"/>
                  </a:lnTo>
                  <a:cubicBezTo>
                    <a:pt x="5229" y="1190"/>
                    <a:pt x="3045" y="667"/>
                    <a:pt x="2092" y="287"/>
                  </a:cubicBezTo>
                  <a:cubicBezTo>
                    <a:pt x="1733" y="134"/>
                    <a:pt x="1354" y="41"/>
                    <a:pt x="964" y="11"/>
                  </a:cubicBezTo>
                  <a:cubicBezTo>
                    <a:pt x="923" y="11"/>
                    <a:pt x="882" y="0"/>
                    <a:pt x="8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5176992" y="2300091"/>
              <a:ext cx="608904" cy="318084"/>
            </a:xfrm>
            <a:custGeom>
              <a:avLst/>
              <a:gdLst/>
              <a:ahLst/>
              <a:cxnLst/>
              <a:rect l="l" t="t" r="r" b="b"/>
              <a:pathLst>
                <a:path w="8777" h="4585" extrusionOk="0">
                  <a:moveTo>
                    <a:pt x="52" y="1"/>
                  </a:moveTo>
                  <a:cubicBezTo>
                    <a:pt x="1" y="113"/>
                    <a:pt x="32" y="370"/>
                    <a:pt x="52" y="483"/>
                  </a:cubicBezTo>
                  <a:cubicBezTo>
                    <a:pt x="83" y="595"/>
                    <a:pt x="165" y="872"/>
                    <a:pt x="278" y="975"/>
                  </a:cubicBezTo>
                  <a:cubicBezTo>
                    <a:pt x="1026" y="1641"/>
                    <a:pt x="2759" y="3363"/>
                    <a:pt x="3404" y="3773"/>
                  </a:cubicBezTo>
                  <a:cubicBezTo>
                    <a:pt x="3486" y="3835"/>
                    <a:pt x="3845" y="4112"/>
                    <a:pt x="4173" y="4194"/>
                  </a:cubicBezTo>
                  <a:cubicBezTo>
                    <a:pt x="4993" y="4481"/>
                    <a:pt x="5885" y="4542"/>
                    <a:pt x="6726" y="4563"/>
                  </a:cubicBezTo>
                  <a:cubicBezTo>
                    <a:pt x="7273" y="4581"/>
                    <a:pt x="7898" y="4585"/>
                    <a:pt x="8311" y="4585"/>
                  </a:cubicBezTo>
                  <a:cubicBezTo>
                    <a:pt x="8585" y="4585"/>
                    <a:pt x="8766" y="4583"/>
                    <a:pt x="8766" y="4583"/>
                  </a:cubicBezTo>
                  <a:lnTo>
                    <a:pt x="8776" y="4450"/>
                  </a:lnTo>
                  <a:cubicBezTo>
                    <a:pt x="8048" y="4409"/>
                    <a:pt x="5116" y="4204"/>
                    <a:pt x="4399" y="4009"/>
                  </a:cubicBezTo>
                  <a:cubicBezTo>
                    <a:pt x="4368" y="4009"/>
                    <a:pt x="4337" y="3999"/>
                    <a:pt x="4296" y="3978"/>
                  </a:cubicBezTo>
                  <a:cubicBezTo>
                    <a:pt x="4040" y="3876"/>
                    <a:pt x="3804" y="3742"/>
                    <a:pt x="3579" y="3568"/>
                  </a:cubicBezTo>
                  <a:cubicBezTo>
                    <a:pt x="3384" y="3414"/>
                    <a:pt x="3189" y="3240"/>
                    <a:pt x="3015" y="3056"/>
                  </a:cubicBezTo>
                  <a:cubicBezTo>
                    <a:pt x="2584" y="2625"/>
                    <a:pt x="739" y="934"/>
                    <a:pt x="452" y="688"/>
                  </a:cubicBezTo>
                  <a:cubicBezTo>
                    <a:pt x="278" y="483"/>
                    <a:pt x="144" y="247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8519708" y="1497341"/>
              <a:ext cx="239066" cy="364149"/>
            </a:xfrm>
            <a:custGeom>
              <a:avLst/>
              <a:gdLst/>
              <a:ahLst/>
              <a:cxnLst/>
              <a:rect l="l" t="t" r="r" b="b"/>
              <a:pathLst>
                <a:path w="3446" h="5249" extrusionOk="0">
                  <a:moveTo>
                    <a:pt x="1487" y="0"/>
                  </a:moveTo>
                  <a:cubicBezTo>
                    <a:pt x="1446" y="0"/>
                    <a:pt x="1405" y="10"/>
                    <a:pt x="1374" y="41"/>
                  </a:cubicBezTo>
                  <a:cubicBezTo>
                    <a:pt x="1344" y="72"/>
                    <a:pt x="1333" y="113"/>
                    <a:pt x="1333" y="154"/>
                  </a:cubicBezTo>
                  <a:lnTo>
                    <a:pt x="1333" y="554"/>
                  </a:lnTo>
                  <a:cubicBezTo>
                    <a:pt x="1159" y="584"/>
                    <a:pt x="1005" y="636"/>
                    <a:pt x="852" y="708"/>
                  </a:cubicBezTo>
                  <a:cubicBezTo>
                    <a:pt x="708" y="769"/>
                    <a:pt x="575" y="851"/>
                    <a:pt x="462" y="964"/>
                  </a:cubicBezTo>
                  <a:cubicBezTo>
                    <a:pt x="360" y="1056"/>
                    <a:pt x="278" y="1179"/>
                    <a:pt x="216" y="1302"/>
                  </a:cubicBezTo>
                  <a:cubicBezTo>
                    <a:pt x="154" y="1435"/>
                    <a:pt x="124" y="1579"/>
                    <a:pt x="124" y="1733"/>
                  </a:cubicBezTo>
                  <a:cubicBezTo>
                    <a:pt x="124" y="1886"/>
                    <a:pt x="144" y="2030"/>
                    <a:pt x="195" y="2184"/>
                  </a:cubicBezTo>
                  <a:cubicBezTo>
                    <a:pt x="247" y="2307"/>
                    <a:pt x="319" y="2419"/>
                    <a:pt x="421" y="2512"/>
                  </a:cubicBezTo>
                  <a:cubicBezTo>
                    <a:pt x="524" y="2614"/>
                    <a:pt x="647" y="2686"/>
                    <a:pt x="790" y="2748"/>
                  </a:cubicBezTo>
                  <a:cubicBezTo>
                    <a:pt x="954" y="2819"/>
                    <a:pt x="1128" y="2871"/>
                    <a:pt x="1313" y="2912"/>
                  </a:cubicBezTo>
                  <a:cubicBezTo>
                    <a:pt x="1528" y="2963"/>
                    <a:pt x="1723" y="3004"/>
                    <a:pt x="1887" y="3045"/>
                  </a:cubicBezTo>
                  <a:cubicBezTo>
                    <a:pt x="2031" y="3065"/>
                    <a:pt x="2164" y="3106"/>
                    <a:pt x="2307" y="3147"/>
                  </a:cubicBezTo>
                  <a:cubicBezTo>
                    <a:pt x="2400" y="3178"/>
                    <a:pt x="2492" y="3229"/>
                    <a:pt x="2564" y="3291"/>
                  </a:cubicBezTo>
                  <a:cubicBezTo>
                    <a:pt x="2615" y="3342"/>
                    <a:pt x="2646" y="3424"/>
                    <a:pt x="2646" y="3506"/>
                  </a:cubicBezTo>
                  <a:cubicBezTo>
                    <a:pt x="2646" y="3588"/>
                    <a:pt x="2625" y="3660"/>
                    <a:pt x="2574" y="3732"/>
                  </a:cubicBezTo>
                  <a:cubicBezTo>
                    <a:pt x="2512" y="3793"/>
                    <a:pt x="2441" y="3844"/>
                    <a:pt x="2369" y="3875"/>
                  </a:cubicBezTo>
                  <a:cubicBezTo>
                    <a:pt x="2277" y="3926"/>
                    <a:pt x="2174" y="3947"/>
                    <a:pt x="2072" y="3967"/>
                  </a:cubicBezTo>
                  <a:cubicBezTo>
                    <a:pt x="1989" y="3982"/>
                    <a:pt x="1906" y="3992"/>
                    <a:pt x="1824" y="3992"/>
                  </a:cubicBezTo>
                  <a:cubicBezTo>
                    <a:pt x="1794" y="3992"/>
                    <a:pt x="1763" y="3991"/>
                    <a:pt x="1733" y="3988"/>
                  </a:cubicBezTo>
                  <a:cubicBezTo>
                    <a:pt x="1700" y="3991"/>
                    <a:pt x="1667" y="3992"/>
                    <a:pt x="1633" y="3992"/>
                  </a:cubicBezTo>
                  <a:cubicBezTo>
                    <a:pt x="1534" y="3992"/>
                    <a:pt x="1436" y="3980"/>
                    <a:pt x="1344" y="3957"/>
                  </a:cubicBezTo>
                  <a:cubicBezTo>
                    <a:pt x="1251" y="3937"/>
                    <a:pt x="1169" y="3906"/>
                    <a:pt x="1087" y="3855"/>
                  </a:cubicBezTo>
                  <a:cubicBezTo>
                    <a:pt x="1026" y="3824"/>
                    <a:pt x="975" y="3783"/>
                    <a:pt x="923" y="3721"/>
                  </a:cubicBezTo>
                  <a:cubicBezTo>
                    <a:pt x="893" y="3680"/>
                    <a:pt x="852" y="3629"/>
                    <a:pt x="821" y="3568"/>
                  </a:cubicBezTo>
                  <a:cubicBezTo>
                    <a:pt x="800" y="3527"/>
                    <a:pt x="770" y="3496"/>
                    <a:pt x="739" y="3465"/>
                  </a:cubicBezTo>
                  <a:cubicBezTo>
                    <a:pt x="697" y="3448"/>
                    <a:pt x="655" y="3432"/>
                    <a:pt x="613" y="3432"/>
                  </a:cubicBezTo>
                  <a:cubicBezTo>
                    <a:pt x="604" y="3432"/>
                    <a:pt x="594" y="3433"/>
                    <a:pt x="585" y="3434"/>
                  </a:cubicBezTo>
                  <a:lnTo>
                    <a:pt x="165" y="3434"/>
                  </a:lnTo>
                  <a:cubicBezTo>
                    <a:pt x="124" y="3434"/>
                    <a:pt x="83" y="3445"/>
                    <a:pt x="52" y="3475"/>
                  </a:cubicBezTo>
                  <a:cubicBezTo>
                    <a:pt x="21" y="3506"/>
                    <a:pt x="1" y="3547"/>
                    <a:pt x="11" y="3588"/>
                  </a:cubicBezTo>
                  <a:cubicBezTo>
                    <a:pt x="11" y="3732"/>
                    <a:pt x="52" y="3875"/>
                    <a:pt x="124" y="3998"/>
                  </a:cubicBezTo>
                  <a:cubicBezTo>
                    <a:pt x="195" y="4121"/>
                    <a:pt x="298" y="4234"/>
                    <a:pt x="411" y="4316"/>
                  </a:cubicBezTo>
                  <a:cubicBezTo>
                    <a:pt x="534" y="4419"/>
                    <a:pt x="677" y="4501"/>
                    <a:pt x="821" y="4552"/>
                  </a:cubicBezTo>
                  <a:cubicBezTo>
                    <a:pt x="985" y="4624"/>
                    <a:pt x="1149" y="4665"/>
                    <a:pt x="1323" y="4695"/>
                  </a:cubicBezTo>
                  <a:lnTo>
                    <a:pt x="1323" y="5095"/>
                  </a:lnTo>
                  <a:cubicBezTo>
                    <a:pt x="1323" y="5136"/>
                    <a:pt x="1344" y="5177"/>
                    <a:pt x="1374" y="5198"/>
                  </a:cubicBezTo>
                  <a:cubicBezTo>
                    <a:pt x="1405" y="5228"/>
                    <a:pt x="1446" y="5249"/>
                    <a:pt x="1487" y="5249"/>
                  </a:cubicBezTo>
                  <a:lnTo>
                    <a:pt x="1969" y="5249"/>
                  </a:lnTo>
                  <a:cubicBezTo>
                    <a:pt x="2010" y="5249"/>
                    <a:pt x="2051" y="5228"/>
                    <a:pt x="2082" y="5198"/>
                  </a:cubicBezTo>
                  <a:cubicBezTo>
                    <a:pt x="2113" y="5177"/>
                    <a:pt x="2133" y="5136"/>
                    <a:pt x="2133" y="5095"/>
                  </a:cubicBezTo>
                  <a:lnTo>
                    <a:pt x="2133" y="4695"/>
                  </a:lnTo>
                  <a:cubicBezTo>
                    <a:pt x="2318" y="4675"/>
                    <a:pt x="2512" y="4624"/>
                    <a:pt x="2687" y="4552"/>
                  </a:cubicBezTo>
                  <a:cubicBezTo>
                    <a:pt x="2840" y="4490"/>
                    <a:pt x="2974" y="4398"/>
                    <a:pt x="3097" y="4296"/>
                  </a:cubicBezTo>
                  <a:cubicBezTo>
                    <a:pt x="3209" y="4193"/>
                    <a:pt x="3291" y="4070"/>
                    <a:pt x="3353" y="3937"/>
                  </a:cubicBezTo>
                  <a:cubicBezTo>
                    <a:pt x="3414" y="3803"/>
                    <a:pt x="3445" y="3660"/>
                    <a:pt x="3445" y="3506"/>
                  </a:cubicBezTo>
                  <a:cubicBezTo>
                    <a:pt x="3445" y="3363"/>
                    <a:pt x="3425" y="3219"/>
                    <a:pt x="3373" y="3086"/>
                  </a:cubicBezTo>
                  <a:cubicBezTo>
                    <a:pt x="3332" y="2953"/>
                    <a:pt x="3250" y="2840"/>
                    <a:pt x="3148" y="2758"/>
                  </a:cubicBezTo>
                  <a:cubicBezTo>
                    <a:pt x="3035" y="2645"/>
                    <a:pt x="2892" y="2563"/>
                    <a:pt x="2748" y="2512"/>
                  </a:cubicBezTo>
                  <a:cubicBezTo>
                    <a:pt x="2543" y="2430"/>
                    <a:pt x="2338" y="2368"/>
                    <a:pt x="2133" y="2327"/>
                  </a:cubicBezTo>
                  <a:cubicBezTo>
                    <a:pt x="1918" y="2286"/>
                    <a:pt x="1733" y="2235"/>
                    <a:pt x="1579" y="2204"/>
                  </a:cubicBezTo>
                  <a:cubicBezTo>
                    <a:pt x="1446" y="2173"/>
                    <a:pt x="1323" y="2143"/>
                    <a:pt x="1200" y="2091"/>
                  </a:cubicBezTo>
                  <a:cubicBezTo>
                    <a:pt x="1118" y="2061"/>
                    <a:pt x="1046" y="2009"/>
                    <a:pt x="985" y="1948"/>
                  </a:cubicBezTo>
                  <a:cubicBezTo>
                    <a:pt x="903" y="1815"/>
                    <a:pt x="903" y="1651"/>
                    <a:pt x="985" y="1528"/>
                  </a:cubicBezTo>
                  <a:cubicBezTo>
                    <a:pt x="1036" y="1466"/>
                    <a:pt x="1087" y="1415"/>
                    <a:pt x="1149" y="1374"/>
                  </a:cubicBezTo>
                  <a:cubicBezTo>
                    <a:pt x="1231" y="1333"/>
                    <a:pt x="1313" y="1302"/>
                    <a:pt x="1395" y="1282"/>
                  </a:cubicBezTo>
                  <a:cubicBezTo>
                    <a:pt x="1497" y="1261"/>
                    <a:pt x="1590" y="1251"/>
                    <a:pt x="1692" y="1251"/>
                  </a:cubicBezTo>
                  <a:cubicBezTo>
                    <a:pt x="1711" y="1250"/>
                    <a:pt x="1729" y="1249"/>
                    <a:pt x="1748" y="1249"/>
                  </a:cubicBezTo>
                  <a:cubicBezTo>
                    <a:pt x="1914" y="1249"/>
                    <a:pt x="2079" y="1290"/>
                    <a:pt x="2236" y="1364"/>
                  </a:cubicBezTo>
                  <a:cubicBezTo>
                    <a:pt x="2338" y="1425"/>
                    <a:pt x="2441" y="1507"/>
                    <a:pt x="2502" y="1620"/>
                  </a:cubicBezTo>
                  <a:cubicBezTo>
                    <a:pt x="2533" y="1661"/>
                    <a:pt x="2564" y="1692"/>
                    <a:pt x="2594" y="1722"/>
                  </a:cubicBezTo>
                  <a:cubicBezTo>
                    <a:pt x="2636" y="1739"/>
                    <a:pt x="2678" y="1756"/>
                    <a:pt x="2720" y="1756"/>
                  </a:cubicBezTo>
                  <a:cubicBezTo>
                    <a:pt x="2729" y="1756"/>
                    <a:pt x="2739" y="1755"/>
                    <a:pt x="2748" y="1753"/>
                  </a:cubicBezTo>
                  <a:lnTo>
                    <a:pt x="3168" y="1753"/>
                  </a:lnTo>
                  <a:cubicBezTo>
                    <a:pt x="3209" y="1753"/>
                    <a:pt x="3250" y="1743"/>
                    <a:pt x="3281" y="1712"/>
                  </a:cubicBezTo>
                  <a:cubicBezTo>
                    <a:pt x="3312" y="1681"/>
                    <a:pt x="3332" y="1640"/>
                    <a:pt x="3332" y="1599"/>
                  </a:cubicBezTo>
                  <a:cubicBezTo>
                    <a:pt x="3312" y="1497"/>
                    <a:pt x="3281" y="1394"/>
                    <a:pt x="3240" y="1302"/>
                  </a:cubicBezTo>
                  <a:cubicBezTo>
                    <a:pt x="3179" y="1179"/>
                    <a:pt x="3107" y="1077"/>
                    <a:pt x="3015" y="995"/>
                  </a:cubicBezTo>
                  <a:cubicBezTo>
                    <a:pt x="2902" y="892"/>
                    <a:pt x="2779" y="800"/>
                    <a:pt x="2646" y="738"/>
                  </a:cubicBezTo>
                  <a:cubicBezTo>
                    <a:pt x="2482" y="656"/>
                    <a:pt x="2307" y="595"/>
                    <a:pt x="2133" y="574"/>
                  </a:cubicBezTo>
                  <a:lnTo>
                    <a:pt x="2133" y="154"/>
                  </a:lnTo>
                  <a:cubicBezTo>
                    <a:pt x="2133" y="113"/>
                    <a:pt x="2123" y="72"/>
                    <a:pt x="2092" y="41"/>
                  </a:cubicBezTo>
                  <a:cubicBezTo>
                    <a:pt x="2061" y="10"/>
                    <a:pt x="2020" y="0"/>
                    <a:pt x="19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56;p13">
            <a:extLst>
              <a:ext uri="{FF2B5EF4-FFF2-40B4-BE49-F238E27FC236}">
                <a16:creationId xmlns:a16="http://schemas.microsoft.com/office/drawing/2014/main" id="{071A8C6B-2AB9-C59D-43C9-2EF982FB3035}"/>
              </a:ext>
            </a:extLst>
          </p:cNvPr>
          <p:cNvSpPr txBox="1"/>
          <p:nvPr/>
        </p:nvSpPr>
        <p:spPr>
          <a:xfrm>
            <a:off x="386461" y="3353135"/>
            <a:ext cx="2673298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企管四甲 </a:t>
            </a:r>
            <a:r>
              <a:rPr lang="en-US" altLang="zh-TW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DFKai-SB"/>
              </a:rPr>
              <a:t>1074456 </a:t>
            </a: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馬翌紓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企管四甲 </a:t>
            </a:r>
            <a:r>
              <a:rPr lang="en-US" altLang="zh-TW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DFKai-SB"/>
              </a:rPr>
              <a:t>1074488 </a:t>
            </a: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周芹梅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資管四甲 </a:t>
            </a:r>
            <a:r>
              <a:rPr lang="en-US" altLang="zh-TW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DFKai-SB"/>
              </a:rPr>
              <a:t>1074541 </a:t>
            </a: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陳贊旭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資管四甲 </a:t>
            </a:r>
            <a:r>
              <a:rPr lang="en-US" altLang="zh-TW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DFKai-SB"/>
              </a:rPr>
              <a:t>1074542 </a:t>
            </a: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游凱傑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資管四甲 </a:t>
            </a:r>
            <a:r>
              <a:rPr lang="en-US" altLang="zh-TW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DFKai-SB"/>
              </a:rPr>
              <a:t>1074560 </a:t>
            </a:r>
            <a:r>
              <a:rPr lang="zh-TW" altLang="en-US" dirty="0">
                <a:solidFill>
                  <a:schemeClr val="accent4"/>
                </a:solidFill>
                <a:latin typeface="Open Sans"/>
                <a:cs typeface="Open Sans"/>
                <a:sym typeface="DFKai-SB"/>
              </a:rPr>
              <a:t>李權恒</a:t>
            </a:r>
            <a:endParaRPr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506;p77">
            <a:extLst>
              <a:ext uri="{FF2B5EF4-FFF2-40B4-BE49-F238E27FC236}">
                <a16:creationId xmlns:a16="http://schemas.microsoft.com/office/drawing/2014/main" id="{9E693697-F938-B787-B34A-D7292AB92BE2}"/>
              </a:ext>
            </a:extLst>
          </p:cNvPr>
          <p:cNvSpPr/>
          <p:nvPr/>
        </p:nvSpPr>
        <p:spPr>
          <a:xfrm>
            <a:off x="3061684" y="4144035"/>
            <a:ext cx="1327360" cy="944850"/>
          </a:xfrm>
          <a:custGeom>
            <a:avLst/>
            <a:gdLst/>
            <a:ahLst/>
            <a:cxnLst/>
            <a:rect l="l" t="t" r="r" b="b"/>
            <a:pathLst>
              <a:path w="8148" h="6495" extrusionOk="0">
                <a:moveTo>
                  <a:pt x="2718" y="0"/>
                </a:moveTo>
                <a:cubicBezTo>
                  <a:pt x="2611" y="0"/>
                  <a:pt x="2499" y="21"/>
                  <a:pt x="2382" y="64"/>
                </a:cubicBezTo>
                <a:cubicBezTo>
                  <a:pt x="644" y="707"/>
                  <a:pt x="3131" y="4026"/>
                  <a:pt x="3469" y="4464"/>
                </a:cubicBezTo>
                <a:lnTo>
                  <a:pt x="3469" y="4464"/>
                </a:lnTo>
                <a:cubicBezTo>
                  <a:pt x="2999" y="3874"/>
                  <a:pt x="2073" y="3124"/>
                  <a:pt x="1338" y="3124"/>
                </a:cubicBezTo>
                <a:cubicBezTo>
                  <a:pt x="993" y="3124"/>
                  <a:pt x="690" y="3289"/>
                  <a:pt x="496" y="3714"/>
                </a:cubicBezTo>
                <a:cubicBezTo>
                  <a:pt x="231" y="4306"/>
                  <a:pt x="799" y="4862"/>
                  <a:pt x="1536" y="5298"/>
                </a:cubicBezTo>
                <a:cubicBezTo>
                  <a:pt x="1286" y="5240"/>
                  <a:pt x="1037" y="5196"/>
                  <a:pt x="834" y="5196"/>
                </a:cubicBezTo>
                <a:cubicBezTo>
                  <a:pt x="653" y="5196"/>
                  <a:pt x="510" y="5231"/>
                  <a:pt x="436" y="5322"/>
                </a:cubicBezTo>
                <a:cubicBezTo>
                  <a:pt x="1" y="5842"/>
                  <a:pt x="883" y="6458"/>
                  <a:pt x="2575" y="6494"/>
                </a:cubicBezTo>
                <a:cubicBezTo>
                  <a:pt x="2601" y="6495"/>
                  <a:pt x="2626" y="6495"/>
                  <a:pt x="2651" y="6495"/>
                </a:cubicBezTo>
                <a:cubicBezTo>
                  <a:pt x="3206" y="6495"/>
                  <a:pt x="3500" y="6367"/>
                  <a:pt x="3639" y="6216"/>
                </a:cubicBezTo>
                <a:lnTo>
                  <a:pt x="3675" y="6216"/>
                </a:lnTo>
                <a:lnTo>
                  <a:pt x="7821" y="6410"/>
                </a:lnTo>
                <a:lnTo>
                  <a:pt x="7821" y="6410"/>
                </a:lnTo>
                <a:lnTo>
                  <a:pt x="7193" y="4270"/>
                </a:lnTo>
                <a:cubicBezTo>
                  <a:pt x="7193" y="4270"/>
                  <a:pt x="8147" y="221"/>
                  <a:pt x="6141" y="40"/>
                </a:cubicBezTo>
                <a:cubicBezTo>
                  <a:pt x="6094" y="35"/>
                  <a:pt x="6049" y="33"/>
                  <a:pt x="6006" y="33"/>
                </a:cubicBezTo>
                <a:cubicBezTo>
                  <a:pt x="4268" y="33"/>
                  <a:pt x="4727" y="3423"/>
                  <a:pt x="4797" y="3890"/>
                </a:cubicBezTo>
                <a:lnTo>
                  <a:pt x="4797" y="3890"/>
                </a:lnTo>
                <a:cubicBezTo>
                  <a:pt x="4726" y="3428"/>
                  <a:pt x="4114" y="0"/>
                  <a:pt x="2718" y="0"/>
                </a:cubicBezTo>
                <a:close/>
              </a:path>
            </a:pathLst>
          </a:custGeom>
          <a:solidFill>
            <a:srgbClr val="78E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507;p77">
            <a:extLst>
              <a:ext uri="{FF2B5EF4-FFF2-40B4-BE49-F238E27FC236}">
                <a16:creationId xmlns:a16="http://schemas.microsoft.com/office/drawing/2014/main" id="{253F28A2-4E53-EE77-FB6A-97321D40E4CD}"/>
              </a:ext>
            </a:extLst>
          </p:cNvPr>
          <p:cNvSpPr/>
          <p:nvPr/>
        </p:nvSpPr>
        <p:spPr>
          <a:xfrm>
            <a:off x="3061684" y="4063166"/>
            <a:ext cx="1327360" cy="1027043"/>
          </a:xfrm>
          <a:custGeom>
            <a:avLst/>
            <a:gdLst/>
            <a:ahLst/>
            <a:cxnLst/>
            <a:rect l="l" t="t" r="r" b="b"/>
            <a:pathLst>
              <a:path w="8148" h="7060" extrusionOk="0">
                <a:moveTo>
                  <a:pt x="7821" y="6963"/>
                </a:moveTo>
                <a:lnTo>
                  <a:pt x="7193" y="4823"/>
                </a:lnTo>
                <a:cubicBezTo>
                  <a:pt x="7193" y="4823"/>
                  <a:pt x="8147" y="774"/>
                  <a:pt x="6141" y="593"/>
                </a:cubicBezTo>
                <a:cubicBezTo>
                  <a:pt x="4219" y="412"/>
                  <a:pt x="4739" y="4062"/>
                  <a:pt x="4799" y="4461"/>
                </a:cubicBezTo>
                <a:cubicBezTo>
                  <a:pt x="4739" y="4050"/>
                  <a:pt x="4038" y="1"/>
                  <a:pt x="2382" y="617"/>
                </a:cubicBezTo>
                <a:cubicBezTo>
                  <a:pt x="521" y="1306"/>
                  <a:pt x="3506" y="5065"/>
                  <a:pt x="3506" y="5065"/>
                </a:cubicBezTo>
                <a:cubicBezTo>
                  <a:pt x="2841" y="4195"/>
                  <a:pt x="1113" y="2914"/>
                  <a:pt x="496" y="4267"/>
                </a:cubicBezTo>
                <a:cubicBezTo>
                  <a:pt x="231" y="4859"/>
                  <a:pt x="799" y="5415"/>
                  <a:pt x="1536" y="5851"/>
                </a:cubicBezTo>
                <a:cubicBezTo>
                  <a:pt x="1064" y="5742"/>
                  <a:pt x="593" y="5681"/>
                  <a:pt x="436" y="5875"/>
                </a:cubicBezTo>
                <a:cubicBezTo>
                  <a:pt x="1" y="6395"/>
                  <a:pt x="883" y="7011"/>
                  <a:pt x="2575" y="7047"/>
                </a:cubicBezTo>
                <a:cubicBezTo>
                  <a:pt x="3180" y="7059"/>
                  <a:pt x="3494" y="6926"/>
                  <a:pt x="3639" y="6769"/>
                </a:cubicBezTo>
                <a:lnTo>
                  <a:pt x="3675" y="6769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508;p77">
            <a:extLst>
              <a:ext uri="{FF2B5EF4-FFF2-40B4-BE49-F238E27FC236}">
                <a16:creationId xmlns:a16="http://schemas.microsoft.com/office/drawing/2014/main" id="{196AFE22-9951-93C8-11A3-44D501A24F69}"/>
              </a:ext>
            </a:extLst>
          </p:cNvPr>
          <p:cNvSpPr/>
          <p:nvPr/>
        </p:nvSpPr>
        <p:spPr>
          <a:xfrm>
            <a:off x="3503977" y="4662896"/>
            <a:ext cx="789770" cy="432638"/>
          </a:xfrm>
          <a:custGeom>
            <a:avLst/>
            <a:gdLst/>
            <a:ahLst/>
            <a:cxnLst/>
            <a:rect l="l" t="t" r="r" b="b"/>
            <a:pathLst>
              <a:path w="4848" h="2974" extrusionOk="0">
                <a:moveTo>
                  <a:pt x="2819" y="0"/>
                </a:moveTo>
                <a:cubicBezTo>
                  <a:pt x="2792" y="0"/>
                  <a:pt x="2763" y="4"/>
                  <a:pt x="2732" y="12"/>
                </a:cubicBezTo>
                <a:cubicBezTo>
                  <a:pt x="2176" y="169"/>
                  <a:pt x="2442" y="1233"/>
                  <a:pt x="2442" y="1233"/>
                </a:cubicBezTo>
                <a:cubicBezTo>
                  <a:pt x="2442" y="1233"/>
                  <a:pt x="2144" y="292"/>
                  <a:pt x="1580" y="292"/>
                </a:cubicBezTo>
                <a:cubicBezTo>
                  <a:pt x="1502" y="292"/>
                  <a:pt x="1419" y="310"/>
                  <a:pt x="1330" y="351"/>
                </a:cubicBezTo>
                <a:cubicBezTo>
                  <a:pt x="629" y="677"/>
                  <a:pt x="1439" y="1729"/>
                  <a:pt x="1439" y="1729"/>
                </a:cubicBezTo>
                <a:cubicBezTo>
                  <a:pt x="1439" y="1729"/>
                  <a:pt x="1072" y="1289"/>
                  <a:pt x="754" y="1289"/>
                </a:cubicBezTo>
                <a:cubicBezTo>
                  <a:pt x="660" y="1289"/>
                  <a:pt x="571" y="1327"/>
                  <a:pt x="496" y="1427"/>
                </a:cubicBezTo>
                <a:cubicBezTo>
                  <a:pt x="1" y="2128"/>
                  <a:pt x="2092" y="2937"/>
                  <a:pt x="2092" y="2937"/>
                </a:cubicBezTo>
                <a:lnTo>
                  <a:pt x="3675" y="2974"/>
                </a:lnTo>
                <a:cubicBezTo>
                  <a:pt x="3675" y="2974"/>
                  <a:pt x="4848" y="1584"/>
                  <a:pt x="4461" y="895"/>
                </a:cubicBezTo>
                <a:cubicBezTo>
                  <a:pt x="4340" y="674"/>
                  <a:pt x="4195" y="595"/>
                  <a:pt x="4051" y="595"/>
                </a:cubicBezTo>
                <a:cubicBezTo>
                  <a:pt x="3689" y="595"/>
                  <a:pt x="3325" y="1088"/>
                  <a:pt x="3325" y="1088"/>
                </a:cubicBezTo>
                <a:cubicBezTo>
                  <a:pt x="3325" y="1088"/>
                  <a:pt x="3282" y="0"/>
                  <a:pt x="281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509;p77">
            <a:extLst>
              <a:ext uri="{FF2B5EF4-FFF2-40B4-BE49-F238E27FC236}">
                <a16:creationId xmlns:a16="http://schemas.microsoft.com/office/drawing/2014/main" id="{4DA4E79B-D828-7C7B-EDD0-916DCFFE4566}"/>
              </a:ext>
            </a:extLst>
          </p:cNvPr>
          <p:cNvSpPr/>
          <p:nvPr/>
        </p:nvSpPr>
        <p:spPr>
          <a:xfrm>
            <a:off x="4801869" y="4143026"/>
            <a:ext cx="1335016" cy="949069"/>
          </a:xfrm>
          <a:custGeom>
            <a:avLst/>
            <a:gdLst/>
            <a:ahLst/>
            <a:cxnLst/>
            <a:rect l="l" t="t" r="r" b="b"/>
            <a:pathLst>
              <a:path w="8195" h="6524" extrusionOk="0">
                <a:moveTo>
                  <a:pt x="5439" y="0"/>
                </a:moveTo>
                <a:cubicBezTo>
                  <a:pt x="4051" y="0"/>
                  <a:pt x="3447" y="3351"/>
                  <a:pt x="3366" y="3873"/>
                </a:cubicBezTo>
                <a:lnTo>
                  <a:pt x="3366" y="3873"/>
                </a:lnTo>
                <a:cubicBezTo>
                  <a:pt x="3442" y="3355"/>
                  <a:pt x="3860" y="33"/>
                  <a:pt x="2153" y="33"/>
                </a:cubicBezTo>
                <a:cubicBezTo>
                  <a:pt x="2109" y="33"/>
                  <a:pt x="2065" y="35"/>
                  <a:pt x="2019" y="40"/>
                </a:cubicBezTo>
                <a:cubicBezTo>
                  <a:pt x="0" y="221"/>
                  <a:pt x="326" y="6410"/>
                  <a:pt x="326" y="6410"/>
                </a:cubicBezTo>
                <a:cubicBezTo>
                  <a:pt x="326" y="6410"/>
                  <a:pt x="1885" y="6524"/>
                  <a:pt x="3602" y="6524"/>
                </a:cubicBezTo>
                <a:cubicBezTo>
                  <a:pt x="5672" y="6524"/>
                  <a:pt x="7972" y="6358"/>
                  <a:pt x="8038" y="5624"/>
                </a:cubicBezTo>
                <a:cubicBezTo>
                  <a:pt x="8063" y="5354"/>
                  <a:pt x="7653" y="5272"/>
                  <a:pt x="7177" y="5272"/>
                </a:cubicBezTo>
                <a:cubicBezTo>
                  <a:pt x="6971" y="5272"/>
                  <a:pt x="6752" y="5288"/>
                  <a:pt x="6551" y="5310"/>
                </a:cubicBezTo>
                <a:cubicBezTo>
                  <a:pt x="7434" y="4802"/>
                  <a:pt x="8195" y="4149"/>
                  <a:pt x="7905" y="3509"/>
                </a:cubicBezTo>
                <a:cubicBezTo>
                  <a:pt x="7730" y="3113"/>
                  <a:pt x="7440" y="2958"/>
                  <a:pt x="7099" y="2958"/>
                </a:cubicBezTo>
                <a:cubicBezTo>
                  <a:pt x="6274" y="2958"/>
                  <a:pt x="5153" y="3868"/>
                  <a:pt x="4661" y="4487"/>
                </a:cubicBezTo>
                <a:lnTo>
                  <a:pt x="4661" y="4487"/>
                </a:lnTo>
                <a:cubicBezTo>
                  <a:pt x="4919" y="4157"/>
                  <a:pt x="7549" y="720"/>
                  <a:pt x="5778" y="64"/>
                </a:cubicBezTo>
                <a:cubicBezTo>
                  <a:pt x="5660" y="21"/>
                  <a:pt x="5547" y="0"/>
                  <a:pt x="5439" y="0"/>
                </a:cubicBezTo>
                <a:close/>
              </a:path>
            </a:pathLst>
          </a:custGeom>
          <a:solidFill>
            <a:srgbClr val="78E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510;p77">
            <a:extLst>
              <a:ext uri="{FF2B5EF4-FFF2-40B4-BE49-F238E27FC236}">
                <a16:creationId xmlns:a16="http://schemas.microsoft.com/office/drawing/2014/main" id="{E19464A6-8DDB-4AE0-12CF-B9D8CF588C14}"/>
              </a:ext>
            </a:extLst>
          </p:cNvPr>
          <p:cNvSpPr/>
          <p:nvPr/>
        </p:nvSpPr>
        <p:spPr>
          <a:xfrm>
            <a:off x="4801869" y="4047188"/>
            <a:ext cx="1335016" cy="1093814"/>
          </a:xfrm>
          <a:custGeom>
            <a:avLst/>
            <a:gdLst/>
            <a:ahLst/>
            <a:cxnLst/>
            <a:rect l="l" t="t" r="r" b="b"/>
            <a:pathLst>
              <a:path w="8195" h="7519" extrusionOk="0">
                <a:moveTo>
                  <a:pt x="8038" y="6177"/>
                </a:moveTo>
                <a:cubicBezTo>
                  <a:pt x="8074" y="5790"/>
                  <a:pt x="7216" y="5790"/>
                  <a:pt x="6551" y="5863"/>
                </a:cubicBezTo>
                <a:cubicBezTo>
                  <a:pt x="7434" y="5355"/>
                  <a:pt x="8195" y="4702"/>
                  <a:pt x="7905" y="4062"/>
                </a:cubicBezTo>
                <a:cubicBezTo>
                  <a:pt x="7301" y="2696"/>
                  <a:pt x="5318" y="4195"/>
                  <a:pt x="4641" y="5065"/>
                </a:cubicBezTo>
                <a:cubicBezTo>
                  <a:pt x="4641" y="5065"/>
                  <a:pt x="7639" y="1306"/>
                  <a:pt x="5778" y="617"/>
                </a:cubicBezTo>
                <a:cubicBezTo>
                  <a:pt x="4110" y="1"/>
                  <a:pt x="3421" y="4050"/>
                  <a:pt x="3360" y="4461"/>
                </a:cubicBezTo>
                <a:cubicBezTo>
                  <a:pt x="3421" y="4074"/>
                  <a:pt x="3928" y="412"/>
                  <a:pt x="2019" y="593"/>
                </a:cubicBezTo>
                <a:cubicBezTo>
                  <a:pt x="0" y="774"/>
                  <a:pt x="326" y="6963"/>
                  <a:pt x="326" y="6963"/>
                </a:cubicBezTo>
                <a:cubicBezTo>
                  <a:pt x="326" y="6963"/>
                  <a:pt x="7917" y="7519"/>
                  <a:pt x="8038" y="61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511;p77">
            <a:extLst>
              <a:ext uri="{FF2B5EF4-FFF2-40B4-BE49-F238E27FC236}">
                <a16:creationId xmlns:a16="http://schemas.microsoft.com/office/drawing/2014/main" id="{E88836A9-2A77-4E4F-3909-77114C4D73AE}"/>
              </a:ext>
            </a:extLst>
          </p:cNvPr>
          <p:cNvSpPr/>
          <p:nvPr/>
        </p:nvSpPr>
        <p:spPr>
          <a:xfrm>
            <a:off x="4957198" y="4678652"/>
            <a:ext cx="791724" cy="432929"/>
          </a:xfrm>
          <a:custGeom>
            <a:avLst/>
            <a:gdLst/>
            <a:ahLst/>
            <a:cxnLst/>
            <a:rect l="l" t="t" r="r" b="b"/>
            <a:pathLst>
              <a:path w="4860" h="2976" extrusionOk="0">
                <a:moveTo>
                  <a:pt x="2033" y="1"/>
                </a:moveTo>
                <a:cubicBezTo>
                  <a:pt x="1566" y="1"/>
                  <a:pt x="1524" y="1090"/>
                  <a:pt x="1524" y="1090"/>
                </a:cubicBezTo>
                <a:cubicBezTo>
                  <a:pt x="1524" y="1090"/>
                  <a:pt x="1156" y="592"/>
                  <a:pt x="793" y="592"/>
                </a:cubicBezTo>
                <a:cubicBezTo>
                  <a:pt x="650" y="592"/>
                  <a:pt x="507" y="670"/>
                  <a:pt x="387" y="885"/>
                </a:cubicBezTo>
                <a:cubicBezTo>
                  <a:pt x="1" y="1586"/>
                  <a:pt x="1173" y="2976"/>
                  <a:pt x="1173" y="2976"/>
                </a:cubicBezTo>
                <a:lnTo>
                  <a:pt x="2756" y="2939"/>
                </a:lnTo>
                <a:cubicBezTo>
                  <a:pt x="2756" y="2939"/>
                  <a:pt x="4860" y="2130"/>
                  <a:pt x="4352" y="1429"/>
                </a:cubicBezTo>
                <a:cubicBezTo>
                  <a:pt x="4280" y="1329"/>
                  <a:pt x="4192" y="1291"/>
                  <a:pt x="4099" y="1291"/>
                </a:cubicBezTo>
                <a:cubicBezTo>
                  <a:pt x="3784" y="1291"/>
                  <a:pt x="3409" y="1731"/>
                  <a:pt x="3409" y="1731"/>
                </a:cubicBezTo>
                <a:cubicBezTo>
                  <a:pt x="3409" y="1731"/>
                  <a:pt x="4231" y="679"/>
                  <a:pt x="3530" y="353"/>
                </a:cubicBezTo>
                <a:cubicBezTo>
                  <a:pt x="3440" y="312"/>
                  <a:pt x="3356" y="294"/>
                  <a:pt x="3276" y="294"/>
                </a:cubicBezTo>
                <a:cubicBezTo>
                  <a:pt x="2704" y="294"/>
                  <a:pt x="2406" y="1235"/>
                  <a:pt x="2406" y="1235"/>
                </a:cubicBezTo>
                <a:cubicBezTo>
                  <a:pt x="2406" y="1235"/>
                  <a:pt x="2672" y="159"/>
                  <a:pt x="2128" y="14"/>
                </a:cubicBezTo>
                <a:cubicBezTo>
                  <a:pt x="2095" y="5"/>
                  <a:pt x="2063" y="1"/>
                  <a:pt x="20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524;p77">
            <a:extLst>
              <a:ext uri="{FF2B5EF4-FFF2-40B4-BE49-F238E27FC236}">
                <a16:creationId xmlns:a16="http://schemas.microsoft.com/office/drawing/2014/main" id="{AD37C13F-34AF-208C-657C-E04600ACC4E4}"/>
              </a:ext>
            </a:extLst>
          </p:cNvPr>
          <p:cNvSpPr/>
          <p:nvPr/>
        </p:nvSpPr>
        <p:spPr>
          <a:xfrm>
            <a:off x="1342871" y="858231"/>
            <a:ext cx="6682898" cy="3646425"/>
          </a:xfrm>
          <a:custGeom>
            <a:avLst/>
            <a:gdLst/>
            <a:ahLst/>
            <a:cxnLst/>
            <a:rect l="l" t="t" r="r" b="b"/>
            <a:pathLst>
              <a:path w="41023" h="25661" extrusionOk="0">
                <a:moveTo>
                  <a:pt x="1028" y="0"/>
                </a:moveTo>
                <a:cubicBezTo>
                  <a:pt x="460" y="0"/>
                  <a:pt x="0" y="460"/>
                  <a:pt x="0" y="1016"/>
                </a:cubicBezTo>
                <a:lnTo>
                  <a:pt x="0" y="24646"/>
                </a:lnTo>
                <a:cubicBezTo>
                  <a:pt x="0" y="25214"/>
                  <a:pt x="460" y="25661"/>
                  <a:pt x="1028" y="25661"/>
                </a:cubicBezTo>
                <a:lnTo>
                  <a:pt x="40008" y="25661"/>
                </a:lnTo>
                <a:cubicBezTo>
                  <a:pt x="40564" y="25661"/>
                  <a:pt x="41023" y="25214"/>
                  <a:pt x="41023" y="24646"/>
                </a:cubicBezTo>
                <a:lnTo>
                  <a:pt x="41023" y="1016"/>
                </a:lnTo>
                <a:cubicBezTo>
                  <a:pt x="41023" y="460"/>
                  <a:pt x="40564" y="0"/>
                  <a:pt x="40008" y="0"/>
                </a:cubicBezTo>
                <a:close/>
              </a:path>
            </a:pathLst>
          </a:custGeom>
          <a:solidFill>
            <a:srgbClr val="BBE1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3525;p77">
            <a:extLst>
              <a:ext uri="{FF2B5EF4-FFF2-40B4-BE49-F238E27FC236}">
                <a16:creationId xmlns:a16="http://schemas.microsoft.com/office/drawing/2014/main" id="{C4ECC23D-7BC1-6F48-3CB5-FBDC3E1EABB2}"/>
              </a:ext>
            </a:extLst>
          </p:cNvPr>
          <p:cNvSpPr/>
          <p:nvPr/>
        </p:nvSpPr>
        <p:spPr>
          <a:xfrm>
            <a:off x="3911975" y="4176797"/>
            <a:ext cx="1358801" cy="865278"/>
          </a:xfrm>
          <a:custGeom>
            <a:avLst/>
            <a:gdLst/>
            <a:ahLst/>
            <a:cxnLst/>
            <a:rect l="l" t="t" r="r" b="b"/>
            <a:pathLst>
              <a:path w="8341" h="5948" extrusionOk="0">
                <a:moveTo>
                  <a:pt x="1512" y="0"/>
                </a:moveTo>
                <a:lnTo>
                  <a:pt x="1113" y="1572"/>
                </a:lnTo>
                <a:lnTo>
                  <a:pt x="907" y="2382"/>
                </a:lnTo>
                <a:lnTo>
                  <a:pt x="1" y="5947"/>
                </a:lnTo>
                <a:lnTo>
                  <a:pt x="8341" y="5947"/>
                </a:lnTo>
                <a:lnTo>
                  <a:pt x="7434" y="2382"/>
                </a:lnTo>
                <a:lnTo>
                  <a:pt x="7229" y="1572"/>
                </a:lnTo>
                <a:lnTo>
                  <a:pt x="6830" y="0"/>
                </a:lnTo>
                <a:close/>
              </a:path>
            </a:pathLst>
          </a:custGeom>
          <a:solidFill>
            <a:srgbClr val="BBE1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3526;p77">
            <a:extLst>
              <a:ext uri="{FF2B5EF4-FFF2-40B4-BE49-F238E27FC236}">
                <a16:creationId xmlns:a16="http://schemas.microsoft.com/office/drawing/2014/main" id="{634EC3E2-741C-2DA8-E12F-3C7C0A04ABF1}"/>
              </a:ext>
            </a:extLst>
          </p:cNvPr>
          <p:cNvSpPr/>
          <p:nvPr/>
        </p:nvSpPr>
        <p:spPr>
          <a:xfrm>
            <a:off x="4077480" y="4529478"/>
            <a:ext cx="1063450" cy="117977"/>
          </a:xfrm>
          <a:custGeom>
            <a:avLst/>
            <a:gdLst/>
            <a:ahLst/>
            <a:cxnLst/>
            <a:rect l="l" t="t" r="r" b="b"/>
            <a:pathLst>
              <a:path w="6528" h="811" extrusionOk="0">
                <a:moveTo>
                  <a:pt x="206" y="1"/>
                </a:moveTo>
                <a:lnTo>
                  <a:pt x="0" y="811"/>
                </a:lnTo>
                <a:lnTo>
                  <a:pt x="6527" y="811"/>
                </a:lnTo>
                <a:lnTo>
                  <a:pt x="6322" y="1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527;p77">
            <a:extLst>
              <a:ext uri="{FF2B5EF4-FFF2-40B4-BE49-F238E27FC236}">
                <a16:creationId xmlns:a16="http://schemas.microsoft.com/office/drawing/2014/main" id="{C6E2E8E0-DFA5-7BD1-A4B9-1AF5FD99069C}"/>
              </a:ext>
            </a:extLst>
          </p:cNvPr>
          <p:cNvSpPr/>
          <p:nvPr/>
        </p:nvSpPr>
        <p:spPr>
          <a:xfrm>
            <a:off x="3210617" y="4963935"/>
            <a:ext cx="2611059" cy="186499"/>
          </a:xfrm>
          <a:custGeom>
            <a:avLst/>
            <a:gdLst/>
            <a:ahLst/>
            <a:cxnLst/>
            <a:rect l="l" t="t" r="r" b="b"/>
            <a:pathLst>
              <a:path w="16028" h="1282" extrusionOk="0">
                <a:moveTo>
                  <a:pt x="641" y="0"/>
                </a:moveTo>
                <a:cubicBezTo>
                  <a:pt x="278" y="0"/>
                  <a:pt x="0" y="290"/>
                  <a:pt x="0" y="641"/>
                </a:cubicBezTo>
                <a:cubicBezTo>
                  <a:pt x="0" y="991"/>
                  <a:pt x="278" y="1281"/>
                  <a:pt x="641" y="1281"/>
                </a:cubicBezTo>
                <a:lnTo>
                  <a:pt x="15387" y="1281"/>
                </a:lnTo>
                <a:cubicBezTo>
                  <a:pt x="15749" y="1281"/>
                  <a:pt x="16027" y="991"/>
                  <a:pt x="16027" y="641"/>
                </a:cubicBezTo>
                <a:cubicBezTo>
                  <a:pt x="16027" y="290"/>
                  <a:pt x="15749" y="0"/>
                  <a:pt x="15387" y="0"/>
                </a:cubicBezTo>
                <a:close/>
              </a:path>
            </a:pathLst>
          </a:custGeom>
          <a:solidFill>
            <a:srgbClr val="BBE1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3524;p77">
            <a:extLst>
              <a:ext uri="{FF2B5EF4-FFF2-40B4-BE49-F238E27FC236}">
                <a16:creationId xmlns:a16="http://schemas.microsoft.com/office/drawing/2014/main" id="{74FF84C3-CD94-EC70-17CB-D6FE72A94C21}"/>
              </a:ext>
            </a:extLst>
          </p:cNvPr>
          <p:cNvSpPr/>
          <p:nvPr/>
        </p:nvSpPr>
        <p:spPr>
          <a:xfrm>
            <a:off x="1308535" y="838744"/>
            <a:ext cx="6717234" cy="3674067"/>
          </a:xfrm>
          <a:custGeom>
            <a:avLst/>
            <a:gdLst/>
            <a:ahLst/>
            <a:cxnLst/>
            <a:rect l="l" t="t" r="r" b="b"/>
            <a:pathLst>
              <a:path w="41023" h="25661" extrusionOk="0">
                <a:moveTo>
                  <a:pt x="1028" y="0"/>
                </a:moveTo>
                <a:cubicBezTo>
                  <a:pt x="460" y="0"/>
                  <a:pt x="0" y="460"/>
                  <a:pt x="0" y="1016"/>
                </a:cubicBezTo>
                <a:lnTo>
                  <a:pt x="0" y="24646"/>
                </a:lnTo>
                <a:cubicBezTo>
                  <a:pt x="0" y="25214"/>
                  <a:pt x="460" y="25661"/>
                  <a:pt x="1028" y="25661"/>
                </a:cubicBezTo>
                <a:lnTo>
                  <a:pt x="40008" y="25661"/>
                </a:lnTo>
                <a:cubicBezTo>
                  <a:pt x="40564" y="25661"/>
                  <a:pt x="41023" y="25214"/>
                  <a:pt x="41023" y="24646"/>
                </a:cubicBezTo>
                <a:lnTo>
                  <a:pt x="41023" y="1016"/>
                </a:lnTo>
                <a:cubicBezTo>
                  <a:pt x="41023" y="460"/>
                  <a:pt x="40564" y="0"/>
                  <a:pt x="40008" y="0"/>
                </a:cubicBezTo>
                <a:close/>
              </a:path>
            </a:pathLst>
          </a:custGeom>
          <a:solidFill>
            <a:srgbClr val="BBE1FB"/>
          </a:solidFill>
          <a:ln w="28575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2543;p63">
            <a:extLst>
              <a:ext uri="{FF2B5EF4-FFF2-40B4-BE49-F238E27FC236}">
                <a16:creationId xmlns:a16="http://schemas.microsoft.com/office/drawing/2014/main" id="{308470BB-DB1D-612E-C101-F4F801B94249}"/>
              </a:ext>
            </a:extLst>
          </p:cNvPr>
          <p:cNvSpPr/>
          <p:nvPr/>
        </p:nvSpPr>
        <p:spPr>
          <a:xfrm>
            <a:off x="1439930" y="962912"/>
            <a:ext cx="6445286" cy="212989"/>
          </a:xfrm>
          <a:custGeom>
            <a:avLst/>
            <a:gdLst/>
            <a:ahLst/>
            <a:cxnLst/>
            <a:rect l="l" t="t" r="r" b="b"/>
            <a:pathLst>
              <a:path w="46502" h="3466" extrusionOk="0">
                <a:moveTo>
                  <a:pt x="1918" y="0"/>
                </a:moveTo>
                <a:cubicBezTo>
                  <a:pt x="852" y="0"/>
                  <a:pt x="1" y="862"/>
                  <a:pt x="1" y="1917"/>
                </a:cubicBezTo>
                <a:lnTo>
                  <a:pt x="1" y="3465"/>
                </a:lnTo>
                <a:lnTo>
                  <a:pt x="46502" y="3465"/>
                </a:lnTo>
                <a:lnTo>
                  <a:pt x="46502" y="1917"/>
                </a:lnTo>
                <a:cubicBezTo>
                  <a:pt x="46502" y="862"/>
                  <a:pt x="45641" y="0"/>
                  <a:pt x="4458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3474;p76">
            <a:extLst>
              <a:ext uri="{FF2B5EF4-FFF2-40B4-BE49-F238E27FC236}">
                <a16:creationId xmlns:a16="http://schemas.microsoft.com/office/drawing/2014/main" id="{30EB93F9-0BDE-DC12-4FDC-564709BF7D58}"/>
              </a:ext>
            </a:extLst>
          </p:cNvPr>
          <p:cNvSpPr txBox="1">
            <a:spLocks/>
          </p:cNvSpPr>
          <p:nvPr/>
        </p:nvSpPr>
        <p:spPr>
          <a:xfrm>
            <a:off x="2816304" y="106309"/>
            <a:ext cx="3399684" cy="64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報表分析</a:t>
            </a:r>
          </a:p>
        </p:txBody>
      </p:sp>
      <p:sp>
        <p:nvSpPr>
          <p:cNvPr id="53" name="Google Shape;2544;p63">
            <a:extLst>
              <a:ext uri="{FF2B5EF4-FFF2-40B4-BE49-F238E27FC236}">
                <a16:creationId xmlns:a16="http://schemas.microsoft.com/office/drawing/2014/main" id="{C5DF36B2-24D1-6CF8-D282-9CCDFDE50B89}"/>
              </a:ext>
            </a:extLst>
          </p:cNvPr>
          <p:cNvSpPr/>
          <p:nvPr/>
        </p:nvSpPr>
        <p:spPr>
          <a:xfrm>
            <a:off x="1618514" y="1030607"/>
            <a:ext cx="107148" cy="104608"/>
          </a:xfrm>
          <a:custGeom>
            <a:avLst/>
            <a:gdLst/>
            <a:ahLst/>
            <a:cxnLst/>
            <a:rect l="l" t="t" r="r" b="b"/>
            <a:pathLst>
              <a:path w="893" h="882" extrusionOk="0">
                <a:moveTo>
                  <a:pt x="452" y="0"/>
                </a:moveTo>
                <a:cubicBezTo>
                  <a:pt x="206" y="0"/>
                  <a:pt x="1" y="195"/>
                  <a:pt x="1" y="441"/>
                </a:cubicBezTo>
                <a:cubicBezTo>
                  <a:pt x="1" y="687"/>
                  <a:pt x="206" y="882"/>
                  <a:pt x="452" y="882"/>
                </a:cubicBezTo>
                <a:cubicBezTo>
                  <a:pt x="688" y="882"/>
                  <a:pt x="893" y="687"/>
                  <a:pt x="893" y="441"/>
                </a:cubicBezTo>
                <a:cubicBezTo>
                  <a:pt x="893" y="195"/>
                  <a:pt x="688" y="0"/>
                  <a:pt x="452" y="0"/>
                </a:cubicBezTo>
                <a:close/>
              </a:path>
            </a:pathLst>
          </a:custGeom>
          <a:solidFill>
            <a:srgbClr val="FF61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2545;p63">
            <a:extLst>
              <a:ext uri="{FF2B5EF4-FFF2-40B4-BE49-F238E27FC236}">
                <a16:creationId xmlns:a16="http://schemas.microsoft.com/office/drawing/2014/main" id="{87E2564D-D78C-FA74-320B-E1CE6279CC90}"/>
              </a:ext>
            </a:extLst>
          </p:cNvPr>
          <p:cNvSpPr/>
          <p:nvPr/>
        </p:nvSpPr>
        <p:spPr>
          <a:xfrm>
            <a:off x="1788354" y="1030607"/>
            <a:ext cx="105948" cy="104608"/>
          </a:xfrm>
          <a:custGeom>
            <a:avLst/>
            <a:gdLst/>
            <a:ahLst/>
            <a:cxnLst/>
            <a:rect l="l" t="t" r="r" b="b"/>
            <a:pathLst>
              <a:path w="883" h="882" extrusionOk="0">
                <a:moveTo>
                  <a:pt x="442" y="0"/>
                </a:moveTo>
                <a:cubicBezTo>
                  <a:pt x="196" y="0"/>
                  <a:pt x="1" y="195"/>
                  <a:pt x="1" y="441"/>
                </a:cubicBezTo>
                <a:cubicBezTo>
                  <a:pt x="1" y="687"/>
                  <a:pt x="196" y="882"/>
                  <a:pt x="442" y="882"/>
                </a:cubicBezTo>
                <a:cubicBezTo>
                  <a:pt x="688" y="882"/>
                  <a:pt x="882" y="687"/>
                  <a:pt x="882" y="441"/>
                </a:cubicBezTo>
                <a:cubicBezTo>
                  <a:pt x="882" y="195"/>
                  <a:pt x="688" y="0"/>
                  <a:pt x="442" y="0"/>
                </a:cubicBezTo>
                <a:close/>
              </a:path>
            </a:pathLst>
          </a:custGeom>
          <a:solidFill>
            <a:srgbClr val="FFBE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2546;p63">
            <a:extLst>
              <a:ext uri="{FF2B5EF4-FFF2-40B4-BE49-F238E27FC236}">
                <a16:creationId xmlns:a16="http://schemas.microsoft.com/office/drawing/2014/main" id="{0818CA07-BA05-9DB2-3E1B-BAE9454943DE}"/>
              </a:ext>
            </a:extLst>
          </p:cNvPr>
          <p:cNvSpPr/>
          <p:nvPr/>
        </p:nvSpPr>
        <p:spPr>
          <a:xfrm>
            <a:off x="1943843" y="1030418"/>
            <a:ext cx="124426" cy="105438"/>
          </a:xfrm>
          <a:custGeom>
            <a:avLst/>
            <a:gdLst/>
            <a:ahLst/>
            <a:cxnLst/>
            <a:rect l="l" t="t" r="r" b="b"/>
            <a:pathLst>
              <a:path w="1037" h="889" extrusionOk="0">
                <a:moveTo>
                  <a:pt x="596" y="0"/>
                </a:moveTo>
                <a:cubicBezTo>
                  <a:pt x="196" y="0"/>
                  <a:pt x="1" y="472"/>
                  <a:pt x="278" y="759"/>
                </a:cubicBezTo>
                <a:cubicBezTo>
                  <a:pt x="370" y="848"/>
                  <a:pt x="482" y="888"/>
                  <a:pt x="591" y="888"/>
                </a:cubicBezTo>
                <a:cubicBezTo>
                  <a:pt x="820" y="888"/>
                  <a:pt x="1036" y="712"/>
                  <a:pt x="1036" y="441"/>
                </a:cubicBezTo>
                <a:cubicBezTo>
                  <a:pt x="1036" y="195"/>
                  <a:pt x="842" y="0"/>
                  <a:pt x="596" y="0"/>
                </a:cubicBezTo>
                <a:close/>
              </a:path>
            </a:pathLst>
          </a:custGeom>
          <a:solidFill>
            <a:srgbClr val="2ACE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4" descr="9 Ways to Switch from Windows to Mac OS X - wikiHow">
            <a:extLst>
              <a:ext uri="{FF2B5EF4-FFF2-40B4-BE49-F238E27FC236}">
                <a16:creationId xmlns:a16="http://schemas.microsoft.com/office/drawing/2014/main" id="{A0D7CC4E-53BF-5330-8A4E-B6A79DF53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AutoShape 6" descr="9 Ways to Switch from Windows to Mac OS X - wikiHow">
            <a:extLst>
              <a:ext uri="{FF2B5EF4-FFF2-40B4-BE49-F238E27FC236}">
                <a16:creationId xmlns:a16="http://schemas.microsoft.com/office/drawing/2014/main" id="{F3484890-A15B-F4DD-10EF-0AF66DABA1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AutoShape 8" descr="9 Ways to Switch from Windows to Mac OS X - wikiHow">
            <a:extLst>
              <a:ext uri="{FF2B5EF4-FFF2-40B4-BE49-F238E27FC236}">
                <a16:creationId xmlns:a16="http://schemas.microsoft.com/office/drawing/2014/main" id="{16EF8901-35DB-5656-451F-FCF937FE13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7241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89" name="Google Shape;136;p23">
            <a:extLst>
              <a:ext uri="{FF2B5EF4-FFF2-40B4-BE49-F238E27FC236}">
                <a16:creationId xmlns:a16="http://schemas.microsoft.com/office/drawing/2014/main" id="{276997EF-DDBB-9637-E189-27DC283E55F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53785" y="1179942"/>
            <a:ext cx="6431431" cy="3218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AutoShape 10" descr="9 Ways to Switch from Windows to Mac OS X - wikiHow">
            <a:extLst>
              <a:ext uri="{FF2B5EF4-FFF2-40B4-BE49-F238E27FC236}">
                <a16:creationId xmlns:a16="http://schemas.microsoft.com/office/drawing/2014/main" id="{819B06F7-DB13-53A1-ED77-1879DFED11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28765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1887CFA8-F6CE-CB36-0DB9-C60F30058F47}"/>
              </a:ext>
            </a:extLst>
          </p:cNvPr>
          <p:cNvGrpSpPr/>
          <p:nvPr/>
        </p:nvGrpSpPr>
        <p:grpSpPr>
          <a:xfrm>
            <a:off x="6883069" y="242740"/>
            <a:ext cx="918060" cy="1347061"/>
            <a:chOff x="6979918" y="78580"/>
            <a:chExt cx="918060" cy="1347061"/>
          </a:xfrm>
        </p:grpSpPr>
        <p:sp>
          <p:nvSpPr>
            <p:cNvPr id="151" name="Google Shape;3653;p77">
              <a:extLst>
                <a:ext uri="{FF2B5EF4-FFF2-40B4-BE49-F238E27FC236}">
                  <a16:creationId xmlns:a16="http://schemas.microsoft.com/office/drawing/2014/main" id="{0650861E-7038-BC40-6AA4-D0A7108DA868}"/>
                </a:ext>
              </a:extLst>
            </p:cNvPr>
            <p:cNvSpPr/>
            <p:nvPr/>
          </p:nvSpPr>
          <p:spPr>
            <a:xfrm>
              <a:off x="7073440" y="464239"/>
              <a:ext cx="824538" cy="194279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54;p77">
              <a:extLst>
                <a:ext uri="{FF2B5EF4-FFF2-40B4-BE49-F238E27FC236}">
                  <a16:creationId xmlns:a16="http://schemas.microsoft.com/office/drawing/2014/main" id="{792F0FEA-93AA-1A7D-62B3-A3B64D4F26AB}"/>
                </a:ext>
              </a:extLst>
            </p:cNvPr>
            <p:cNvSpPr/>
            <p:nvPr/>
          </p:nvSpPr>
          <p:spPr>
            <a:xfrm>
              <a:off x="7073440" y="632678"/>
              <a:ext cx="547264" cy="25843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55;p77">
              <a:extLst>
                <a:ext uri="{FF2B5EF4-FFF2-40B4-BE49-F238E27FC236}">
                  <a16:creationId xmlns:a16="http://schemas.microsoft.com/office/drawing/2014/main" id="{08069DBE-CA4A-5517-67FC-CD0F5BA18AF5}"/>
                </a:ext>
              </a:extLst>
            </p:cNvPr>
            <p:cNvSpPr/>
            <p:nvPr/>
          </p:nvSpPr>
          <p:spPr>
            <a:xfrm>
              <a:off x="7419078" y="355863"/>
              <a:ext cx="185549" cy="181591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56;p77">
              <a:extLst>
                <a:ext uri="{FF2B5EF4-FFF2-40B4-BE49-F238E27FC236}">
                  <a16:creationId xmlns:a16="http://schemas.microsoft.com/office/drawing/2014/main" id="{66E1DEE0-1DF3-6C2B-0B3C-BBA24919B030}"/>
                </a:ext>
              </a:extLst>
            </p:cNvPr>
            <p:cNvSpPr/>
            <p:nvPr/>
          </p:nvSpPr>
          <p:spPr>
            <a:xfrm>
              <a:off x="7134646" y="191261"/>
              <a:ext cx="135065" cy="129559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57;p77">
              <a:extLst>
                <a:ext uri="{FF2B5EF4-FFF2-40B4-BE49-F238E27FC236}">
                  <a16:creationId xmlns:a16="http://schemas.microsoft.com/office/drawing/2014/main" id="{F3357AAA-F684-B3E4-5414-41F1B0C00B21}"/>
                </a:ext>
              </a:extLst>
            </p:cNvPr>
            <p:cNvSpPr/>
            <p:nvPr/>
          </p:nvSpPr>
          <p:spPr>
            <a:xfrm>
              <a:off x="7168895" y="187070"/>
              <a:ext cx="374522" cy="327911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58;p77">
              <a:extLst>
                <a:ext uri="{FF2B5EF4-FFF2-40B4-BE49-F238E27FC236}">
                  <a16:creationId xmlns:a16="http://schemas.microsoft.com/office/drawing/2014/main" id="{95C1E142-BF5B-C830-8A62-CA96E1A6BBA1}"/>
                </a:ext>
              </a:extLst>
            </p:cNvPr>
            <p:cNvSpPr/>
            <p:nvPr/>
          </p:nvSpPr>
          <p:spPr>
            <a:xfrm>
              <a:off x="7208509" y="331067"/>
              <a:ext cx="358287" cy="185432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59;p77">
              <a:extLst>
                <a:ext uri="{FF2B5EF4-FFF2-40B4-BE49-F238E27FC236}">
                  <a16:creationId xmlns:a16="http://schemas.microsoft.com/office/drawing/2014/main" id="{8804FFA8-EDBF-8FF8-C070-A6B738531273}"/>
                </a:ext>
              </a:extLst>
            </p:cNvPr>
            <p:cNvSpPr/>
            <p:nvPr/>
          </p:nvSpPr>
          <p:spPr>
            <a:xfrm>
              <a:off x="7102180" y="78580"/>
              <a:ext cx="466403" cy="292175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60;p77">
              <a:extLst>
                <a:ext uri="{FF2B5EF4-FFF2-40B4-BE49-F238E27FC236}">
                  <a16:creationId xmlns:a16="http://schemas.microsoft.com/office/drawing/2014/main" id="{C18C2434-33FD-BBFE-5773-EF874D7E405D}"/>
                </a:ext>
              </a:extLst>
            </p:cNvPr>
            <p:cNvSpPr/>
            <p:nvPr/>
          </p:nvSpPr>
          <p:spPr>
            <a:xfrm>
              <a:off x="7099648" y="1240909"/>
              <a:ext cx="254791" cy="184732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61;p77">
              <a:extLst>
                <a:ext uri="{FF2B5EF4-FFF2-40B4-BE49-F238E27FC236}">
                  <a16:creationId xmlns:a16="http://schemas.microsoft.com/office/drawing/2014/main" id="{FD42AED9-954C-E02F-6A61-AEEBB9ADDE3A}"/>
                </a:ext>
              </a:extLst>
            </p:cNvPr>
            <p:cNvSpPr/>
            <p:nvPr/>
          </p:nvSpPr>
          <p:spPr>
            <a:xfrm>
              <a:off x="7255268" y="595081"/>
              <a:ext cx="637353" cy="71344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62;p77">
              <a:extLst>
                <a:ext uri="{FF2B5EF4-FFF2-40B4-BE49-F238E27FC236}">
                  <a16:creationId xmlns:a16="http://schemas.microsoft.com/office/drawing/2014/main" id="{017062A2-07DA-BFEF-C4A3-2F5BE49050B1}"/>
                </a:ext>
              </a:extLst>
            </p:cNvPr>
            <p:cNvSpPr/>
            <p:nvPr/>
          </p:nvSpPr>
          <p:spPr>
            <a:xfrm>
              <a:off x="6990641" y="659803"/>
              <a:ext cx="234095" cy="50288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63;p77">
              <a:extLst>
                <a:ext uri="{FF2B5EF4-FFF2-40B4-BE49-F238E27FC236}">
                  <a16:creationId xmlns:a16="http://schemas.microsoft.com/office/drawing/2014/main" id="{93AD604B-ECFC-4293-94F0-D291F2464B67}"/>
                </a:ext>
              </a:extLst>
            </p:cNvPr>
            <p:cNvSpPr/>
            <p:nvPr/>
          </p:nvSpPr>
          <p:spPr>
            <a:xfrm>
              <a:off x="6979918" y="636637"/>
              <a:ext cx="234095" cy="73451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64;p77">
              <a:extLst>
                <a:ext uri="{FF2B5EF4-FFF2-40B4-BE49-F238E27FC236}">
                  <a16:creationId xmlns:a16="http://schemas.microsoft.com/office/drawing/2014/main" id="{9E403999-5490-D0ED-BDAF-58960C9D2DEB}"/>
                </a:ext>
              </a:extLst>
            </p:cNvPr>
            <p:cNvSpPr/>
            <p:nvPr/>
          </p:nvSpPr>
          <p:spPr>
            <a:xfrm>
              <a:off x="7159813" y="645719"/>
              <a:ext cx="46909" cy="15599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群組 191">
            <a:extLst>
              <a:ext uri="{FF2B5EF4-FFF2-40B4-BE49-F238E27FC236}">
                <a16:creationId xmlns:a16="http://schemas.microsoft.com/office/drawing/2014/main" id="{23801A35-568F-FD5A-C57C-849292F1CECE}"/>
              </a:ext>
            </a:extLst>
          </p:cNvPr>
          <p:cNvGrpSpPr/>
          <p:nvPr/>
        </p:nvGrpSpPr>
        <p:grpSpPr>
          <a:xfrm>
            <a:off x="161111" y="2937164"/>
            <a:ext cx="1453981" cy="2231803"/>
            <a:chOff x="-1049835" y="2110583"/>
            <a:chExt cx="1601027" cy="2493684"/>
          </a:xfrm>
        </p:grpSpPr>
        <p:sp>
          <p:nvSpPr>
            <p:cNvPr id="63" name="Google Shape;3565;p77">
              <a:extLst>
                <a:ext uri="{FF2B5EF4-FFF2-40B4-BE49-F238E27FC236}">
                  <a16:creationId xmlns:a16="http://schemas.microsoft.com/office/drawing/2014/main" id="{556AC70E-781B-AB50-7929-1E2628F27E1B}"/>
                </a:ext>
              </a:extLst>
            </p:cNvPr>
            <p:cNvSpPr/>
            <p:nvPr/>
          </p:nvSpPr>
          <p:spPr>
            <a:xfrm>
              <a:off x="-826756" y="4516846"/>
              <a:ext cx="999218" cy="87421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6;p77">
              <a:extLst>
                <a:ext uri="{FF2B5EF4-FFF2-40B4-BE49-F238E27FC236}">
                  <a16:creationId xmlns:a16="http://schemas.microsoft.com/office/drawing/2014/main" id="{3702481B-45FA-1176-294D-01FB9640FD6A}"/>
                </a:ext>
              </a:extLst>
            </p:cNvPr>
            <p:cNvSpPr/>
            <p:nvPr/>
          </p:nvSpPr>
          <p:spPr>
            <a:xfrm>
              <a:off x="-652072" y="3017049"/>
              <a:ext cx="302446" cy="1422925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7;p77">
              <a:extLst>
                <a:ext uri="{FF2B5EF4-FFF2-40B4-BE49-F238E27FC236}">
                  <a16:creationId xmlns:a16="http://schemas.microsoft.com/office/drawing/2014/main" id="{7F2DA957-6712-9718-B2CD-14085DD39670}"/>
                </a:ext>
              </a:extLst>
            </p:cNvPr>
            <p:cNvSpPr/>
            <p:nvPr/>
          </p:nvSpPr>
          <p:spPr>
            <a:xfrm>
              <a:off x="-466669" y="3384200"/>
              <a:ext cx="113473" cy="486918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8;p77">
              <a:extLst>
                <a:ext uri="{FF2B5EF4-FFF2-40B4-BE49-F238E27FC236}">
                  <a16:creationId xmlns:a16="http://schemas.microsoft.com/office/drawing/2014/main" id="{8FD21016-A254-9A98-7C01-5251441CE0A5}"/>
                </a:ext>
              </a:extLst>
            </p:cNvPr>
            <p:cNvSpPr/>
            <p:nvPr/>
          </p:nvSpPr>
          <p:spPr>
            <a:xfrm>
              <a:off x="-639415" y="4340954"/>
              <a:ext cx="261049" cy="216162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9;p77">
              <a:extLst>
                <a:ext uri="{FF2B5EF4-FFF2-40B4-BE49-F238E27FC236}">
                  <a16:creationId xmlns:a16="http://schemas.microsoft.com/office/drawing/2014/main" id="{C8AEB529-2D11-E9C1-8DC6-B63C7CAD4275}"/>
                </a:ext>
              </a:extLst>
            </p:cNvPr>
            <p:cNvSpPr/>
            <p:nvPr/>
          </p:nvSpPr>
          <p:spPr>
            <a:xfrm>
              <a:off x="-648497" y="4445139"/>
              <a:ext cx="273705" cy="121178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70;p77">
              <a:extLst>
                <a:ext uri="{FF2B5EF4-FFF2-40B4-BE49-F238E27FC236}">
                  <a16:creationId xmlns:a16="http://schemas.microsoft.com/office/drawing/2014/main" id="{8D3B28BF-201F-A82C-0993-49C1186CDEA3}"/>
                </a:ext>
              </a:extLst>
            </p:cNvPr>
            <p:cNvSpPr/>
            <p:nvPr/>
          </p:nvSpPr>
          <p:spPr>
            <a:xfrm>
              <a:off x="-626905" y="2986086"/>
              <a:ext cx="597743" cy="1581582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71;p77">
              <a:extLst>
                <a:ext uri="{FF2B5EF4-FFF2-40B4-BE49-F238E27FC236}">
                  <a16:creationId xmlns:a16="http://schemas.microsoft.com/office/drawing/2014/main" id="{343DB820-28C4-8000-B105-CBF4CCAAD3FF}"/>
                </a:ext>
              </a:extLst>
            </p:cNvPr>
            <p:cNvSpPr/>
            <p:nvPr/>
          </p:nvSpPr>
          <p:spPr>
            <a:xfrm>
              <a:off x="-313728" y="4477502"/>
              <a:ext cx="288149" cy="101387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72;p77">
              <a:extLst>
                <a:ext uri="{FF2B5EF4-FFF2-40B4-BE49-F238E27FC236}">
                  <a16:creationId xmlns:a16="http://schemas.microsoft.com/office/drawing/2014/main" id="{5B9A6157-00BE-18C8-4B2E-DBAAEC0F731C}"/>
                </a:ext>
              </a:extLst>
            </p:cNvPr>
            <p:cNvSpPr/>
            <p:nvPr/>
          </p:nvSpPr>
          <p:spPr>
            <a:xfrm>
              <a:off x="396468" y="2375758"/>
              <a:ext cx="154724" cy="120945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73;p77">
              <a:extLst>
                <a:ext uri="{FF2B5EF4-FFF2-40B4-BE49-F238E27FC236}">
                  <a16:creationId xmlns:a16="http://schemas.microsoft.com/office/drawing/2014/main" id="{4CC52A9E-F118-512A-F708-BA2568B977F7}"/>
                </a:ext>
              </a:extLst>
            </p:cNvPr>
            <p:cNvSpPr/>
            <p:nvPr/>
          </p:nvSpPr>
          <p:spPr>
            <a:xfrm>
              <a:off x="-315515" y="2452821"/>
              <a:ext cx="757975" cy="226638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75;p77">
              <a:extLst>
                <a:ext uri="{FF2B5EF4-FFF2-40B4-BE49-F238E27FC236}">
                  <a16:creationId xmlns:a16="http://schemas.microsoft.com/office/drawing/2014/main" id="{33412DB6-B8B8-6F6D-0EA7-E4434EEDFF8F}"/>
                </a:ext>
              </a:extLst>
            </p:cNvPr>
            <p:cNvSpPr/>
            <p:nvPr/>
          </p:nvSpPr>
          <p:spPr>
            <a:xfrm>
              <a:off x="-1049835" y="2648154"/>
              <a:ext cx="1027808" cy="529521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6;p77">
              <a:extLst>
                <a:ext uri="{FF2B5EF4-FFF2-40B4-BE49-F238E27FC236}">
                  <a16:creationId xmlns:a16="http://schemas.microsoft.com/office/drawing/2014/main" id="{94141F28-4EC8-EC15-CB0D-E68D00F39A29}"/>
                </a:ext>
              </a:extLst>
            </p:cNvPr>
            <p:cNvSpPr/>
            <p:nvPr/>
          </p:nvSpPr>
          <p:spPr>
            <a:xfrm>
              <a:off x="-1015733" y="2674811"/>
              <a:ext cx="961391" cy="473416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83;p77">
              <a:extLst>
                <a:ext uri="{FF2B5EF4-FFF2-40B4-BE49-F238E27FC236}">
                  <a16:creationId xmlns:a16="http://schemas.microsoft.com/office/drawing/2014/main" id="{127BDF40-1978-0EF2-BB4A-64BF443A2E6D}"/>
                </a:ext>
              </a:extLst>
            </p:cNvPr>
            <p:cNvSpPr/>
            <p:nvPr/>
          </p:nvSpPr>
          <p:spPr>
            <a:xfrm>
              <a:off x="-513428" y="2739533"/>
              <a:ext cx="106325" cy="309986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84;p77">
              <a:extLst>
                <a:ext uri="{FF2B5EF4-FFF2-40B4-BE49-F238E27FC236}">
                  <a16:creationId xmlns:a16="http://schemas.microsoft.com/office/drawing/2014/main" id="{497031D0-5CDC-9BD3-0498-E39357B2578A}"/>
                </a:ext>
              </a:extLst>
            </p:cNvPr>
            <p:cNvSpPr/>
            <p:nvPr/>
          </p:nvSpPr>
          <p:spPr>
            <a:xfrm>
              <a:off x="-436141" y="2728590"/>
              <a:ext cx="106325" cy="309868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85;p77">
              <a:extLst>
                <a:ext uri="{FF2B5EF4-FFF2-40B4-BE49-F238E27FC236}">
                  <a16:creationId xmlns:a16="http://schemas.microsoft.com/office/drawing/2014/main" id="{E5670F33-F923-5049-4EF8-4EBA2778D8DE}"/>
                </a:ext>
              </a:extLst>
            </p:cNvPr>
            <p:cNvSpPr/>
            <p:nvPr/>
          </p:nvSpPr>
          <p:spPr>
            <a:xfrm>
              <a:off x="-358699" y="2717299"/>
              <a:ext cx="106325" cy="309868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86;p77">
              <a:extLst>
                <a:ext uri="{FF2B5EF4-FFF2-40B4-BE49-F238E27FC236}">
                  <a16:creationId xmlns:a16="http://schemas.microsoft.com/office/drawing/2014/main" id="{8E047D18-F370-05CF-5571-826C74AD563C}"/>
                </a:ext>
              </a:extLst>
            </p:cNvPr>
            <p:cNvSpPr/>
            <p:nvPr/>
          </p:nvSpPr>
          <p:spPr>
            <a:xfrm>
              <a:off x="-281262" y="2705773"/>
              <a:ext cx="106325" cy="309868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87;p77">
              <a:extLst>
                <a:ext uri="{FF2B5EF4-FFF2-40B4-BE49-F238E27FC236}">
                  <a16:creationId xmlns:a16="http://schemas.microsoft.com/office/drawing/2014/main" id="{EEBEC42F-ADCD-A97A-E6A6-403CDF5359F0}"/>
                </a:ext>
              </a:extLst>
            </p:cNvPr>
            <p:cNvSpPr/>
            <p:nvPr/>
          </p:nvSpPr>
          <p:spPr>
            <a:xfrm>
              <a:off x="-203824" y="2694483"/>
              <a:ext cx="106325" cy="309986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88;p77">
              <a:extLst>
                <a:ext uri="{FF2B5EF4-FFF2-40B4-BE49-F238E27FC236}">
                  <a16:creationId xmlns:a16="http://schemas.microsoft.com/office/drawing/2014/main" id="{6EAD8E8F-55E8-9383-1198-7E7E9F9AE0ED}"/>
                </a:ext>
              </a:extLst>
            </p:cNvPr>
            <p:cNvSpPr/>
            <p:nvPr/>
          </p:nvSpPr>
          <p:spPr>
            <a:xfrm>
              <a:off x="-677238" y="2976189"/>
              <a:ext cx="536541" cy="634285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89;p77">
              <a:extLst>
                <a:ext uri="{FF2B5EF4-FFF2-40B4-BE49-F238E27FC236}">
                  <a16:creationId xmlns:a16="http://schemas.microsoft.com/office/drawing/2014/main" id="{F5FEAA4D-341B-F145-1D22-19F975CC6808}"/>
                </a:ext>
              </a:extLst>
            </p:cNvPr>
            <p:cNvSpPr/>
            <p:nvPr/>
          </p:nvSpPr>
          <p:spPr>
            <a:xfrm>
              <a:off x="-661158" y="2420458"/>
              <a:ext cx="446593" cy="606817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90;p77">
              <a:extLst>
                <a:ext uri="{FF2B5EF4-FFF2-40B4-BE49-F238E27FC236}">
                  <a16:creationId xmlns:a16="http://schemas.microsoft.com/office/drawing/2014/main" id="{A839AFCB-521F-1C68-6A4D-B7AAFA8E2592}"/>
                </a:ext>
              </a:extLst>
            </p:cNvPr>
            <p:cNvSpPr/>
            <p:nvPr/>
          </p:nvSpPr>
          <p:spPr>
            <a:xfrm>
              <a:off x="-286623" y="2646989"/>
              <a:ext cx="73863" cy="351774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91;p77">
              <a:extLst>
                <a:ext uri="{FF2B5EF4-FFF2-40B4-BE49-F238E27FC236}">
                  <a16:creationId xmlns:a16="http://schemas.microsoft.com/office/drawing/2014/main" id="{A9E2A87A-3EBF-8657-4472-D3BB0A22BCC2}"/>
                </a:ext>
              </a:extLst>
            </p:cNvPr>
            <p:cNvSpPr/>
            <p:nvPr/>
          </p:nvSpPr>
          <p:spPr>
            <a:xfrm>
              <a:off x="-441502" y="2516497"/>
              <a:ext cx="379883" cy="234670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92;p77">
              <a:extLst>
                <a:ext uri="{FF2B5EF4-FFF2-40B4-BE49-F238E27FC236}">
                  <a16:creationId xmlns:a16="http://schemas.microsoft.com/office/drawing/2014/main" id="{9056DB90-9288-108E-441A-543D7F5363F5}"/>
                </a:ext>
              </a:extLst>
            </p:cNvPr>
            <p:cNvSpPr/>
            <p:nvPr/>
          </p:nvSpPr>
          <p:spPr>
            <a:xfrm>
              <a:off x="-616036" y="2134214"/>
              <a:ext cx="381670" cy="356662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93;p77">
              <a:extLst>
                <a:ext uri="{FF2B5EF4-FFF2-40B4-BE49-F238E27FC236}">
                  <a16:creationId xmlns:a16="http://schemas.microsoft.com/office/drawing/2014/main" id="{47530C45-6033-CF2F-AA3A-40E9E87320D6}"/>
                </a:ext>
              </a:extLst>
            </p:cNvPr>
            <p:cNvSpPr/>
            <p:nvPr/>
          </p:nvSpPr>
          <p:spPr>
            <a:xfrm>
              <a:off x="-704343" y="2110583"/>
              <a:ext cx="433937" cy="666530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972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p71"/>
          <p:cNvSpPr/>
          <p:nvPr/>
        </p:nvSpPr>
        <p:spPr>
          <a:xfrm>
            <a:off x="3110373" y="903607"/>
            <a:ext cx="914916" cy="1113652"/>
          </a:xfrm>
          <a:custGeom>
            <a:avLst/>
            <a:gdLst/>
            <a:ahLst/>
            <a:cxnLst/>
            <a:rect l="l" t="t" r="r" b="b"/>
            <a:pathLst>
              <a:path w="9792" h="11919" extrusionOk="0">
                <a:moveTo>
                  <a:pt x="7760" y="1"/>
                </a:moveTo>
                <a:cubicBezTo>
                  <a:pt x="7760" y="1"/>
                  <a:pt x="1" y="2841"/>
                  <a:pt x="1608" y="11918"/>
                </a:cubicBezTo>
                <a:cubicBezTo>
                  <a:pt x="1608" y="11918"/>
                  <a:pt x="9791" y="8462"/>
                  <a:pt x="776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71"/>
          <p:cNvSpPr/>
          <p:nvPr/>
        </p:nvSpPr>
        <p:spPr>
          <a:xfrm>
            <a:off x="3315929" y="1299959"/>
            <a:ext cx="753366" cy="640497"/>
          </a:xfrm>
          <a:custGeom>
            <a:avLst/>
            <a:gdLst/>
            <a:ahLst/>
            <a:cxnLst/>
            <a:rect l="l" t="t" r="r" b="b"/>
            <a:pathLst>
              <a:path w="8063" h="6855" extrusionOk="0">
                <a:moveTo>
                  <a:pt x="7979" y="0"/>
                </a:moveTo>
                <a:cubicBezTo>
                  <a:pt x="7216" y="0"/>
                  <a:pt x="1445" y="221"/>
                  <a:pt x="1" y="6855"/>
                </a:cubicBezTo>
                <a:cubicBezTo>
                  <a:pt x="1" y="6855"/>
                  <a:pt x="6999" y="6782"/>
                  <a:pt x="8062" y="1"/>
                </a:cubicBezTo>
                <a:cubicBezTo>
                  <a:pt x="8062" y="1"/>
                  <a:pt x="8033" y="0"/>
                  <a:pt x="7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71"/>
          <p:cNvSpPr/>
          <p:nvPr/>
        </p:nvSpPr>
        <p:spPr>
          <a:xfrm>
            <a:off x="1384823" y="2965813"/>
            <a:ext cx="699081" cy="818864"/>
          </a:xfrm>
          <a:custGeom>
            <a:avLst/>
            <a:gdLst/>
            <a:ahLst/>
            <a:cxnLst/>
            <a:rect l="l" t="t" r="r" b="b"/>
            <a:pathLst>
              <a:path w="7482" h="8764" extrusionOk="0">
                <a:moveTo>
                  <a:pt x="1402" y="0"/>
                </a:moveTo>
                <a:lnTo>
                  <a:pt x="1402" y="0"/>
                </a:lnTo>
                <a:cubicBezTo>
                  <a:pt x="0" y="6128"/>
                  <a:pt x="6418" y="8763"/>
                  <a:pt x="6418" y="8763"/>
                </a:cubicBezTo>
                <a:cubicBezTo>
                  <a:pt x="7482" y="2188"/>
                  <a:pt x="1403" y="1"/>
                  <a:pt x="14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71"/>
          <p:cNvSpPr/>
          <p:nvPr/>
        </p:nvSpPr>
        <p:spPr>
          <a:xfrm>
            <a:off x="1342964" y="3250417"/>
            <a:ext cx="596396" cy="476612"/>
          </a:xfrm>
          <a:custGeom>
            <a:avLst/>
            <a:gdLst/>
            <a:ahLst/>
            <a:cxnLst/>
            <a:rect l="l" t="t" r="r" b="b"/>
            <a:pathLst>
              <a:path w="6383" h="5101" extrusionOk="0">
                <a:moveTo>
                  <a:pt x="16" y="0"/>
                </a:moveTo>
                <a:cubicBezTo>
                  <a:pt x="6" y="0"/>
                  <a:pt x="1" y="0"/>
                  <a:pt x="1" y="0"/>
                </a:cubicBezTo>
                <a:cubicBezTo>
                  <a:pt x="954" y="4933"/>
                  <a:pt x="6371" y="5100"/>
                  <a:pt x="6383" y="5101"/>
                </a:cubicBezTo>
                <a:lnTo>
                  <a:pt x="6383" y="5101"/>
                </a:lnTo>
                <a:cubicBezTo>
                  <a:pt x="5083" y="80"/>
                  <a:pt x="316" y="0"/>
                  <a:pt x="16" y="0"/>
                </a:cubicBezTo>
                <a:close/>
                <a:moveTo>
                  <a:pt x="6383" y="5101"/>
                </a:moveTo>
                <a:cubicBezTo>
                  <a:pt x="6383" y="5101"/>
                  <a:pt x="6383" y="5101"/>
                  <a:pt x="6383" y="5101"/>
                </a:cubicBezTo>
                <a:cubicBezTo>
                  <a:pt x="6383" y="5101"/>
                  <a:pt x="6383" y="5101"/>
                  <a:pt x="6383" y="5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71"/>
          <p:cNvSpPr/>
          <p:nvPr/>
        </p:nvSpPr>
        <p:spPr>
          <a:xfrm>
            <a:off x="2458760" y="903607"/>
            <a:ext cx="546688" cy="640497"/>
          </a:xfrm>
          <a:custGeom>
            <a:avLst/>
            <a:gdLst/>
            <a:ahLst/>
            <a:cxnLst/>
            <a:rect l="l" t="t" r="r" b="b"/>
            <a:pathLst>
              <a:path w="5851" h="6855" extrusionOk="0">
                <a:moveTo>
                  <a:pt x="1910" y="1"/>
                </a:moveTo>
                <a:lnTo>
                  <a:pt x="1910" y="1"/>
                </a:lnTo>
                <a:cubicBezTo>
                  <a:pt x="1910" y="1"/>
                  <a:pt x="1" y="3990"/>
                  <a:pt x="4026" y="6854"/>
                </a:cubicBezTo>
                <a:cubicBezTo>
                  <a:pt x="4026" y="6854"/>
                  <a:pt x="5851" y="2466"/>
                  <a:pt x="191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71"/>
          <p:cNvSpPr/>
          <p:nvPr/>
        </p:nvSpPr>
        <p:spPr>
          <a:xfrm>
            <a:off x="1106948" y="4161783"/>
            <a:ext cx="3225470" cy="216956"/>
          </a:xfrm>
          <a:custGeom>
            <a:avLst/>
            <a:gdLst/>
            <a:ahLst/>
            <a:cxnLst/>
            <a:rect l="l" t="t" r="r" b="b"/>
            <a:pathLst>
              <a:path w="34521" h="2322" extrusionOk="0">
                <a:moveTo>
                  <a:pt x="17261" y="0"/>
                </a:moveTo>
                <a:cubicBezTo>
                  <a:pt x="7724" y="0"/>
                  <a:pt x="1" y="520"/>
                  <a:pt x="1" y="1161"/>
                </a:cubicBezTo>
                <a:cubicBezTo>
                  <a:pt x="1" y="1801"/>
                  <a:pt x="7724" y="2321"/>
                  <a:pt x="17261" y="2321"/>
                </a:cubicBezTo>
                <a:cubicBezTo>
                  <a:pt x="26797" y="2321"/>
                  <a:pt x="34521" y="1801"/>
                  <a:pt x="34521" y="1161"/>
                </a:cubicBezTo>
                <a:cubicBezTo>
                  <a:pt x="34521" y="520"/>
                  <a:pt x="26797" y="0"/>
                  <a:pt x="172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71"/>
          <p:cNvSpPr/>
          <p:nvPr/>
        </p:nvSpPr>
        <p:spPr>
          <a:xfrm>
            <a:off x="2759153" y="4238586"/>
            <a:ext cx="93" cy="9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FF9D0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71"/>
          <p:cNvSpPr/>
          <p:nvPr/>
        </p:nvSpPr>
        <p:spPr>
          <a:xfrm>
            <a:off x="1882829" y="1235676"/>
            <a:ext cx="1862346" cy="3003001"/>
          </a:xfrm>
          <a:custGeom>
            <a:avLst/>
            <a:gdLst/>
            <a:ahLst/>
            <a:cxnLst/>
            <a:rect l="l" t="t" r="r" b="b"/>
            <a:pathLst>
              <a:path w="19932" h="32140" extrusionOk="0">
                <a:moveTo>
                  <a:pt x="7132" y="0"/>
                </a:moveTo>
                <a:lnTo>
                  <a:pt x="6974" y="290"/>
                </a:lnTo>
                <a:lnTo>
                  <a:pt x="6769" y="677"/>
                </a:lnTo>
                <a:cubicBezTo>
                  <a:pt x="6745" y="689"/>
                  <a:pt x="6709" y="701"/>
                  <a:pt x="6684" y="713"/>
                </a:cubicBezTo>
                <a:cubicBezTo>
                  <a:pt x="6334" y="907"/>
                  <a:pt x="6008" y="1112"/>
                  <a:pt x="5693" y="1354"/>
                </a:cubicBezTo>
                <a:cubicBezTo>
                  <a:pt x="5464" y="1535"/>
                  <a:pt x="5234" y="1729"/>
                  <a:pt x="5028" y="1934"/>
                </a:cubicBezTo>
                <a:cubicBezTo>
                  <a:pt x="4569" y="2357"/>
                  <a:pt x="4146" y="2841"/>
                  <a:pt x="3771" y="3348"/>
                </a:cubicBezTo>
                <a:cubicBezTo>
                  <a:pt x="3638" y="3530"/>
                  <a:pt x="3506" y="3723"/>
                  <a:pt x="3373" y="3916"/>
                </a:cubicBezTo>
                <a:cubicBezTo>
                  <a:pt x="3228" y="4170"/>
                  <a:pt x="3070" y="4412"/>
                  <a:pt x="2925" y="4678"/>
                </a:cubicBezTo>
                <a:cubicBezTo>
                  <a:pt x="2732" y="4992"/>
                  <a:pt x="2563" y="5331"/>
                  <a:pt x="2406" y="5669"/>
                </a:cubicBezTo>
                <a:cubicBezTo>
                  <a:pt x="2309" y="5862"/>
                  <a:pt x="2212" y="6056"/>
                  <a:pt x="2128" y="6249"/>
                </a:cubicBezTo>
                <a:cubicBezTo>
                  <a:pt x="1874" y="6817"/>
                  <a:pt x="1656" y="7397"/>
                  <a:pt x="1463" y="8002"/>
                </a:cubicBezTo>
                <a:cubicBezTo>
                  <a:pt x="1390" y="8183"/>
                  <a:pt x="1330" y="8377"/>
                  <a:pt x="1269" y="8570"/>
                </a:cubicBezTo>
                <a:cubicBezTo>
                  <a:pt x="1088" y="9198"/>
                  <a:pt x="919" y="9839"/>
                  <a:pt x="786" y="10504"/>
                </a:cubicBezTo>
                <a:cubicBezTo>
                  <a:pt x="750" y="10685"/>
                  <a:pt x="701" y="10878"/>
                  <a:pt x="677" y="11072"/>
                </a:cubicBezTo>
                <a:cubicBezTo>
                  <a:pt x="593" y="11471"/>
                  <a:pt x="532" y="11882"/>
                  <a:pt x="484" y="12281"/>
                </a:cubicBezTo>
                <a:lnTo>
                  <a:pt x="25" y="13127"/>
                </a:lnTo>
                <a:lnTo>
                  <a:pt x="0" y="13187"/>
                </a:lnTo>
                <a:lnTo>
                  <a:pt x="0" y="18989"/>
                </a:lnTo>
                <a:lnTo>
                  <a:pt x="49" y="19085"/>
                </a:lnTo>
                <a:lnTo>
                  <a:pt x="496" y="19919"/>
                </a:lnTo>
                <a:cubicBezTo>
                  <a:pt x="544" y="20330"/>
                  <a:pt x="617" y="20729"/>
                  <a:pt x="701" y="21128"/>
                </a:cubicBezTo>
                <a:cubicBezTo>
                  <a:pt x="738" y="21322"/>
                  <a:pt x="774" y="21515"/>
                  <a:pt x="810" y="21708"/>
                </a:cubicBezTo>
                <a:cubicBezTo>
                  <a:pt x="955" y="22361"/>
                  <a:pt x="1124" y="23002"/>
                  <a:pt x="1318" y="23630"/>
                </a:cubicBezTo>
                <a:cubicBezTo>
                  <a:pt x="1378" y="23824"/>
                  <a:pt x="1439" y="24017"/>
                  <a:pt x="1499" y="24210"/>
                </a:cubicBezTo>
                <a:cubicBezTo>
                  <a:pt x="1705" y="24803"/>
                  <a:pt x="1922" y="25383"/>
                  <a:pt x="2188" y="25951"/>
                </a:cubicBezTo>
                <a:cubicBezTo>
                  <a:pt x="2273" y="26144"/>
                  <a:pt x="2357" y="26338"/>
                  <a:pt x="2454" y="26519"/>
                </a:cubicBezTo>
                <a:cubicBezTo>
                  <a:pt x="2599" y="26821"/>
                  <a:pt x="2756" y="27123"/>
                  <a:pt x="2925" y="27413"/>
                </a:cubicBezTo>
                <a:cubicBezTo>
                  <a:pt x="3095" y="27703"/>
                  <a:pt x="3264" y="27981"/>
                  <a:pt x="3445" y="28247"/>
                </a:cubicBezTo>
                <a:cubicBezTo>
                  <a:pt x="3578" y="28453"/>
                  <a:pt x="3711" y="28634"/>
                  <a:pt x="3844" y="28827"/>
                </a:cubicBezTo>
                <a:cubicBezTo>
                  <a:pt x="4219" y="29335"/>
                  <a:pt x="4642" y="29807"/>
                  <a:pt x="5101" y="30242"/>
                </a:cubicBezTo>
                <a:cubicBezTo>
                  <a:pt x="5319" y="30447"/>
                  <a:pt x="5548" y="30641"/>
                  <a:pt x="5778" y="30810"/>
                </a:cubicBezTo>
                <a:cubicBezTo>
                  <a:pt x="6092" y="31051"/>
                  <a:pt x="6406" y="31257"/>
                  <a:pt x="6757" y="31438"/>
                </a:cubicBezTo>
                <a:lnTo>
                  <a:pt x="6974" y="31861"/>
                </a:lnTo>
                <a:lnTo>
                  <a:pt x="7059" y="32006"/>
                </a:lnTo>
                <a:lnTo>
                  <a:pt x="7132" y="32139"/>
                </a:lnTo>
                <a:lnTo>
                  <a:pt x="10806" y="32139"/>
                </a:lnTo>
                <a:cubicBezTo>
                  <a:pt x="11181" y="32139"/>
                  <a:pt x="11555" y="32091"/>
                  <a:pt x="11918" y="32006"/>
                </a:cubicBezTo>
                <a:cubicBezTo>
                  <a:pt x="12111" y="31970"/>
                  <a:pt x="12293" y="31922"/>
                  <a:pt x="12474" y="31861"/>
                </a:cubicBezTo>
                <a:cubicBezTo>
                  <a:pt x="12812" y="31753"/>
                  <a:pt x="13139" y="31607"/>
                  <a:pt x="13441" y="31438"/>
                </a:cubicBezTo>
                <a:cubicBezTo>
                  <a:pt x="13791" y="31257"/>
                  <a:pt x="14118" y="31051"/>
                  <a:pt x="14432" y="30810"/>
                </a:cubicBezTo>
                <a:cubicBezTo>
                  <a:pt x="14662" y="30628"/>
                  <a:pt x="14891" y="30435"/>
                  <a:pt x="15097" y="30242"/>
                </a:cubicBezTo>
                <a:cubicBezTo>
                  <a:pt x="15568" y="29807"/>
                  <a:pt x="15991" y="29323"/>
                  <a:pt x="16354" y="28815"/>
                </a:cubicBezTo>
                <a:cubicBezTo>
                  <a:pt x="16499" y="28634"/>
                  <a:pt x="16632" y="28441"/>
                  <a:pt x="16765" y="28247"/>
                </a:cubicBezTo>
                <a:cubicBezTo>
                  <a:pt x="16922" y="28006"/>
                  <a:pt x="17079" y="27740"/>
                  <a:pt x="17224" y="27486"/>
                </a:cubicBezTo>
                <a:cubicBezTo>
                  <a:pt x="17405" y="27172"/>
                  <a:pt x="17587" y="26845"/>
                  <a:pt x="17744" y="26507"/>
                </a:cubicBezTo>
                <a:cubicBezTo>
                  <a:pt x="17828" y="26326"/>
                  <a:pt x="17925" y="26132"/>
                  <a:pt x="18010" y="25939"/>
                </a:cubicBezTo>
                <a:cubicBezTo>
                  <a:pt x="18264" y="25383"/>
                  <a:pt x="18481" y="24803"/>
                  <a:pt x="18687" y="24198"/>
                </a:cubicBezTo>
                <a:cubicBezTo>
                  <a:pt x="18747" y="24005"/>
                  <a:pt x="18807" y="23824"/>
                  <a:pt x="18868" y="23630"/>
                </a:cubicBezTo>
                <a:cubicBezTo>
                  <a:pt x="19061" y="22990"/>
                  <a:pt x="19218" y="22349"/>
                  <a:pt x="19363" y="21696"/>
                </a:cubicBezTo>
                <a:cubicBezTo>
                  <a:pt x="19400" y="21503"/>
                  <a:pt x="19436" y="21322"/>
                  <a:pt x="19472" y="21128"/>
                </a:cubicBezTo>
                <a:cubicBezTo>
                  <a:pt x="19605" y="20451"/>
                  <a:pt x="19702" y="19762"/>
                  <a:pt x="19774" y="19073"/>
                </a:cubicBezTo>
                <a:cubicBezTo>
                  <a:pt x="19799" y="18880"/>
                  <a:pt x="19823" y="18699"/>
                  <a:pt x="19835" y="18505"/>
                </a:cubicBezTo>
                <a:cubicBezTo>
                  <a:pt x="19895" y="17792"/>
                  <a:pt x="19932" y="17091"/>
                  <a:pt x="19932" y="16390"/>
                </a:cubicBezTo>
                <a:cubicBezTo>
                  <a:pt x="19932" y="16197"/>
                  <a:pt x="19932" y="16003"/>
                  <a:pt x="19919" y="15810"/>
                </a:cubicBezTo>
                <a:cubicBezTo>
                  <a:pt x="19907" y="15097"/>
                  <a:pt x="19871" y="14396"/>
                  <a:pt x="19811" y="13695"/>
                </a:cubicBezTo>
                <a:cubicBezTo>
                  <a:pt x="19799" y="13501"/>
                  <a:pt x="19774" y="13308"/>
                  <a:pt x="19750" y="13115"/>
                </a:cubicBezTo>
                <a:cubicBezTo>
                  <a:pt x="19690" y="12426"/>
                  <a:pt x="19581" y="11737"/>
                  <a:pt x="19448" y="11060"/>
                </a:cubicBezTo>
                <a:cubicBezTo>
                  <a:pt x="19424" y="10866"/>
                  <a:pt x="19376" y="10685"/>
                  <a:pt x="19339" y="10492"/>
                </a:cubicBezTo>
                <a:cubicBezTo>
                  <a:pt x="19194" y="9839"/>
                  <a:pt x="19037" y="9186"/>
                  <a:pt x="18844" y="8558"/>
                </a:cubicBezTo>
                <a:cubicBezTo>
                  <a:pt x="18783" y="8364"/>
                  <a:pt x="18723" y="8183"/>
                  <a:pt x="18662" y="7990"/>
                </a:cubicBezTo>
                <a:cubicBezTo>
                  <a:pt x="18457" y="7385"/>
                  <a:pt x="18227" y="6805"/>
                  <a:pt x="17973" y="6237"/>
                </a:cubicBezTo>
                <a:cubicBezTo>
                  <a:pt x="17889" y="6044"/>
                  <a:pt x="17804" y="5850"/>
                  <a:pt x="17708" y="5669"/>
                </a:cubicBezTo>
                <a:cubicBezTo>
                  <a:pt x="17550" y="5343"/>
                  <a:pt x="17381" y="5028"/>
                  <a:pt x="17224" y="4738"/>
                </a:cubicBezTo>
                <a:cubicBezTo>
                  <a:pt x="17055" y="4448"/>
                  <a:pt x="16886" y="4182"/>
                  <a:pt x="16716" y="3916"/>
                </a:cubicBezTo>
                <a:cubicBezTo>
                  <a:pt x="16583" y="3723"/>
                  <a:pt x="16451" y="3530"/>
                  <a:pt x="16318" y="3348"/>
                </a:cubicBezTo>
                <a:cubicBezTo>
                  <a:pt x="15943" y="2841"/>
                  <a:pt x="15520" y="2357"/>
                  <a:pt x="15061" y="1934"/>
                </a:cubicBezTo>
                <a:cubicBezTo>
                  <a:pt x="14843" y="1729"/>
                  <a:pt x="14625" y="1535"/>
                  <a:pt x="14396" y="1354"/>
                </a:cubicBezTo>
                <a:cubicBezTo>
                  <a:pt x="14082" y="1112"/>
                  <a:pt x="13743" y="907"/>
                  <a:pt x="13405" y="713"/>
                </a:cubicBezTo>
                <a:cubicBezTo>
                  <a:pt x="13090" y="544"/>
                  <a:pt x="12752" y="399"/>
                  <a:pt x="12414" y="290"/>
                </a:cubicBezTo>
                <a:cubicBezTo>
                  <a:pt x="12244" y="230"/>
                  <a:pt x="12075" y="182"/>
                  <a:pt x="11906" y="145"/>
                </a:cubicBezTo>
                <a:cubicBezTo>
                  <a:pt x="11531" y="61"/>
                  <a:pt x="11156" y="12"/>
                  <a:pt x="1077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71"/>
          <p:cNvSpPr/>
          <p:nvPr/>
        </p:nvSpPr>
        <p:spPr>
          <a:xfrm>
            <a:off x="2508468" y="1236797"/>
            <a:ext cx="627977" cy="66713"/>
          </a:xfrm>
          <a:custGeom>
            <a:avLst/>
            <a:gdLst/>
            <a:ahLst/>
            <a:cxnLst/>
            <a:rect l="l" t="t" r="r" b="b"/>
            <a:pathLst>
              <a:path w="6721" h="714" extrusionOk="0">
                <a:moveTo>
                  <a:pt x="448" y="0"/>
                </a:moveTo>
                <a:lnTo>
                  <a:pt x="363" y="145"/>
                </a:lnTo>
                <a:lnTo>
                  <a:pt x="291" y="290"/>
                </a:lnTo>
                <a:lnTo>
                  <a:pt x="85" y="677"/>
                </a:lnTo>
                <a:cubicBezTo>
                  <a:pt x="49" y="689"/>
                  <a:pt x="25" y="701"/>
                  <a:pt x="0" y="714"/>
                </a:cubicBezTo>
                <a:lnTo>
                  <a:pt x="6721" y="714"/>
                </a:lnTo>
                <a:cubicBezTo>
                  <a:pt x="6406" y="544"/>
                  <a:pt x="6068" y="399"/>
                  <a:pt x="5730" y="290"/>
                </a:cubicBezTo>
                <a:cubicBezTo>
                  <a:pt x="5560" y="230"/>
                  <a:pt x="5391" y="182"/>
                  <a:pt x="5222" y="145"/>
                </a:cubicBezTo>
                <a:cubicBezTo>
                  <a:pt x="4847" y="61"/>
                  <a:pt x="4473" y="12"/>
                  <a:pt x="408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71"/>
          <p:cNvSpPr/>
          <p:nvPr/>
        </p:nvSpPr>
        <p:spPr>
          <a:xfrm>
            <a:off x="2353740" y="1363308"/>
            <a:ext cx="937433" cy="54286"/>
          </a:xfrm>
          <a:custGeom>
            <a:avLst/>
            <a:gdLst/>
            <a:ahLst/>
            <a:cxnLst/>
            <a:rect l="l" t="t" r="r" b="b"/>
            <a:pathLst>
              <a:path w="10033" h="581" extrusionOk="0">
                <a:moveTo>
                  <a:pt x="665" y="0"/>
                </a:moveTo>
                <a:cubicBezTo>
                  <a:pt x="436" y="181"/>
                  <a:pt x="206" y="375"/>
                  <a:pt x="1" y="580"/>
                </a:cubicBezTo>
                <a:lnTo>
                  <a:pt x="10033" y="580"/>
                </a:lnTo>
                <a:cubicBezTo>
                  <a:pt x="9815" y="375"/>
                  <a:pt x="9597" y="181"/>
                  <a:pt x="9368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71"/>
          <p:cNvSpPr/>
          <p:nvPr/>
        </p:nvSpPr>
        <p:spPr>
          <a:xfrm>
            <a:off x="2199012" y="1549617"/>
            <a:ext cx="1246890" cy="53165"/>
          </a:xfrm>
          <a:custGeom>
            <a:avLst/>
            <a:gdLst/>
            <a:ahLst/>
            <a:cxnLst/>
            <a:rect l="l" t="t" r="r" b="b"/>
            <a:pathLst>
              <a:path w="13345" h="569" extrusionOk="0">
                <a:moveTo>
                  <a:pt x="400" y="0"/>
                </a:moveTo>
                <a:cubicBezTo>
                  <a:pt x="267" y="182"/>
                  <a:pt x="134" y="375"/>
                  <a:pt x="1" y="569"/>
                </a:cubicBezTo>
                <a:lnTo>
                  <a:pt x="13345" y="569"/>
                </a:lnTo>
                <a:cubicBezTo>
                  <a:pt x="13212" y="375"/>
                  <a:pt x="13079" y="182"/>
                  <a:pt x="12946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71"/>
          <p:cNvSpPr/>
          <p:nvPr/>
        </p:nvSpPr>
        <p:spPr>
          <a:xfrm>
            <a:off x="2082686" y="1766480"/>
            <a:ext cx="1481786" cy="53165"/>
          </a:xfrm>
          <a:custGeom>
            <a:avLst/>
            <a:gdLst/>
            <a:ahLst/>
            <a:cxnLst/>
            <a:rect l="l" t="t" r="r" b="b"/>
            <a:pathLst>
              <a:path w="15859" h="569" extrusionOk="0">
                <a:moveTo>
                  <a:pt x="267" y="0"/>
                </a:moveTo>
                <a:cubicBezTo>
                  <a:pt x="170" y="181"/>
                  <a:pt x="73" y="375"/>
                  <a:pt x="1" y="568"/>
                </a:cubicBezTo>
                <a:lnTo>
                  <a:pt x="15859" y="568"/>
                </a:lnTo>
                <a:cubicBezTo>
                  <a:pt x="15762" y="375"/>
                  <a:pt x="15677" y="181"/>
                  <a:pt x="1558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71"/>
          <p:cNvSpPr/>
          <p:nvPr/>
        </p:nvSpPr>
        <p:spPr>
          <a:xfrm>
            <a:off x="2002519" y="1983250"/>
            <a:ext cx="1642120" cy="53165"/>
          </a:xfrm>
          <a:custGeom>
            <a:avLst/>
            <a:gdLst/>
            <a:ahLst/>
            <a:cxnLst/>
            <a:rect l="l" t="t" r="r" b="b"/>
            <a:pathLst>
              <a:path w="17575" h="569" extrusionOk="0">
                <a:moveTo>
                  <a:pt x="182" y="1"/>
                </a:moveTo>
                <a:cubicBezTo>
                  <a:pt x="109" y="194"/>
                  <a:pt x="49" y="376"/>
                  <a:pt x="1" y="569"/>
                </a:cubicBezTo>
                <a:lnTo>
                  <a:pt x="17575" y="569"/>
                </a:lnTo>
                <a:cubicBezTo>
                  <a:pt x="17514" y="376"/>
                  <a:pt x="17454" y="194"/>
                  <a:pt x="17393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71"/>
          <p:cNvSpPr/>
          <p:nvPr/>
        </p:nvSpPr>
        <p:spPr>
          <a:xfrm>
            <a:off x="1946085" y="2217024"/>
            <a:ext cx="1756204" cy="53165"/>
          </a:xfrm>
          <a:custGeom>
            <a:avLst/>
            <a:gdLst/>
            <a:ahLst/>
            <a:cxnLst/>
            <a:rect l="l" t="t" r="r" b="b"/>
            <a:pathLst>
              <a:path w="18796" h="569" extrusionOk="0">
                <a:moveTo>
                  <a:pt x="109" y="1"/>
                </a:moveTo>
                <a:cubicBezTo>
                  <a:pt x="73" y="194"/>
                  <a:pt x="36" y="375"/>
                  <a:pt x="0" y="569"/>
                </a:cubicBezTo>
                <a:lnTo>
                  <a:pt x="18795" y="569"/>
                </a:lnTo>
                <a:cubicBezTo>
                  <a:pt x="18759" y="388"/>
                  <a:pt x="18723" y="194"/>
                  <a:pt x="18674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71"/>
          <p:cNvSpPr/>
          <p:nvPr/>
        </p:nvSpPr>
        <p:spPr>
          <a:xfrm>
            <a:off x="1881708" y="2462105"/>
            <a:ext cx="1853283" cy="54286"/>
          </a:xfrm>
          <a:custGeom>
            <a:avLst/>
            <a:gdLst/>
            <a:ahLst/>
            <a:cxnLst/>
            <a:rect l="l" t="t" r="r" b="b"/>
            <a:pathLst>
              <a:path w="19835" h="581" extrusionOk="0">
                <a:moveTo>
                  <a:pt x="37" y="1"/>
                </a:moveTo>
                <a:lnTo>
                  <a:pt x="0" y="61"/>
                </a:lnTo>
                <a:lnTo>
                  <a:pt x="0" y="581"/>
                </a:lnTo>
                <a:lnTo>
                  <a:pt x="19835" y="581"/>
                </a:lnTo>
                <a:cubicBezTo>
                  <a:pt x="19823" y="387"/>
                  <a:pt x="19811" y="194"/>
                  <a:pt x="19786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0" name="Google Shape;3180;p71"/>
          <p:cNvSpPr/>
          <p:nvPr/>
        </p:nvSpPr>
        <p:spPr>
          <a:xfrm>
            <a:off x="1881708" y="2714006"/>
            <a:ext cx="1863468" cy="53165"/>
          </a:xfrm>
          <a:custGeom>
            <a:avLst/>
            <a:gdLst/>
            <a:ahLst/>
            <a:cxnLst/>
            <a:rect l="l" t="t" r="r" b="b"/>
            <a:pathLst>
              <a:path w="19944" h="569" extrusionOk="0">
                <a:moveTo>
                  <a:pt x="0" y="0"/>
                </a:moveTo>
                <a:lnTo>
                  <a:pt x="0" y="568"/>
                </a:lnTo>
                <a:lnTo>
                  <a:pt x="19944" y="568"/>
                </a:lnTo>
                <a:cubicBezTo>
                  <a:pt x="19944" y="375"/>
                  <a:pt x="19944" y="181"/>
                  <a:pt x="19944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1" name="Google Shape;3181;p71"/>
          <p:cNvSpPr/>
          <p:nvPr/>
        </p:nvSpPr>
        <p:spPr>
          <a:xfrm>
            <a:off x="1881708" y="2964692"/>
            <a:ext cx="1854404" cy="53165"/>
          </a:xfrm>
          <a:custGeom>
            <a:avLst/>
            <a:gdLst/>
            <a:ahLst/>
            <a:cxnLst/>
            <a:rect l="l" t="t" r="r" b="b"/>
            <a:pathLst>
              <a:path w="19847" h="569" extrusionOk="0">
                <a:moveTo>
                  <a:pt x="0" y="0"/>
                </a:moveTo>
                <a:lnTo>
                  <a:pt x="0" y="472"/>
                </a:lnTo>
                <a:lnTo>
                  <a:pt x="49" y="568"/>
                </a:lnTo>
                <a:lnTo>
                  <a:pt x="19786" y="568"/>
                </a:lnTo>
                <a:cubicBezTo>
                  <a:pt x="19811" y="375"/>
                  <a:pt x="19823" y="182"/>
                  <a:pt x="1984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2" name="Google Shape;3182;p71"/>
          <p:cNvSpPr/>
          <p:nvPr/>
        </p:nvSpPr>
        <p:spPr>
          <a:xfrm>
            <a:off x="1948327" y="3209772"/>
            <a:ext cx="1755083" cy="53165"/>
          </a:xfrm>
          <a:custGeom>
            <a:avLst/>
            <a:gdLst/>
            <a:ahLst/>
            <a:cxnLst/>
            <a:rect l="l" t="t" r="r" b="b"/>
            <a:pathLst>
              <a:path w="18784" h="569" extrusionOk="0">
                <a:moveTo>
                  <a:pt x="0" y="0"/>
                </a:moveTo>
                <a:cubicBezTo>
                  <a:pt x="37" y="194"/>
                  <a:pt x="73" y="375"/>
                  <a:pt x="121" y="568"/>
                </a:cubicBezTo>
                <a:lnTo>
                  <a:pt x="18662" y="568"/>
                </a:lnTo>
                <a:cubicBezTo>
                  <a:pt x="18699" y="375"/>
                  <a:pt x="18735" y="194"/>
                  <a:pt x="18783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3" name="Google Shape;3183;p71"/>
          <p:cNvSpPr/>
          <p:nvPr/>
        </p:nvSpPr>
        <p:spPr>
          <a:xfrm>
            <a:off x="2005883" y="3442426"/>
            <a:ext cx="1639878" cy="54286"/>
          </a:xfrm>
          <a:custGeom>
            <a:avLst/>
            <a:gdLst/>
            <a:ahLst/>
            <a:cxnLst/>
            <a:rect l="l" t="t" r="r" b="b"/>
            <a:pathLst>
              <a:path w="17551" h="581" extrusionOk="0">
                <a:moveTo>
                  <a:pt x="1" y="0"/>
                </a:moveTo>
                <a:cubicBezTo>
                  <a:pt x="49" y="193"/>
                  <a:pt x="122" y="387"/>
                  <a:pt x="182" y="580"/>
                </a:cubicBezTo>
                <a:lnTo>
                  <a:pt x="17370" y="580"/>
                </a:lnTo>
                <a:cubicBezTo>
                  <a:pt x="17442" y="387"/>
                  <a:pt x="17503" y="193"/>
                  <a:pt x="17551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4" name="Google Shape;3184;p71"/>
          <p:cNvSpPr/>
          <p:nvPr/>
        </p:nvSpPr>
        <p:spPr>
          <a:xfrm>
            <a:off x="2087264" y="3659195"/>
            <a:ext cx="1478329" cy="53165"/>
          </a:xfrm>
          <a:custGeom>
            <a:avLst/>
            <a:gdLst/>
            <a:ahLst/>
            <a:cxnLst/>
            <a:rect l="l" t="t" r="r" b="b"/>
            <a:pathLst>
              <a:path w="15822" h="569" extrusionOk="0">
                <a:moveTo>
                  <a:pt x="0" y="1"/>
                </a:moveTo>
                <a:cubicBezTo>
                  <a:pt x="85" y="194"/>
                  <a:pt x="169" y="388"/>
                  <a:pt x="266" y="569"/>
                </a:cubicBezTo>
                <a:lnTo>
                  <a:pt x="15556" y="569"/>
                </a:lnTo>
                <a:cubicBezTo>
                  <a:pt x="15653" y="388"/>
                  <a:pt x="15737" y="194"/>
                  <a:pt x="15822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5" name="Google Shape;3185;p71"/>
          <p:cNvSpPr/>
          <p:nvPr/>
        </p:nvSpPr>
        <p:spPr>
          <a:xfrm>
            <a:off x="2204712" y="3874937"/>
            <a:ext cx="1244554" cy="53165"/>
          </a:xfrm>
          <a:custGeom>
            <a:avLst/>
            <a:gdLst/>
            <a:ahLst/>
            <a:cxnLst/>
            <a:rect l="l" t="t" r="r" b="b"/>
            <a:pathLst>
              <a:path w="13320" h="569" extrusionOk="0">
                <a:moveTo>
                  <a:pt x="0" y="0"/>
                </a:moveTo>
                <a:cubicBezTo>
                  <a:pt x="133" y="194"/>
                  <a:pt x="266" y="387"/>
                  <a:pt x="399" y="568"/>
                </a:cubicBezTo>
                <a:lnTo>
                  <a:pt x="12921" y="568"/>
                </a:lnTo>
                <a:cubicBezTo>
                  <a:pt x="13054" y="387"/>
                  <a:pt x="13187" y="194"/>
                  <a:pt x="13320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6" name="Google Shape;3186;p71"/>
          <p:cNvSpPr/>
          <p:nvPr/>
        </p:nvSpPr>
        <p:spPr>
          <a:xfrm>
            <a:off x="2359346" y="4061246"/>
            <a:ext cx="935191" cy="53165"/>
          </a:xfrm>
          <a:custGeom>
            <a:avLst/>
            <a:gdLst/>
            <a:ahLst/>
            <a:cxnLst/>
            <a:rect l="l" t="t" r="r" b="b"/>
            <a:pathLst>
              <a:path w="10009" h="569" extrusionOk="0">
                <a:moveTo>
                  <a:pt x="1" y="1"/>
                </a:moveTo>
                <a:cubicBezTo>
                  <a:pt x="219" y="194"/>
                  <a:pt x="448" y="387"/>
                  <a:pt x="678" y="569"/>
                </a:cubicBezTo>
                <a:lnTo>
                  <a:pt x="9332" y="569"/>
                </a:lnTo>
                <a:cubicBezTo>
                  <a:pt x="9574" y="387"/>
                  <a:pt x="9791" y="194"/>
                  <a:pt x="10009" y="1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7" name="Google Shape;3187;p71"/>
          <p:cNvSpPr/>
          <p:nvPr/>
        </p:nvSpPr>
        <p:spPr>
          <a:xfrm>
            <a:off x="2514074" y="4173088"/>
            <a:ext cx="625734" cy="65591"/>
          </a:xfrm>
          <a:custGeom>
            <a:avLst/>
            <a:gdLst/>
            <a:ahLst/>
            <a:cxnLst/>
            <a:rect l="l" t="t" r="r" b="b"/>
            <a:pathLst>
              <a:path w="6697" h="702" extrusionOk="0">
                <a:moveTo>
                  <a:pt x="1" y="0"/>
                </a:moveTo>
                <a:lnTo>
                  <a:pt x="231" y="423"/>
                </a:lnTo>
                <a:lnTo>
                  <a:pt x="315" y="568"/>
                </a:lnTo>
                <a:lnTo>
                  <a:pt x="388" y="701"/>
                </a:lnTo>
                <a:lnTo>
                  <a:pt x="4050" y="701"/>
                </a:lnTo>
                <a:cubicBezTo>
                  <a:pt x="4425" y="701"/>
                  <a:pt x="4799" y="653"/>
                  <a:pt x="5162" y="568"/>
                </a:cubicBezTo>
                <a:cubicBezTo>
                  <a:pt x="5355" y="532"/>
                  <a:pt x="5537" y="484"/>
                  <a:pt x="5718" y="423"/>
                </a:cubicBezTo>
                <a:cubicBezTo>
                  <a:pt x="6056" y="315"/>
                  <a:pt x="6383" y="169"/>
                  <a:pt x="6697" y="0"/>
                </a:cubicBezTo>
                <a:close/>
              </a:path>
            </a:pathLst>
          </a:custGeom>
          <a:solidFill>
            <a:srgbClr val="DD85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8" name="Google Shape;3188;p71"/>
          <p:cNvSpPr/>
          <p:nvPr/>
        </p:nvSpPr>
        <p:spPr>
          <a:xfrm>
            <a:off x="1595985" y="1236516"/>
            <a:ext cx="1890564" cy="3003001"/>
          </a:xfrm>
          <a:custGeom>
            <a:avLst/>
            <a:gdLst/>
            <a:ahLst/>
            <a:cxnLst/>
            <a:rect l="l" t="t" r="r" b="b"/>
            <a:pathLst>
              <a:path w="20234" h="32140" extrusionOk="0">
                <a:moveTo>
                  <a:pt x="10096" y="0"/>
                </a:moveTo>
                <a:cubicBezTo>
                  <a:pt x="7745" y="0"/>
                  <a:pt x="5396" y="1557"/>
                  <a:pt x="3602" y="4669"/>
                </a:cubicBezTo>
                <a:cubicBezTo>
                  <a:pt x="0" y="10930"/>
                  <a:pt x="0" y="21095"/>
                  <a:pt x="3602" y="27392"/>
                </a:cubicBezTo>
                <a:cubicBezTo>
                  <a:pt x="5412" y="30556"/>
                  <a:pt x="7786" y="32139"/>
                  <a:pt x="10157" y="32139"/>
                </a:cubicBezTo>
                <a:cubicBezTo>
                  <a:pt x="12506" y="32139"/>
                  <a:pt x="14852" y="30586"/>
                  <a:pt x="16644" y="27477"/>
                </a:cubicBezTo>
                <a:cubicBezTo>
                  <a:pt x="20234" y="21216"/>
                  <a:pt x="20234" y="11039"/>
                  <a:pt x="16644" y="4741"/>
                </a:cubicBezTo>
                <a:cubicBezTo>
                  <a:pt x="14836" y="1581"/>
                  <a:pt x="12465" y="0"/>
                  <a:pt x="100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71"/>
          <p:cNvSpPr/>
          <p:nvPr/>
        </p:nvSpPr>
        <p:spPr>
          <a:xfrm>
            <a:off x="1781173" y="1338454"/>
            <a:ext cx="1521309" cy="2799686"/>
          </a:xfrm>
          <a:custGeom>
            <a:avLst/>
            <a:gdLst/>
            <a:ahLst/>
            <a:cxnLst/>
            <a:rect l="l" t="t" r="r" b="b"/>
            <a:pathLst>
              <a:path w="16282" h="29964" extrusionOk="0">
                <a:moveTo>
                  <a:pt x="8111" y="0"/>
                </a:moveTo>
                <a:cubicBezTo>
                  <a:pt x="6056" y="0"/>
                  <a:pt x="4086" y="1463"/>
                  <a:pt x="2551" y="4134"/>
                </a:cubicBezTo>
                <a:cubicBezTo>
                  <a:pt x="907" y="6986"/>
                  <a:pt x="1" y="10830"/>
                  <a:pt x="1" y="14928"/>
                </a:cubicBezTo>
                <a:cubicBezTo>
                  <a:pt x="1" y="19037"/>
                  <a:pt x="907" y="22881"/>
                  <a:pt x="2551" y="25757"/>
                </a:cubicBezTo>
                <a:cubicBezTo>
                  <a:pt x="4098" y="28465"/>
                  <a:pt x="6104" y="29951"/>
                  <a:pt x="8159" y="29964"/>
                </a:cubicBezTo>
                <a:cubicBezTo>
                  <a:pt x="10214" y="29964"/>
                  <a:pt x="12196" y="28501"/>
                  <a:pt x="13731" y="25830"/>
                </a:cubicBezTo>
                <a:cubicBezTo>
                  <a:pt x="15375" y="22965"/>
                  <a:pt x="16281" y="19134"/>
                  <a:pt x="16281" y="15036"/>
                </a:cubicBezTo>
                <a:cubicBezTo>
                  <a:pt x="16281" y="10927"/>
                  <a:pt x="15375" y="7083"/>
                  <a:pt x="13719" y="4194"/>
                </a:cubicBezTo>
                <a:cubicBezTo>
                  <a:pt x="12172" y="1487"/>
                  <a:pt x="10166" y="0"/>
                  <a:pt x="8111" y="0"/>
                </a:cubicBezTo>
                <a:close/>
              </a:path>
            </a:pathLst>
          </a:custGeom>
          <a:solidFill>
            <a:srgbClr val="EF94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71"/>
          <p:cNvSpPr/>
          <p:nvPr/>
        </p:nvSpPr>
        <p:spPr>
          <a:xfrm>
            <a:off x="1878345" y="1394889"/>
            <a:ext cx="1456839" cy="2799686"/>
          </a:xfrm>
          <a:custGeom>
            <a:avLst/>
            <a:gdLst/>
            <a:ahLst/>
            <a:cxnLst/>
            <a:rect l="l" t="t" r="r" b="b"/>
            <a:pathLst>
              <a:path w="15592" h="29964" extrusionOk="0">
                <a:moveTo>
                  <a:pt x="7772" y="1"/>
                </a:moveTo>
                <a:cubicBezTo>
                  <a:pt x="5802" y="1"/>
                  <a:pt x="3916" y="1463"/>
                  <a:pt x="2442" y="4122"/>
                </a:cubicBezTo>
                <a:cubicBezTo>
                  <a:pt x="870" y="6987"/>
                  <a:pt x="0" y="10830"/>
                  <a:pt x="0" y="14928"/>
                </a:cubicBezTo>
                <a:cubicBezTo>
                  <a:pt x="0" y="19037"/>
                  <a:pt x="870" y="22881"/>
                  <a:pt x="2454" y="25758"/>
                </a:cubicBezTo>
                <a:cubicBezTo>
                  <a:pt x="3928" y="28465"/>
                  <a:pt x="5850" y="29952"/>
                  <a:pt x="7820" y="29964"/>
                </a:cubicBezTo>
                <a:cubicBezTo>
                  <a:pt x="9790" y="29964"/>
                  <a:pt x="11676" y="28501"/>
                  <a:pt x="13150" y="25830"/>
                </a:cubicBezTo>
                <a:cubicBezTo>
                  <a:pt x="14722" y="22966"/>
                  <a:pt x="15592" y="19134"/>
                  <a:pt x="15592" y="15037"/>
                </a:cubicBezTo>
                <a:cubicBezTo>
                  <a:pt x="15592" y="10927"/>
                  <a:pt x="14722" y="7083"/>
                  <a:pt x="13138" y="4195"/>
                </a:cubicBezTo>
                <a:cubicBezTo>
                  <a:pt x="11664" y="1487"/>
                  <a:pt x="9742" y="1"/>
                  <a:pt x="777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1" name="Google Shape;3191;p71"/>
          <p:cNvSpPr/>
          <p:nvPr/>
        </p:nvSpPr>
        <p:spPr>
          <a:xfrm>
            <a:off x="2044284" y="1940643"/>
            <a:ext cx="883241" cy="1664171"/>
          </a:xfrm>
          <a:custGeom>
            <a:avLst/>
            <a:gdLst/>
            <a:ahLst/>
            <a:cxnLst/>
            <a:rect l="l" t="t" r="r" b="b"/>
            <a:pathLst>
              <a:path w="9453" h="17811" extrusionOk="0">
                <a:moveTo>
                  <a:pt x="3997" y="0"/>
                </a:moveTo>
                <a:cubicBezTo>
                  <a:pt x="3950" y="0"/>
                  <a:pt x="3903" y="15"/>
                  <a:pt x="3856" y="46"/>
                </a:cubicBezTo>
                <a:cubicBezTo>
                  <a:pt x="3180" y="517"/>
                  <a:pt x="2515" y="1242"/>
                  <a:pt x="1874" y="2246"/>
                </a:cubicBezTo>
                <a:lnTo>
                  <a:pt x="1258" y="1170"/>
                </a:lnTo>
                <a:cubicBezTo>
                  <a:pt x="1197" y="1055"/>
                  <a:pt x="1113" y="998"/>
                  <a:pt x="1027" y="998"/>
                </a:cubicBezTo>
                <a:cubicBezTo>
                  <a:pt x="941" y="998"/>
                  <a:pt x="853" y="1055"/>
                  <a:pt x="786" y="1170"/>
                </a:cubicBezTo>
                <a:lnTo>
                  <a:pt x="134" y="2318"/>
                </a:lnTo>
                <a:cubicBezTo>
                  <a:pt x="1" y="2572"/>
                  <a:pt x="1" y="2886"/>
                  <a:pt x="134" y="3140"/>
                </a:cubicBezTo>
                <a:lnTo>
                  <a:pt x="774" y="4264"/>
                </a:lnTo>
                <a:cubicBezTo>
                  <a:pt x="315" y="5400"/>
                  <a:pt x="110" y="6621"/>
                  <a:pt x="170" y="7842"/>
                </a:cubicBezTo>
                <a:cubicBezTo>
                  <a:pt x="206" y="8966"/>
                  <a:pt x="521" y="10066"/>
                  <a:pt x="1076" y="11057"/>
                </a:cubicBezTo>
                <a:cubicBezTo>
                  <a:pt x="1451" y="11722"/>
                  <a:pt x="1850" y="12133"/>
                  <a:pt x="2249" y="12278"/>
                </a:cubicBezTo>
                <a:cubicBezTo>
                  <a:pt x="2411" y="12337"/>
                  <a:pt x="2580" y="12366"/>
                  <a:pt x="2750" y="12366"/>
                </a:cubicBezTo>
                <a:cubicBezTo>
                  <a:pt x="2999" y="12366"/>
                  <a:pt x="3247" y="12303"/>
                  <a:pt x="3470" y="12181"/>
                </a:cubicBezTo>
                <a:cubicBezTo>
                  <a:pt x="3989" y="11891"/>
                  <a:pt x="4461" y="11528"/>
                  <a:pt x="4884" y="11105"/>
                </a:cubicBezTo>
                <a:cubicBezTo>
                  <a:pt x="5331" y="10682"/>
                  <a:pt x="5657" y="10392"/>
                  <a:pt x="5875" y="10223"/>
                </a:cubicBezTo>
                <a:cubicBezTo>
                  <a:pt x="6056" y="10066"/>
                  <a:pt x="6286" y="9981"/>
                  <a:pt x="6516" y="9981"/>
                </a:cubicBezTo>
                <a:cubicBezTo>
                  <a:pt x="6733" y="9981"/>
                  <a:pt x="6927" y="10126"/>
                  <a:pt x="7096" y="10428"/>
                </a:cubicBezTo>
                <a:cubicBezTo>
                  <a:pt x="7325" y="10839"/>
                  <a:pt x="7410" y="11299"/>
                  <a:pt x="7337" y="11758"/>
                </a:cubicBezTo>
                <a:cubicBezTo>
                  <a:pt x="7265" y="12302"/>
                  <a:pt x="7084" y="12822"/>
                  <a:pt x="6818" y="13281"/>
                </a:cubicBezTo>
                <a:cubicBezTo>
                  <a:pt x="6528" y="13813"/>
                  <a:pt x="6129" y="14260"/>
                  <a:pt x="5645" y="14598"/>
                </a:cubicBezTo>
                <a:cubicBezTo>
                  <a:pt x="5452" y="14731"/>
                  <a:pt x="5246" y="14852"/>
                  <a:pt x="5041" y="14949"/>
                </a:cubicBezTo>
                <a:cubicBezTo>
                  <a:pt x="4944" y="14997"/>
                  <a:pt x="4872" y="15070"/>
                  <a:pt x="4823" y="15167"/>
                </a:cubicBezTo>
                <a:cubicBezTo>
                  <a:pt x="4642" y="15517"/>
                  <a:pt x="4642" y="15952"/>
                  <a:pt x="4823" y="16303"/>
                </a:cubicBezTo>
                <a:lnTo>
                  <a:pt x="5585" y="17620"/>
                </a:lnTo>
                <a:cubicBezTo>
                  <a:pt x="5659" y="17744"/>
                  <a:pt x="5755" y="17811"/>
                  <a:pt x="5851" y="17811"/>
                </a:cubicBezTo>
                <a:cubicBezTo>
                  <a:pt x="5896" y="17811"/>
                  <a:pt x="5941" y="17796"/>
                  <a:pt x="5984" y="17765"/>
                </a:cubicBezTo>
                <a:cubicBezTo>
                  <a:pt x="6262" y="17584"/>
                  <a:pt x="6516" y="17391"/>
                  <a:pt x="6745" y="17161"/>
                </a:cubicBezTo>
                <a:cubicBezTo>
                  <a:pt x="7072" y="16847"/>
                  <a:pt x="7362" y="16496"/>
                  <a:pt x="7615" y="16121"/>
                </a:cubicBezTo>
                <a:lnTo>
                  <a:pt x="8111" y="16992"/>
                </a:lnTo>
                <a:cubicBezTo>
                  <a:pt x="8178" y="17100"/>
                  <a:pt x="8262" y="17155"/>
                  <a:pt x="8347" y="17155"/>
                </a:cubicBezTo>
                <a:cubicBezTo>
                  <a:pt x="8431" y="17155"/>
                  <a:pt x="8516" y="17100"/>
                  <a:pt x="8582" y="16992"/>
                </a:cubicBezTo>
                <a:lnTo>
                  <a:pt x="8595" y="17004"/>
                </a:lnTo>
                <a:lnTo>
                  <a:pt x="9247" y="15843"/>
                </a:lnTo>
                <a:cubicBezTo>
                  <a:pt x="9380" y="15590"/>
                  <a:pt x="9380" y="15287"/>
                  <a:pt x="9247" y="15021"/>
                </a:cubicBezTo>
                <a:lnTo>
                  <a:pt x="8727" y="14103"/>
                </a:lnTo>
                <a:cubicBezTo>
                  <a:pt x="9223" y="12930"/>
                  <a:pt x="9453" y="11661"/>
                  <a:pt x="9404" y="10380"/>
                </a:cubicBezTo>
                <a:cubicBezTo>
                  <a:pt x="9344" y="9159"/>
                  <a:pt x="9054" y="8120"/>
                  <a:pt x="8558" y="7250"/>
                </a:cubicBezTo>
                <a:cubicBezTo>
                  <a:pt x="8026" y="6319"/>
                  <a:pt x="7483" y="5860"/>
                  <a:pt x="6939" y="5860"/>
                </a:cubicBezTo>
                <a:cubicBezTo>
                  <a:pt x="6395" y="5872"/>
                  <a:pt x="5802" y="6150"/>
                  <a:pt x="5162" y="6706"/>
                </a:cubicBezTo>
                <a:cubicBezTo>
                  <a:pt x="5101" y="6754"/>
                  <a:pt x="4932" y="6911"/>
                  <a:pt x="4654" y="7141"/>
                </a:cubicBezTo>
                <a:cubicBezTo>
                  <a:pt x="4074" y="7673"/>
                  <a:pt x="3615" y="7999"/>
                  <a:pt x="3300" y="8156"/>
                </a:cubicBezTo>
                <a:cubicBezTo>
                  <a:pt x="3211" y="8198"/>
                  <a:pt x="3126" y="8218"/>
                  <a:pt x="3046" y="8218"/>
                </a:cubicBezTo>
                <a:cubicBezTo>
                  <a:pt x="2845" y="8218"/>
                  <a:pt x="2674" y="8089"/>
                  <a:pt x="2527" y="7830"/>
                </a:cubicBezTo>
                <a:cubicBezTo>
                  <a:pt x="2056" y="7020"/>
                  <a:pt x="2128" y="6065"/>
                  <a:pt x="2744" y="4977"/>
                </a:cubicBezTo>
                <a:cubicBezTo>
                  <a:pt x="3095" y="4373"/>
                  <a:pt x="3530" y="3829"/>
                  <a:pt x="4062" y="3370"/>
                </a:cubicBezTo>
                <a:cubicBezTo>
                  <a:pt x="4292" y="3164"/>
                  <a:pt x="4545" y="2983"/>
                  <a:pt x="4823" y="2838"/>
                </a:cubicBezTo>
                <a:cubicBezTo>
                  <a:pt x="4908" y="2790"/>
                  <a:pt x="4968" y="2717"/>
                  <a:pt x="5017" y="2632"/>
                </a:cubicBezTo>
                <a:cubicBezTo>
                  <a:pt x="5198" y="2270"/>
                  <a:pt x="5198" y="1847"/>
                  <a:pt x="5017" y="1496"/>
                </a:cubicBezTo>
                <a:lnTo>
                  <a:pt x="4267" y="191"/>
                </a:lnTo>
                <a:cubicBezTo>
                  <a:pt x="4193" y="68"/>
                  <a:pt x="4097" y="0"/>
                  <a:pt x="39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2" name="Google Shape;3192;p71"/>
          <p:cNvSpPr/>
          <p:nvPr/>
        </p:nvSpPr>
        <p:spPr>
          <a:xfrm>
            <a:off x="1783415" y="1678932"/>
            <a:ext cx="813258" cy="2572172"/>
          </a:xfrm>
          <a:custGeom>
            <a:avLst/>
            <a:gdLst/>
            <a:ahLst/>
            <a:cxnLst/>
            <a:rect l="l" t="t" r="r" b="b"/>
            <a:pathLst>
              <a:path w="8704" h="27529" extrusionOk="0">
                <a:moveTo>
                  <a:pt x="8075" y="1940"/>
                </a:moveTo>
                <a:lnTo>
                  <a:pt x="7567" y="4660"/>
                </a:lnTo>
                <a:lnTo>
                  <a:pt x="4618" y="4660"/>
                </a:lnTo>
                <a:lnTo>
                  <a:pt x="5126" y="1940"/>
                </a:lnTo>
                <a:close/>
                <a:moveTo>
                  <a:pt x="7507" y="4926"/>
                </a:moveTo>
                <a:lnTo>
                  <a:pt x="6999" y="7645"/>
                </a:lnTo>
                <a:lnTo>
                  <a:pt x="4038" y="7645"/>
                </a:lnTo>
                <a:lnTo>
                  <a:pt x="4557" y="4926"/>
                </a:lnTo>
                <a:close/>
                <a:moveTo>
                  <a:pt x="6939" y="7923"/>
                </a:moveTo>
                <a:lnTo>
                  <a:pt x="6431" y="10643"/>
                </a:lnTo>
                <a:lnTo>
                  <a:pt x="3470" y="10643"/>
                </a:lnTo>
                <a:lnTo>
                  <a:pt x="3989" y="7923"/>
                </a:lnTo>
                <a:close/>
                <a:moveTo>
                  <a:pt x="6370" y="10909"/>
                </a:moveTo>
                <a:lnTo>
                  <a:pt x="5851" y="13628"/>
                </a:lnTo>
                <a:lnTo>
                  <a:pt x="2902" y="13628"/>
                </a:lnTo>
                <a:lnTo>
                  <a:pt x="3421" y="10909"/>
                </a:lnTo>
                <a:close/>
                <a:moveTo>
                  <a:pt x="5802" y="13906"/>
                </a:moveTo>
                <a:lnTo>
                  <a:pt x="5283" y="16626"/>
                </a:lnTo>
                <a:lnTo>
                  <a:pt x="2333" y="16626"/>
                </a:lnTo>
                <a:lnTo>
                  <a:pt x="2853" y="13906"/>
                </a:lnTo>
                <a:close/>
                <a:moveTo>
                  <a:pt x="5234" y="16892"/>
                </a:moveTo>
                <a:lnTo>
                  <a:pt x="4715" y="19611"/>
                </a:lnTo>
                <a:lnTo>
                  <a:pt x="1765" y="19611"/>
                </a:lnTo>
                <a:lnTo>
                  <a:pt x="2285" y="16892"/>
                </a:lnTo>
                <a:close/>
                <a:moveTo>
                  <a:pt x="4666" y="19889"/>
                </a:moveTo>
                <a:lnTo>
                  <a:pt x="4146" y="22609"/>
                </a:lnTo>
                <a:lnTo>
                  <a:pt x="1197" y="22609"/>
                </a:lnTo>
                <a:lnTo>
                  <a:pt x="1717" y="19889"/>
                </a:lnTo>
                <a:close/>
                <a:moveTo>
                  <a:pt x="4098" y="22875"/>
                </a:moveTo>
                <a:lnTo>
                  <a:pt x="3578" y="25594"/>
                </a:lnTo>
                <a:lnTo>
                  <a:pt x="629" y="25594"/>
                </a:lnTo>
                <a:lnTo>
                  <a:pt x="1149" y="22875"/>
                </a:lnTo>
                <a:close/>
                <a:moveTo>
                  <a:pt x="8545" y="0"/>
                </a:moveTo>
                <a:cubicBezTo>
                  <a:pt x="8486" y="0"/>
                  <a:pt x="8435" y="45"/>
                  <a:pt x="8425" y="115"/>
                </a:cubicBezTo>
                <a:lnTo>
                  <a:pt x="8123" y="1662"/>
                </a:lnTo>
                <a:lnTo>
                  <a:pt x="5174" y="1662"/>
                </a:lnTo>
                <a:lnTo>
                  <a:pt x="5464" y="164"/>
                </a:lnTo>
                <a:cubicBezTo>
                  <a:pt x="5471" y="67"/>
                  <a:pt x="5395" y="10"/>
                  <a:pt x="5320" y="10"/>
                </a:cubicBezTo>
                <a:cubicBezTo>
                  <a:pt x="5263" y="10"/>
                  <a:pt x="5207" y="42"/>
                  <a:pt x="5186" y="115"/>
                </a:cubicBezTo>
                <a:lnTo>
                  <a:pt x="13" y="27371"/>
                </a:lnTo>
                <a:cubicBezTo>
                  <a:pt x="1" y="27444"/>
                  <a:pt x="49" y="27516"/>
                  <a:pt x="122" y="27528"/>
                </a:cubicBezTo>
                <a:lnTo>
                  <a:pt x="146" y="27528"/>
                </a:lnTo>
                <a:cubicBezTo>
                  <a:pt x="218" y="27528"/>
                  <a:pt x="267" y="27480"/>
                  <a:pt x="279" y="27419"/>
                </a:cubicBezTo>
                <a:lnTo>
                  <a:pt x="581" y="25860"/>
                </a:lnTo>
                <a:lnTo>
                  <a:pt x="3542" y="25860"/>
                </a:lnTo>
                <a:lnTo>
                  <a:pt x="3252" y="27371"/>
                </a:lnTo>
                <a:cubicBezTo>
                  <a:pt x="3240" y="27432"/>
                  <a:pt x="3288" y="27504"/>
                  <a:pt x="3361" y="27516"/>
                </a:cubicBezTo>
                <a:lnTo>
                  <a:pt x="3385" y="27516"/>
                </a:lnTo>
                <a:cubicBezTo>
                  <a:pt x="3445" y="27516"/>
                  <a:pt x="3506" y="27468"/>
                  <a:pt x="3518" y="27407"/>
                </a:cubicBezTo>
                <a:lnTo>
                  <a:pt x="8703" y="139"/>
                </a:lnTo>
                <a:cubicBezTo>
                  <a:pt x="8703" y="67"/>
                  <a:pt x="8655" y="6"/>
                  <a:pt x="8582" y="6"/>
                </a:cubicBezTo>
                <a:cubicBezTo>
                  <a:pt x="8570" y="2"/>
                  <a:pt x="8557" y="0"/>
                  <a:pt x="8545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3" name="Google Shape;3193;p71"/>
          <p:cNvSpPr/>
          <p:nvPr/>
        </p:nvSpPr>
        <p:spPr>
          <a:xfrm>
            <a:off x="2550233" y="1673512"/>
            <a:ext cx="45316" cy="21583"/>
          </a:xfrm>
          <a:custGeom>
            <a:avLst/>
            <a:gdLst/>
            <a:ahLst/>
            <a:cxnLst/>
            <a:rect l="l" t="t" r="r" b="b"/>
            <a:pathLst>
              <a:path w="485" h="231" extrusionOk="0">
                <a:moveTo>
                  <a:pt x="167" y="0"/>
                </a:moveTo>
                <a:cubicBezTo>
                  <a:pt x="140" y="0"/>
                  <a:pt x="116" y="2"/>
                  <a:pt x="97" y="4"/>
                </a:cubicBezTo>
                <a:cubicBezTo>
                  <a:pt x="1" y="4"/>
                  <a:pt x="61" y="173"/>
                  <a:pt x="61" y="173"/>
                </a:cubicBezTo>
                <a:cubicBezTo>
                  <a:pt x="122" y="203"/>
                  <a:pt x="230" y="231"/>
                  <a:pt x="321" y="231"/>
                </a:cubicBezTo>
                <a:cubicBezTo>
                  <a:pt x="412" y="231"/>
                  <a:pt x="484" y="203"/>
                  <a:pt x="472" y="125"/>
                </a:cubicBezTo>
                <a:cubicBezTo>
                  <a:pt x="462" y="27"/>
                  <a:pt x="285" y="0"/>
                  <a:pt x="167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4" name="Google Shape;3194;p71"/>
          <p:cNvSpPr/>
          <p:nvPr/>
        </p:nvSpPr>
        <p:spPr>
          <a:xfrm>
            <a:off x="2253204" y="1404793"/>
            <a:ext cx="108571" cy="180610"/>
          </a:xfrm>
          <a:custGeom>
            <a:avLst/>
            <a:gdLst/>
            <a:ahLst/>
            <a:cxnLst/>
            <a:rect l="l" t="t" r="r" b="b"/>
            <a:pathLst>
              <a:path w="1162" h="1933" extrusionOk="0">
                <a:moveTo>
                  <a:pt x="529" y="1"/>
                </a:moveTo>
                <a:cubicBezTo>
                  <a:pt x="253" y="1"/>
                  <a:pt x="41" y="256"/>
                  <a:pt x="13" y="680"/>
                </a:cubicBezTo>
                <a:cubicBezTo>
                  <a:pt x="1" y="849"/>
                  <a:pt x="37" y="1007"/>
                  <a:pt x="98" y="1164"/>
                </a:cubicBezTo>
                <a:lnTo>
                  <a:pt x="25" y="1587"/>
                </a:lnTo>
                <a:cubicBezTo>
                  <a:pt x="1" y="1732"/>
                  <a:pt x="85" y="1889"/>
                  <a:pt x="243" y="1925"/>
                </a:cubicBezTo>
                <a:cubicBezTo>
                  <a:pt x="263" y="1930"/>
                  <a:pt x="284" y="1933"/>
                  <a:pt x="304" y="1933"/>
                </a:cubicBezTo>
                <a:cubicBezTo>
                  <a:pt x="427" y="1933"/>
                  <a:pt x="536" y="1844"/>
                  <a:pt x="557" y="1720"/>
                </a:cubicBezTo>
                <a:lnTo>
                  <a:pt x="557" y="1683"/>
                </a:lnTo>
                <a:lnTo>
                  <a:pt x="581" y="1526"/>
                </a:lnTo>
                <a:cubicBezTo>
                  <a:pt x="871" y="1526"/>
                  <a:pt x="1016" y="1248"/>
                  <a:pt x="1089" y="874"/>
                </a:cubicBezTo>
                <a:cubicBezTo>
                  <a:pt x="1161" y="475"/>
                  <a:pt x="1089" y="221"/>
                  <a:pt x="774" y="64"/>
                </a:cubicBezTo>
                <a:cubicBezTo>
                  <a:pt x="689" y="21"/>
                  <a:pt x="606" y="1"/>
                  <a:pt x="529" y="1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5" name="Google Shape;3195;p71"/>
          <p:cNvSpPr/>
          <p:nvPr/>
        </p:nvSpPr>
        <p:spPr>
          <a:xfrm>
            <a:off x="2058206" y="1907661"/>
            <a:ext cx="322724" cy="753740"/>
          </a:xfrm>
          <a:custGeom>
            <a:avLst/>
            <a:gdLst/>
            <a:ahLst/>
            <a:cxnLst/>
            <a:rect l="l" t="t" r="r" b="b"/>
            <a:pathLst>
              <a:path w="3454" h="8067" extrusionOk="0">
                <a:moveTo>
                  <a:pt x="1048" y="0"/>
                </a:moveTo>
                <a:cubicBezTo>
                  <a:pt x="952" y="701"/>
                  <a:pt x="915" y="2151"/>
                  <a:pt x="903" y="2683"/>
                </a:cubicBezTo>
                <a:lnTo>
                  <a:pt x="903" y="3300"/>
                </a:lnTo>
                <a:cubicBezTo>
                  <a:pt x="903" y="3300"/>
                  <a:pt x="903" y="3312"/>
                  <a:pt x="903" y="3312"/>
                </a:cubicBezTo>
                <a:cubicBezTo>
                  <a:pt x="795" y="3662"/>
                  <a:pt x="553" y="4557"/>
                  <a:pt x="408" y="5354"/>
                </a:cubicBezTo>
                <a:cubicBezTo>
                  <a:pt x="264" y="6147"/>
                  <a:pt x="0" y="7881"/>
                  <a:pt x="352" y="7881"/>
                </a:cubicBezTo>
                <a:cubicBezTo>
                  <a:pt x="354" y="7881"/>
                  <a:pt x="357" y="7881"/>
                  <a:pt x="359" y="7881"/>
                </a:cubicBezTo>
                <a:cubicBezTo>
                  <a:pt x="649" y="7869"/>
                  <a:pt x="1580" y="5149"/>
                  <a:pt x="1991" y="4013"/>
                </a:cubicBezTo>
                <a:cubicBezTo>
                  <a:pt x="2003" y="4460"/>
                  <a:pt x="2027" y="5052"/>
                  <a:pt x="2088" y="5596"/>
                </a:cubicBezTo>
                <a:cubicBezTo>
                  <a:pt x="2170" y="6382"/>
                  <a:pt x="2400" y="8067"/>
                  <a:pt x="2723" y="8067"/>
                </a:cubicBezTo>
                <a:cubicBezTo>
                  <a:pt x="2733" y="8067"/>
                  <a:pt x="2743" y="8065"/>
                  <a:pt x="2753" y="8062"/>
                </a:cubicBezTo>
                <a:cubicBezTo>
                  <a:pt x="3091" y="7953"/>
                  <a:pt x="3200" y="4013"/>
                  <a:pt x="3260" y="3457"/>
                </a:cubicBezTo>
                <a:lnTo>
                  <a:pt x="3260" y="3396"/>
                </a:lnTo>
                <a:cubicBezTo>
                  <a:pt x="3442" y="2309"/>
                  <a:pt x="3393" y="97"/>
                  <a:pt x="3454" y="97"/>
                </a:cubicBezTo>
                <a:lnTo>
                  <a:pt x="1967" y="0"/>
                </a:lnTo>
                <a:cubicBezTo>
                  <a:pt x="1967" y="48"/>
                  <a:pt x="1967" y="97"/>
                  <a:pt x="1955" y="157"/>
                </a:cubicBezTo>
                <a:lnTo>
                  <a:pt x="10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6" name="Google Shape;3196;p71"/>
          <p:cNvSpPr/>
          <p:nvPr/>
        </p:nvSpPr>
        <p:spPr>
          <a:xfrm>
            <a:off x="2100812" y="1555691"/>
            <a:ext cx="474369" cy="380748"/>
          </a:xfrm>
          <a:custGeom>
            <a:avLst/>
            <a:gdLst/>
            <a:ahLst/>
            <a:cxnLst/>
            <a:rect l="l" t="t" r="r" b="b"/>
            <a:pathLst>
              <a:path w="5077" h="4075" extrusionOk="0">
                <a:moveTo>
                  <a:pt x="1791" y="1"/>
                </a:moveTo>
                <a:cubicBezTo>
                  <a:pt x="1636" y="1"/>
                  <a:pt x="1481" y="23"/>
                  <a:pt x="1330" y="68"/>
                </a:cubicBezTo>
                <a:cubicBezTo>
                  <a:pt x="1293" y="81"/>
                  <a:pt x="1257" y="93"/>
                  <a:pt x="1221" y="117"/>
                </a:cubicBezTo>
                <a:cubicBezTo>
                  <a:pt x="1173" y="129"/>
                  <a:pt x="1136" y="141"/>
                  <a:pt x="1100" y="177"/>
                </a:cubicBezTo>
                <a:cubicBezTo>
                  <a:pt x="967" y="298"/>
                  <a:pt x="834" y="431"/>
                  <a:pt x="725" y="576"/>
                </a:cubicBezTo>
                <a:cubicBezTo>
                  <a:pt x="604" y="721"/>
                  <a:pt x="496" y="866"/>
                  <a:pt x="411" y="1023"/>
                </a:cubicBezTo>
                <a:cubicBezTo>
                  <a:pt x="206" y="1338"/>
                  <a:pt x="73" y="1700"/>
                  <a:pt x="24" y="2075"/>
                </a:cubicBezTo>
                <a:cubicBezTo>
                  <a:pt x="0" y="2280"/>
                  <a:pt x="12" y="2486"/>
                  <a:pt x="73" y="2679"/>
                </a:cubicBezTo>
                <a:cubicBezTo>
                  <a:pt x="97" y="2800"/>
                  <a:pt x="157" y="2921"/>
                  <a:pt x="242" y="3006"/>
                </a:cubicBezTo>
                <a:cubicBezTo>
                  <a:pt x="314" y="3090"/>
                  <a:pt x="423" y="3151"/>
                  <a:pt x="532" y="3187"/>
                </a:cubicBezTo>
                <a:cubicBezTo>
                  <a:pt x="520" y="3429"/>
                  <a:pt x="532" y="3658"/>
                  <a:pt x="568" y="3900"/>
                </a:cubicBezTo>
                <a:cubicBezTo>
                  <a:pt x="587" y="3996"/>
                  <a:pt x="1275" y="4074"/>
                  <a:pt x="1919" y="4074"/>
                </a:cubicBezTo>
                <a:cubicBezTo>
                  <a:pt x="2497" y="4074"/>
                  <a:pt x="3040" y="4011"/>
                  <a:pt x="3034" y="3840"/>
                </a:cubicBezTo>
                <a:cubicBezTo>
                  <a:pt x="3010" y="3356"/>
                  <a:pt x="2998" y="2486"/>
                  <a:pt x="2937" y="1724"/>
                </a:cubicBezTo>
                <a:lnTo>
                  <a:pt x="2937" y="1724"/>
                </a:lnTo>
                <a:cubicBezTo>
                  <a:pt x="3070" y="1833"/>
                  <a:pt x="3215" y="1942"/>
                  <a:pt x="3360" y="2039"/>
                </a:cubicBezTo>
                <a:lnTo>
                  <a:pt x="3409" y="2063"/>
                </a:lnTo>
                <a:lnTo>
                  <a:pt x="3481" y="2099"/>
                </a:lnTo>
                <a:cubicBezTo>
                  <a:pt x="3517" y="2123"/>
                  <a:pt x="3566" y="2135"/>
                  <a:pt x="3626" y="2159"/>
                </a:cubicBezTo>
                <a:cubicBezTo>
                  <a:pt x="3688" y="2177"/>
                  <a:pt x="3757" y="2188"/>
                  <a:pt x="3831" y="2188"/>
                </a:cubicBezTo>
                <a:cubicBezTo>
                  <a:pt x="3859" y="2188"/>
                  <a:pt x="3887" y="2187"/>
                  <a:pt x="3916" y="2184"/>
                </a:cubicBezTo>
                <a:cubicBezTo>
                  <a:pt x="4085" y="2172"/>
                  <a:pt x="4243" y="2123"/>
                  <a:pt x="4400" y="2051"/>
                </a:cubicBezTo>
                <a:cubicBezTo>
                  <a:pt x="4533" y="1978"/>
                  <a:pt x="4666" y="1894"/>
                  <a:pt x="4774" y="1785"/>
                </a:cubicBezTo>
                <a:cubicBezTo>
                  <a:pt x="4835" y="1736"/>
                  <a:pt x="4895" y="1688"/>
                  <a:pt x="4944" y="1640"/>
                </a:cubicBezTo>
                <a:lnTo>
                  <a:pt x="5016" y="1567"/>
                </a:lnTo>
                <a:cubicBezTo>
                  <a:pt x="5040" y="1531"/>
                  <a:pt x="5077" y="1519"/>
                  <a:pt x="5077" y="1458"/>
                </a:cubicBezTo>
                <a:cubicBezTo>
                  <a:pt x="5064" y="1422"/>
                  <a:pt x="5040" y="1386"/>
                  <a:pt x="5004" y="1374"/>
                </a:cubicBezTo>
                <a:lnTo>
                  <a:pt x="4992" y="1374"/>
                </a:lnTo>
                <a:cubicBezTo>
                  <a:pt x="4985" y="1372"/>
                  <a:pt x="4979" y="1371"/>
                  <a:pt x="4973" y="1371"/>
                </a:cubicBezTo>
                <a:cubicBezTo>
                  <a:pt x="4937" y="1371"/>
                  <a:pt x="4916" y="1400"/>
                  <a:pt x="4895" y="1410"/>
                </a:cubicBezTo>
                <a:lnTo>
                  <a:pt x="4799" y="1458"/>
                </a:lnTo>
                <a:cubicBezTo>
                  <a:pt x="4738" y="1483"/>
                  <a:pt x="4678" y="1519"/>
                  <a:pt x="4617" y="1543"/>
                </a:cubicBezTo>
                <a:cubicBezTo>
                  <a:pt x="4508" y="1591"/>
                  <a:pt x="4376" y="1628"/>
                  <a:pt x="4255" y="1652"/>
                </a:cubicBezTo>
                <a:cubicBezTo>
                  <a:pt x="4175" y="1669"/>
                  <a:pt x="4095" y="1681"/>
                  <a:pt x="4016" y="1681"/>
                </a:cubicBezTo>
                <a:cubicBezTo>
                  <a:pt x="3987" y="1681"/>
                  <a:pt x="3957" y="1679"/>
                  <a:pt x="3928" y="1676"/>
                </a:cubicBezTo>
                <a:cubicBezTo>
                  <a:pt x="3892" y="1664"/>
                  <a:pt x="3844" y="1652"/>
                  <a:pt x="3807" y="1628"/>
                </a:cubicBezTo>
                <a:cubicBezTo>
                  <a:pt x="3795" y="1616"/>
                  <a:pt x="3771" y="1616"/>
                  <a:pt x="3759" y="1603"/>
                </a:cubicBezTo>
                <a:lnTo>
                  <a:pt x="3699" y="1555"/>
                </a:lnTo>
                <a:cubicBezTo>
                  <a:pt x="3505" y="1386"/>
                  <a:pt x="3324" y="1217"/>
                  <a:pt x="3167" y="1023"/>
                </a:cubicBezTo>
                <a:cubicBezTo>
                  <a:pt x="3082" y="927"/>
                  <a:pt x="2998" y="818"/>
                  <a:pt x="2925" y="721"/>
                </a:cubicBezTo>
                <a:cubicBezTo>
                  <a:pt x="2865" y="649"/>
                  <a:pt x="2816" y="552"/>
                  <a:pt x="2768" y="479"/>
                </a:cubicBezTo>
                <a:cubicBezTo>
                  <a:pt x="2756" y="443"/>
                  <a:pt x="2744" y="419"/>
                  <a:pt x="2720" y="395"/>
                </a:cubicBezTo>
                <a:cubicBezTo>
                  <a:pt x="2659" y="274"/>
                  <a:pt x="2550" y="177"/>
                  <a:pt x="2417" y="129"/>
                </a:cubicBezTo>
                <a:cubicBezTo>
                  <a:pt x="2220" y="44"/>
                  <a:pt x="2006" y="1"/>
                  <a:pt x="179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7" name="Google Shape;3197;p71"/>
          <p:cNvSpPr/>
          <p:nvPr/>
        </p:nvSpPr>
        <p:spPr>
          <a:xfrm>
            <a:off x="2062411" y="2612348"/>
            <a:ext cx="101377" cy="61106"/>
          </a:xfrm>
          <a:custGeom>
            <a:avLst/>
            <a:gdLst/>
            <a:ahLst/>
            <a:cxnLst/>
            <a:rect l="l" t="t" r="r" b="b"/>
            <a:pathLst>
              <a:path w="1085" h="654" extrusionOk="0">
                <a:moveTo>
                  <a:pt x="157" y="0"/>
                </a:moveTo>
                <a:cubicBezTo>
                  <a:pt x="97" y="36"/>
                  <a:pt x="85" y="194"/>
                  <a:pt x="49" y="339"/>
                </a:cubicBezTo>
                <a:cubicBezTo>
                  <a:pt x="0" y="496"/>
                  <a:pt x="206" y="460"/>
                  <a:pt x="363" y="508"/>
                </a:cubicBezTo>
                <a:cubicBezTo>
                  <a:pt x="586" y="590"/>
                  <a:pt x="865" y="653"/>
                  <a:pt x="989" y="653"/>
                </a:cubicBezTo>
                <a:cubicBezTo>
                  <a:pt x="1066" y="653"/>
                  <a:pt x="1084" y="629"/>
                  <a:pt x="991" y="568"/>
                </a:cubicBezTo>
                <a:cubicBezTo>
                  <a:pt x="665" y="351"/>
                  <a:pt x="617" y="145"/>
                  <a:pt x="532" y="85"/>
                </a:cubicBezTo>
                <a:cubicBezTo>
                  <a:pt x="411" y="49"/>
                  <a:pt x="278" y="12"/>
                  <a:pt x="157" y="0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8" name="Google Shape;3198;p71"/>
          <p:cNvSpPr/>
          <p:nvPr/>
        </p:nvSpPr>
        <p:spPr>
          <a:xfrm>
            <a:off x="2287121" y="2632624"/>
            <a:ext cx="112869" cy="44288"/>
          </a:xfrm>
          <a:custGeom>
            <a:avLst/>
            <a:gdLst/>
            <a:ahLst/>
            <a:cxnLst/>
            <a:rect l="l" t="t" r="r" b="b"/>
            <a:pathLst>
              <a:path w="1208" h="474" extrusionOk="0">
                <a:moveTo>
                  <a:pt x="49" y="1"/>
                </a:moveTo>
                <a:cubicBezTo>
                  <a:pt x="0" y="61"/>
                  <a:pt x="37" y="218"/>
                  <a:pt x="37" y="375"/>
                </a:cubicBezTo>
                <a:cubicBezTo>
                  <a:pt x="37" y="451"/>
                  <a:pt x="90" y="468"/>
                  <a:pt x="163" y="468"/>
                </a:cubicBezTo>
                <a:cubicBezTo>
                  <a:pt x="218" y="468"/>
                  <a:pt x="284" y="459"/>
                  <a:pt x="347" y="459"/>
                </a:cubicBezTo>
                <a:cubicBezTo>
                  <a:pt x="361" y="459"/>
                  <a:pt x="374" y="459"/>
                  <a:pt x="387" y="460"/>
                </a:cubicBezTo>
                <a:cubicBezTo>
                  <a:pt x="486" y="469"/>
                  <a:pt x="593" y="474"/>
                  <a:pt x="692" y="474"/>
                </a:cubicBezTo>
                <a:cubicBezTo>
                  <a:pt x="981" y="474"/>
                  <a:pt x="1208" y="435"/>
                  <a:pt x="992" y="363"/>
                </a:cubicBezTo>
                <a:cubicBezTo>
                  <a:pt x="617" y="230"/>
                  <a:pt x="520" y="37"/>
                  <a:pt x="423" y="1"/>
                </a:cubicBezTo>
                <a:close/>
              </a:path>
            </a:pathLst>
          </a:custGeom>
          <a:solidFill>
            <a:srgbClr val="1D29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9" name="Google Shape;3199;p71"/>
          <p:cNvSpPr/>
          <p:nvPr/>
        </p:nvSpPr>
        <p:spPr>
          <a:xfrm>
            <a:off x="2192285" y="1387040"/>
            <a:ext cx="168370" cy="160802"/>
          </a:xfrm>
          <a:custGeom>
            <a:avLst/>
            <a:gdLst/>
            <a:ahLst/>
            <a:cxnLst/>
            <a:rect l="l" t="t" r="r" b="b"/>
            <a:pathLst>
              <a:path w="1802" h="1721" extrusionOk="0">
                <a:moveTo>
                  <a:pt x="944" y="1"/>
                </a:moveTo>
                <a:cubicBezTo>
                  <a:pt x="662" y="1"/>
                  <a:pt x="404" y="88"/>
                  <a:pt x="339" y="193"/>
                </a:cubicBezTo>
                <a:lnTo>
                  <a:pt x="351" y="193"/>
                </a:lnTo>
                <a:cubicBezTo>
                  <a:pt x="0" y="350"/>
                  <a:pt x="48" y="749"/>
                  <a:pt x="133" y="1535"/>
                </a:cubicBezTo>
                <a:cubicBezTo>
                  <a:pt x="266" y="1678"/>
                  <a:pt x="551" y="1721"/>
                  <a:pt x="841" y="1721"/>
                </a:cubicBezTo>
                <a:cubicBezTo>
                  <a:pt x="1261" y="1721"/>
                  <a:pt x="1692" y="1632"/>
                  <a:pt x="1692" y="1632"/>
                </a:cubicBezTo>
                <a:cubicBezTo>
                  <a:pt x="1692" y="1632"/>
                  <a:pt x="1402" y="1366"/>
                  <a:pt x="1596" y="725"/>
                </a:cubicBezTo>
                <a:cubicBezTo>
                  <a:pt x="1596" y="701"/>
                  <a:pt x="1596" y="677"/>
                  <a:pt x="1608" y="665"/>
                </a:cubicBezTo>
                <a:lnTo>
                  <a:pt x="1801" y="701"/>
                </a:lnTo>
                <a:cubicBezTo>
                  <a:pt x="1780" y="172"/>
                  <a:pt x="1339" y="1"/>
                  <a:pt x="9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0" name="Google Shape;3200;p71"/>
          <p:cNvSpPr/>
          <p:nvPr/>
        </p:nvSpPr>
        <p:spPr>
          <a:xfrm>
            <a:off x="2324401" y="1460294"/>
            <a:ext cx="24947" cy="37935"/>
          </a:xfrm>
          <a:custGeom>
            <a:avLst/>
            <a:gdLst/>
            <a:ahLst/>
            <a:cxnLst/>
            <a:rect l="l" t="t" r="r" b="b"/>
            <a:pathLst>
              <a:path w="267" h="406" extrusionOk="0">
                <a:moveTo>
                  <a:pt x="141" y="0"/>
                </a:moveTo>
                <a:cubicBezTo>
                  <a:pt x="135" y="0"/>
                  <a:pt x="128" y="1"/>
                  <a:pt x="121" y="2"/>
                </a:cubicBezTo>
                <a:cubicBezTo>
                  <a:pt x="49" y="14"/>
                  <a:pt x="0" y="122"/>
                  <a:pt x="49" y="255"/>
                </a:cubicBezTo>
                <a:cubicBezTo>
                  <a:pt x="69" y="348"/>
                  <a:pt x="116" y="406"/>
                  <a:pt x="167" y="406"/>
                </a:cubicBezTo>
                <a:cubicBezTo>
                  <a:pt x="176" y="406"/>
                  <a:pt x="185" y="404"/>
                  <a:pt x="194" y="400"/>
                </a:cubicBezTo>
                <a:cubicBezTo>
                  <a:pt x="254" y="364"/>
                  <a:pt x="266" y="268"/>
                  <a:pt x="242" y="159"/>
                </a:cubicBezTo>
                <a:cubicBezTo>
                  <a:pt x="220" y="59"/>
                  <a:pt x="208" y="0"/>
                  <a:pt x="141" y="0"/>
                </a:cubicBezTo>
                <a:close/>
              </a:path>
            </a:pathLst>
          </a:custGeom>
          <a:solidFill>
            <a:srgbClr val="E3AC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1" name="Google Shape;3201;p71"/>
          <p:cNvSpPr/>
          <p:nvPr/>
        </p:nvSpPr>
        <p:spPr>
          <a:xfrm>
            <a:off x="2813345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1" y="8062"/>
                </a:lnTo>
                <a:lnTo>
                  <a:pt x="162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2" name="Google Shape;3202;p71"/>
          <p:cNvSpPr/>
          <p:nvPr/>
        </p:nvSpPr>
        <p:spPr>
          <a:xfrm>
            <a:off x="2964709" y="3539505"/>
            <a:ext cx="151458" cy="753366"/>
          </a:xfrm>
          <a:custGeom>
            <a:avLst/>
            <a:gdLst/>
            <a:ahLst/>
            <a:cxnLst/>
            <a:rect l="l" t="t" r="r" b="b"/>
            <a:pathLst>
              <a:path w="1621" h="8063" extrusionOk="0">
                <a:moveTo>
                  <a:pt x="1" y="1"/>
                </a:moveTo>
                <a:lnTo>
                  <a:pt x="1" y="8062"/>
                </a:lnTo>
                <a:lnTo>
                  <a:pt x="1620" y="806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3" name="Google Shape;3203;p71"/>
          <p:cNvSpPr/>
          <p:nvPr/>
        </p:nvSpPr>
        <p:spPr>
          <a:xfrm>
            <a:off x="3205303" y="3311336"/>
            <a:ext cx="151365" cy="980413"/>
          </a:xfrm>
          <a:custGeom>
            <a:avLst/>
            <a:gdLst/>
            <a:ahLst/>
            <a:cxnLst/>
            <a:rect l="l" t="t" r="r" b="b"/>
            <a:pathLst>
              <a:path w="1620" h="10493" extrusionOk="0">
                <a:moveTo>
                  <a:pt x="0" y="1"/>
                </a:moveTo>
                <a:lnTo>
                  <a:pt x="0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71"/>
          <p:cNvSpPr/>
          <p:nvPr/>
        </p:nvSpPr>
        <p:spPr>
          <a:xfrm>
            <a:off x="3356574" y="3311336"/>
            <a:ext cx="151458" cy="980413"/>
          </a:xfrm>
          <a:custGeom>
            <a:avLst/>
            <a:gdLst/>
            <a:ahLst/>
            <a:cxnLst/>
            <a:rect l="l" t="t" r="r" b="b"/>
            <a:pathLst>
              <a:path w="1621" h="10493" extrusionOk="0">
                <a:moveTo>
                  <a:pt x="1" y="1"/>
                </a:moveTo>
                <a:lnTo>
                  <a:pt x="1" y="10492"/>
                </a:lnTo>
                <a:lnTo>
                  <a:pt x="1620" y="10492"/>
                </a:lnTo>
                <a:lnTo>
                  <a:pt x="162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5" name="Google Shape;3205;p71"/>
          <p:cNvSpPr/>
          <p:nvPr/>
        </p:nvSpPr>
        <p:spPr>
          <a:xfrm>
            <a:off x="3597168" y="3091203"/>
            <a:ext cx="151365" cy="1200546"/>
          </a:xfrm>
          <a:custGeom>
            <a:avLst/>
            <a:gdLst/>
            <a:ahLst/>
            <a:cxnLst/>
            <a:rect l="l" t="t" r="r" b="b"/>
            <a:pathLst>
              <a:path w="1620" h="12849" extrusionOk="0">
                <a:moveTo>
                  <a:pt x="0" y="0"/>
                </a:moveTo>
                <a:lnTo>
                  <a:pt x="0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6" name="Google Shape;3206;p71"/>
          <p:cNvSpPr/>
          <p:nvPr/>
        </p:nvSpPr>
        <p:spPr>
          <a:xfrm>
            <a:off x="3748438" y="3091203"/>
            <a:ext cx="151458" cy="1200546"/>
          </a:xfrm>
          <a:custGeom>
            <a:avLst/>
            <a:gdLst/>
            <a:ahLst/>
            <a:cxnLst/>
            <a:rect l="l" t="t" r="r" b="b"/>
            <a:pathLst>
              <a:path w="1621" h="12849" extrusionOk="0">
                <a:moveTo>
                  <a:pt x="1" y="0"/>
                </a:moveTo>
                <a:lnTo>
                  <a:pt x="1" y="12848"/>
                </a:lnTo>
                <a:lnTo>
                  <a:pt x="1620" y="12848"/>
                </a:lnTo>
                <a:lnTo>
                  <a:pt x="16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7" name="Google Shape;3207;p71"/>
          <p:cNvSpPr/>
          <p:nvPr/>
        </p:nvSpPr>
        <p:spPr>
          <a:xfrm>
            <a:off x="1746135" y="764763"/>
            <a:ext cx="562572" cy="458579"/>
          </a:xfrm>
          <a:custGeom>
            <a:avLst/>
            <a:gdLst/>
            <a:ahLst/>
            <a:cxnLst/>
            <a:rect l="l" t="t" r="r" b="b"/>
            <a:pathLst>
              <a:path w="6021" h="4908" extrusionOk="0">
                <a:moveTo>
                  <a:pt x="1" y="0"/>
                </a:moveTo>
                <a:lnTo>
                  <a:pt x="1" y="3505"/>
                </a:lnTo>
                <a:lnTo>
                  <a:pt x="4255" y="3505"/>
                </a:lnTo>
                <a:lnTo>
                  <a:pt x="5138" y="4907"/>
                </a:lnTo>
                <a:lnTo>
                  <a:pt x="5355" y="3505"/>
                </a:lnTo>
                <a:lnTo>
                  <a:pt x="6020" y="3505"/>
                </a:lnTo>
                <a:lnTo>
                  <a:pt x="60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8" name="Google Shape;3208;p71"/>
          <p:cNvSpPr/>
          <p:nvPr/>
        </p:nvSpPr>
        <p:spPr>
          <a:xfrm>
            <a:off x="1821817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5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39" y="218"/>
                  <a:pt x="218" y="279"/>
                  <a:pt x="122" y="388"/>
                </a:cubicBezTo>
                <a:cubicBezTo>
                  <a:pt x="49" y="472"/>
                  <a:pt x="1" y="593"/>
                  <a:pt x="1" y="726"/>
                </a:cubicBezTo>
                <a:cubicBezTo>
                  <a:pt x="1" y="835"/>
                  <a:pt x="37" y="944"/>
                  <a:pt x="109" y="1028"/>
                </a:cubicBezTo>
                <a:cubicBezTo>
                  <a:pt x="194" y="1101"/>
                  <a:pt x="291" y="1149"/>
                  <a:pt x="387" y="1185"/>
                </a:cubicBezTo>
                <a:lnTo>
                  <a:pt x="496" y="1222"/>
                </a:lnTo>
                <a:cubicBezTo>
                  <a:pt x="569" y="1246"/>
                  <a:pt x="653" y="1282"/>
                  <a:pt x="738" y="1318"/>
                </a:cubicBezTo>
                <a:cubicBezTo>
                  <a:pt x="774" y="1342"/>
                  <a:pt x="810" y="1391"/>
                  <a:pt x="810" y="1439"/>
                </a:cubicBezTo>
                <a:cubicBezTo>
                  <a:pt x="810" y="1560"/>
                  <a:pt x="726" y="1620"/>
                  <a:pt x="569" y="1620"/>
                </a:cubicBezTo>
                <a:cubicBezTo>
                  <a:pt x="472" y="1620"/>
                  <a:pt x="375" y="1596"/>
                  <a:pt x="291" y="1572"/>
                </a:cubicBezTo>
                <a:cubicBezTo>
                  <a:pt x="242" y="1560"/>
                  <a:pt x="194" y="1536"/>
                  <a:pt x="158" y="1512"/>
                </a:cubicBezTo>
                <a:cubicBezTo>
                  <a:pt x="143" y="1503"/>
                  <a:pt x="128" y="1499"/>
                  <a:pt x="114" y="1499"/>
                </a:cubicBezTo>
                <a:cubicBezTo>
                  <a:pt x="68" y="1499"/>
                  <a:pt x="28" y="1538"/>
                  <a:pt x="37" y="1584"/>
                </a:cubicBezTo>
                <a:lnTo>
                  <a:pt x="37" y="1778"/>
                </a:lnTo>
                <a:cubicBezTo>
                  <a:pt x="25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5" y="2140"/>
                </a:cubicBezTo>
                <a:lnTo>
                  <a:pt x="714" y="2140"/>
                </a:lnTo>
                <a:cubicBezTo>
                  <a:pt x="738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895" y="1898"/>
                  <a:pt x="1016" y="1826"/>
                  <a:pt x="1113" y="1729"/>
                </a:cubicBezTo>
                <a:cubicBezTo>
                  <a:pt x="1185" y="1633"/>
                  <a:pt x="1221" y="1524"/>
                  <a:pt x="1221" y="1403"/>
                </a:cubicBezTo>
                <a:cubicBezTo>
                  <a:pt x="1234" y="1318"/>
                  <a:pt x="1209" y="1234"/>
                  <a:pt x="1161" y="1161"/>
                </a:cubicBezTo>
                <a:cubicBezTo>
                  <a:pt x="1125" y="1101"/>
                  <a:pt x="1076" y="1040"/>
                  <a:pt x="1004" y="1004"/>
                </a:cubicBezTo>
                <a:cubicBezTo>
                  <a:pt x="919" y="968"/>
                  <a:pt x="835" y="931"/>
                  <a:pt x="750" y="907"/>
                </a:cubicBezTo>
                <a:cubicBezTo>
                  <a:pt x="665" y="883"/>
                  <a:pt x="593" y="859"/>
                  <a:pt x="557" y="847"/>
                </a:cubicBezTo>
                <a:cubicBezTo>
                  <a:pt x="520" y="835"/>
                  <a:pt x="484" y="811"/>
                  <a:pt x="460" y="774"/>
                </a:cubicBezTo>
                <a:cubicBezTo>
                  <a:pt x="436" y="750"/>
                  <a:pt x="424" y="714"/>
                  <a:pt x="424" y="678"/>
                </a:cubicBezTo>
                <a:cubicBezTo>
                  <a:pt x="424" y="617"/>
                  <a:pt x="448" y="569"/>
                  <a:pt x="484" y="545"/>
                </a:cubicBezTo>
                <a:cubicBezTo>
                  <a:pt x="545" y="508"/>
                  <a:pt x="605" y="496"/>
                  <a:pt x="665" y="496"/>
                </a:cubicBezTo>
                <a:cubicBezTo>
                  <a:pt x="750" y="496"/>
                  <a:pt x="835" y="521"/>
                  <a:pt x="907" y="557"/>
                </a:cubicBezTo>
                <a:cubicBezTo>
                  <a:pt x="943" y="569"/>
                  <a:pt x="980" y="593"/>
                  <a:pt x="1004" y="605"/>
                </a:cubicBezTo>
                <a:cubicBezTo>
                  <a:pt x="1018" y="614"/>
                  <a:pt x="1033" y="618"/>
                  <a:pt x="1048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13" y="291"/>
                  <a:pt x="1088" y="279"/>
                </a:cubicBezTo>
                <a:cubicBezTo>
                  <a:pt x="1052" y="255"/>
                  <a:pt x="1004" y="243"/>
                  <a:pt x="956" y="230"/>
                </a:cubicBezTo>
                <a:cubicBezTo>
                  <a:pt x="895" y="206"/>
                  <a:pt x="835" y="194"/>
                  <a:pt x="762" y="194"/>
                </a:cubicBezTo>
                <a:lnTo>
                  <a:pt x="762" y="61"/>
                </a:lnTo>
                <a:cubicBezTo>
                  <a:pt x="774" y="37"/>
                  <a:pt x="738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71"/>
          <p:cNvSpPr/>
          <p:nvPr/>
        </p:nvSpPr>
        <p:spPr>
          <a:xfrm>
            <a:off x="1969817" y="825682"/>
            <a:ext cx="115205" cy="200044"/>
          </a:xfrm>
          <a:custGeom>
            <a:avLst/>
            <a:gdLst/>
            <a:ahLst/>
            <a:cxnLst/>
            <a:rect l="l" t="t" r="r" b="b"/>
            <a:pathLst>
              <a:path w="1233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21" y="388"/>
                </a:cubicBezTo>
                <a:cubicBezTo>
                  <a:pt x="48" y="484"/>
                  <a:pt x="0" y="593"/>
                  <a:pt x="0" y="726"/>
                </a:cubicBezTo>
                <a:cubicBezTo>
                  <a:pt x="0" y="835"/>
                  <a:pt x="36" y="944"/>
                  <a:pt x="109" y="1028"/>
                </a:cubicBezTo>
                <a:cubicBezTo>
                  <a:pt x="193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0" y="1246"/>
                  <a:pt x="653" y="1282"/>
                  <a:pt x="737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5" y="1620"/>
                  <a:pt x="568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193" y="1536"/>
                  <a:pt x="157" y="1512"/>
                </a:cubicBezTo>
                <a:cubicBezTo>
                  <a:pt x="143" y="1503"/>
                  <a:pt x="128" y="1499"/>
                  <a:pt x="115" y="1499"/>
                </a:cubicBezTo>
                <a:cubicBezTo>
                  <a:pt x="71" y="1499"/>
                  <a:pt x="36" y="1538"/>
                  <a:pt x="36" y="1584"/>
                </a:cubicBezTo>
                <a:lnTo>
                  <a:pt x="36" y="1778"/>
                </a:lnTo>
                <a:cubicBezTo>
                  <a:pt x="36" y="1802"/>
                  <a:pt x="48" y="1826"/>
                  <a:pt x="73" y="1838"/>
                </a:cubicBezTo>
                <a:cubicBezTo>
                  <a:pt x="206" y="1886"/>
                  <a:pt x="338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3" y="2140"/>
                </a:lnTo>
                <a:cubicBezTo>
                  <a:pt x="749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15" y="1826"/>
                  <a:pt x="1112" y="1729"/>
                </a:cubicBezTo>
                <a:cubicBezTo>
                  <a:pt x="1185" y="1633"/>
                  <a:pt x="1233" y="1512"/>
                  <a:pt x="1233" y="1391"/>
                </a:cubicBezTo>
                <a:cubicBezTo>
                  <a:pt x="1233" y="1234"/>
                  <a:pt x="1148" y="1077"/>
                  <a:pt x="1003" y="1004"/>
                </a:cubicBezTo>
                <a:cubicBezTo>
                  <a:pt x="919" y="968"/>
                  <a:pt x="834" y="931"/>
                  <a:pt x="749" y="907"/>
                </a:cubicBezTo>
                <a:cubicBezTo>
                  <a:pt x="665" y="883"/>
                  <a:pt x="604" y="859"/>
                  <a:pt x="556" y="847"/>
                </a:cubicBezTo>
                <a:cubicBezTo>
                  <a:pt x="520" y="835"/>
                  <a:pt x="484" y="811"/>
                  <a:pt x="459" y="774"/>
                </a:cubicBezTo>
                <a:cubicBezTo>
                  <a:pt x="435" y="750"/>
                  <a:pt x="423" y="714"/>
                  <a:pt x="423" y="678"/>
                </a:cubicBezTo>
                <a:cubicBezTo>
                  <a:pt x="423" y="617"/>
                  <a:pt x="447" y="569"/>
                  <a:pt x="484" y="545"/>
                </a:cubicBezTo>
                <a:cubicBezTo>
                  <a:pt x="544" y="508"/>
                  <a:pt x="604" y="496"/>
                  <a:pt x="665" y="496"/>
                </a:cubicBezTo>
                <a:cubicBezTo>
                  <a:pt x="749" y="496"/>
                  <a:pt x="834" y="521"/>
                  <a:pt x="907" y="557"/>
                </a:cubicBezTo>
                <a:cubicBezTo>
                  <a:pt x="943" y="569"/>
                  <a:pt x="979" y="581"/>
                  <a:pt x="1003" y="605"/>
                </a:cubicBezTo>
                <a:cubicBezTo>
                  <a:pt x="1018" y="614"/>
                  <a:pt x="1033" y="618"/>
                  <a:pt x="1047" y="618"/>
                </a:cubicBezTo>
                <a:cubicBezTo>
                  <a:pt x="1094" y="618"/>
                  <a:pt x="1136" y="579"/>
                  <a:pt x="1136" y="533"/>
                </a:cubicBezTo>
                <a:lnTo>
                  <a:pt x="1136" y="339"/>
                </a:lnTo>
                <a:cubicBezTo>
                  <a:pt x="1136" y="315"/>
                  <a:pt x="1124" y="291"/>
                  <a:pt x="1100" y="279"/>
                </a:cubicBezTo>
                <a:cubicBezTo>
                  <a:pt x="1052" y="255"/>
                  <a:pt x="1003" y="243"/>
                  <a:pt x="955" y="230"/>
                </a:cubicBezTo>
                <a:cubicBezTo>
                  <a:pt x="894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49" y="1"/>
                  <a:pt x="71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0" name="Google Shape;3210;p71"/>
          <p:cNvSpPr/>
          <p:nvPr/>
        </p:nvSpPr>
        <p:spPr>
          <a:xfrm>
            <a:off x="2117724" y="825682"/>
            <a:ext cx="115299" cy="200044"/>
          </a:xfrm>
          <a:custGeom>
            <a:avLst/>
            <a:gdLst/>
            <a:ahLst/>
            <a:cxnLst/>
            <a:rect l="l" t="t" r="r" b="b"/>
            <a:pathLst>
              <a:path w="1234" h="2141" extrusionOk="0">
                <a:moveTo>
                  <a:pt x="544" y="1"/>
                </a:moveTo>
                <a:cubicBezTo>
                  <a:pt x="508" y="1"/>
                  <a:pt x="484" y="37"/>
                  <a:pt x="484" y="61"/>
                </a:cubicBezTo>
                <a:lnTo>
                  <a:pt x="484" y="194"/>
                </a:lnTo>
                <a:cubicBezTo>
                  <a:pt x="351" y="218"/>
                  <a:pt x="218" y="279"/>
                  <a:pt x="133" y="388"/>
                </a:cubicBezTo>
                <a:cubicBezTo>
                  <a:pt x="49" y="472"/>
                  <a:pt x="12" y="593"/>
                  <a:pt x="12" y="726"/>
                </a:cubicBezTo>
                <a:cubicBezTo>
                  <a:pt x="0" y="835"/>
                  <a:pt x="37" y="944"/>
                  <a:pt x="109" y="1028"/>
                </a:cubicBezTo>
                <a:cubicBezTo>
                  <a:pt x="194" y="1101"/>
                  <a:pt x="290" y="1149"/>
                  <a:pt x="399" y="1185"/>
                </a:cubicBezTo>
                <a:lnTo>
                  <a:pt x="496" y="1222"/>
                </a:lnTo>
                <a:cubicBezTo>
                  <a:pt x="581" y="1246"/>
                  <a:pt x="665" y="1282"/>
                  <a:pt x="738" y="1318"/>
                </a:cubicBezTo>
                <a:cubicBezTo>
                  <a:pt x="786" y="1342"/>
                  <a:pt x="810" y="1391"/>
                  <a:pt x="810" y="1439"/>
                </a:cubicBezTo>
                <a:cubicBezTo>
                  <a:pt x="810" y="1560"/>
                  <a:pt x="726" y="1620"/>
                  <a:pt x="581" y="1620"/>
                </a:cubicBezTo>
                <a:cubicBezTo>
                  <a:pt x="484" y="1620"/>
                  <a:pt x="387" y="1596"/>
                  <a:pt x="290" y="1572"/>
                </a:cubicBezTo>
                <a:cubicBezTo>
                  <a:pt x="242" y="1560"/>
                  <a:pt x="206" y="1536"/>
                  <a:pt x="158" y="1512"/>
                </a:cubicBezTo>
                <a:cubicBezTo>
                  <a:pt x="145" y="1506"/>
                  <a:pt x="132" y="1504"/>
                  <a:pt x="119" y="1504"/>
                </a:cubicBezTo>
                <a:cubicBezTo>
                  <a:pt x="74" y="1504"/>
                  <a:pt x="37" y="1537"/>
                  <a:pt x="37" y="1584"/>
                </a:cubicBezTo>
                <a:lnTo>
                  <a:pt x="37" y="1778"/>
                </a:lnTo>
                <a:cubicBezTo>
                  <a:pt x="37" y="1802"/>
                  <a:pt x="49" y="1826"/>
                  <a:pt x="73" y="1838"/>
                </a:cubicBezTo>
                <a:cubicBezTo>
                  <a:pt x="206" y="1886"/>
                  <a:pt x="339" y="1923"/>
                  <a:pt x="484" y="1935"/>
                </a:cubicBezTo>
                <a:lnTo>
                  <a:pt x="484" y="2080"/>
                </a:lnTo>
                <a:cubicBezTo>
                  <a:pt x="484" y="2116"/>
                  <a:pt x="508" y="2140"/>
                  <a:pt x="544" y="2140"/>
                </a:cubicBezTo>
                <a:lnTo>
                  <a:pt x="714" y="2140"/>
                </a:lnTo>
                <a:cubicBezTo>
                  <a:pt x="750" y="2140"/>
                  <a:pt x="774" y="2116"/>
                  <a:pt x="774" y="2080"/>
                </a:cubicBezTo>
                <a:lnTo>
                  <a:pt x="774" y="1911"/>
                </a:lnTo>
                <a:cubicBezTo>
                  <a:pt x="907" y="1898"/>
                  <a:pt x="1028" y="1826"/>
                  <a:pt x="1112" y="1729"/>
                </a:cubicBezTo>
                <a:cubicBezTo>
                  <a:pt x="1185" y="1633"/>
                  <a:pt x="1233" y="1524"/>
                  <a:pt x="1233" y="1403"/>
                </a:cubicBezTo>
                <a:cubicBezTo>
                  <a:pt x="1233" y="1318"/>
                  <a:pt x="1209" y="1234"/>
                  <a:pt x="1173" y="1161"/>
                </a:cubicBezTo>
                <a:cubicBezTo>
                  <a:pt x="1124" y="1101"/>
                  <a:pt x="1076" y="1040"/>
                  <a:pt x="1004" y="1004"/>
                </a:cubicBezTo>
                <a:cubicBezTo>
                  <a:pt x="931" y="968"/>
                  <a:pt x="846" y="931"/>
                  <a:pt x="750" y="907"/>
                </a:cubicBezTo>
                <a:cubicBezTo>
                  <a:pt x="665" y="883"/>
                  <a:pt x="605" y="859"/>
                  <a:pt x="556" y="847"/>
                </a:cubicBezTo>
                <a:cubicBezTo>
                  <a:pt x="520" y="835"/>
                  <a:pt x="496" y="811"/>
                  <a:pt x="460" y="774"/>
                </a:cubicBezTo>
                <a:cubicBezTo>
                  <a:pt x="436" y="750"/>
                  <a:pt x="423" y="714"/>
                  <a:pt x="423" y="678"/>
                </a:cubicBezTo>
                <a:cubicBezTo>
                  <a:pt x="423" y="617"/>
                  <a:pt x="448" y="569"/>
                  <a:pt x="484" y="545"/>
                </a:cubicBezTo>
                <a:cubicBezTo>
                  <a:pt x="544" y="508"/>
                  <a:pt x="605" y="496"/>
                  <a:pt x="665" y="496"/>
                </a:cubicBezTo>
                <a:cubicBezTo>
                  <a:pt x="750" y="496"/>
                  <a:pt x="834" y="521"/>
                  <a:pt x="907" y="557"/>
                </a:cubicBezTo>
                <a:cubicBezTo>
                  <a:pt x="943" y="569"/>
                  <a:pt x="979" y="593"/>
                  <a:pt x="1016" y="605"/>
                </a:cubicBezTo>
                <a:cubicBezTo>
                  <a:pt x="1027" y="614"/>
                  <a:pt x="1040" y="618"/>
                  <a:pt x="1053" y="618"/>
                </a:cubicBezTo>
                <a:cubicBezTo>
                  <a:pt x="1095" y="618"/>
                  <a:pt x="1137" y="579"/>
                  <a:pt x="1137" y="533"/>
                </a:cubicBezTo>
                <a:lnTo>
                  <a:pt x="1137" y="339"/>
                </a:lnTo>
                <a:cubicBezTo>
                  <a:pt x="1137" y="315"/>
                  <a:pt x="1124" y="291"/>
                  <a:pt x="1100" y="279"/>
                </a:cubicBezTo>
                <a:cubicBezTo>
                  <a:pt x="1052" y="255"/>
                  <a:pt x="1004" y="243"/>
                  <a:pt x="955" y="230"/>
                </a:cubicBezTo>
                <a:cubicBezTo>
                  <a:pt x="895" y="206"/>
                  <a:pt x="834" y="194"/>
                  <a:pt x="774" y="194"/>
                </a:cubicBezTo>
                <a:lnTo>
                  <a:pt x="774" y="61"/>
                </a:lnTo>
                <a:cubicBezTo>
                  <a:pt x="774" y="37"/>
                  <a:pt x="750" y="1"/>
                  <a:pt x="7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1" name="Google Shape;3211;p71"/>
          <p:cNvSpPr txBox="1">
            <a:spLocks noGrp="1"/>
          </p:cNvSpPr>
          <p:nvPr>
            <p:ph type="title"/>
          </p:nvPr>
        </p:nvSpPr>
        <p:spPr>
          <a:xfrm>
            <a:off x="5011479" y="1734893"/>
            <a:ext cx="3871500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投資標的建議</a:t>
            </a:r>
            <a:b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12" name="Google Shape;3212;p71"/>
          <p:cNvSpPr txBox="1">
            <a:spLocks noGrp="1"/>
          </p:cNvSpPr>
          <p:nvPr>
            <p:ph type="subTitle" idx="1"/>
          </p:nvPr>
        </p:nvSpPr>
        <p:spPr>
          <a:xfrm>
            <a:off x="5901659" y="2459032"/>
            <a:ext cx="2703625" cy="6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 algn="ctr">
              <a:lnSpc>
                <a:spcPct val="150000"/>
              </a:lnSpc>
              <a:buSzPts val="2500"/>
            </a:pPr>
            <a:r>
              <a:rPr lang="zh-TW" altLang="en-US" sz="1800" b="1" dirty="0"/>
              <a:t>預期投報率 </a:t>
            </a:r>
            <a:r>
              <a:rPr lang="en-US" altLang="zh-TW" sz="1800" b="1" dirty="0"/>
              <a:t>&amp;</a:t>
            </a:r>
            <a:r>
              <a:rPr lang="zh-TW" altLang="en-US" sz="1800" b="1" dirty="0"/>
              <a:t> 投資建議</a:t>
            </a:r>
          </a:p>
          <a:p>
            <a:pPr marL="6985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endParaRPr lang="zh-TW" altLang="en-US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F50E65-C57A-5E28-3D70-F96DDF98B087}"/>
              </a:ext>
            </a:extLst>
          </p:cNvPr>
          <p:cNvSpPr/>
          <p:nvPr/>
        </p:nvSpPr>
        <p:spPr>
          <a:xfrm>
            <a:off x="-129540" y="-64945"/>
            <a:ext cx="9486900" cy="808920"/>
          </a:xfrm>
          <a:prstGeom prst="rect">
            <a:avLst/>
          </a:prstGeom>
          <a:solidFill>
            <a:srgbClr val="BBE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32" name="Google Shape;3032;p68"/>
          <p:cNvSpPr txBox="1">
            <a:spLocks noGrp="1"/>
          </p:cNvSpPr>
          <p:nvPr>
            <p:ph type="title"/>
          </p:nvPr>
        </p:nvSpPr>
        <p:spPr>
          <a:xfrm>
            <a:off x="457199" y="7983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預期投報率</a:t>
            </a:r>
          </a:p>
        </p:txBody>
      </p:sp>
      <p:pic>
        <p:nvPicPr>
          <p:cNvPr id="35" name="Google Shape;148;p25">
            <a:extLst>
              <a:ext uri="{FF2B5EF4-FFF2-40B4-BE49-F238E27FC236}">
                <a16:creationId xmlns:a16="http://schemas.microsoft.com/office/drawing/2014/main" id="{811BF3F6-6117-292A-AAB8-33ABAC3373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003"/>
          <a:stretch/>
        </p:blipFill>
        <p:spPr>
          <a:xfrm>
            <a:off x="1641875" y="888755"/>
            <a:ext cx="5860249" cy="4064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F50E65-C57A-5E28-3D70-F96DDF98B087}"/>
              </a:ext>
            </a:extLst>
          </p:cNvPr>
          <p:cNvSpPr/>
          <p:nvPr/>
        </p:nvSpPr>
        <p:spPr>
          <a:xfrm>
            <a:off x="-129540" y="-64945"/>
            <a:ext cx="9486900" cy="808920"/>
          </a:xfrm>
          <a:prstGeom prst="rect">
            <a:avLst/>
          </a:prstGeom>
          <a:solidFill>
            <a:srgbClr val="BBE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32" name="Google Shape;3032;p68"/>
          <p:cNvSpPr txBox="1">
            <a:spLocks noGrp="1"/>
          </p:cNvSpPr>
          <p:nvPr>
            <p:ph type="title"/>
          </p:nvPr>
        </p:nvSpPr>
        <p:spPr>
          <a:xfrm>
            <a:off x="457199" y="7983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預期投報率</a:t>
            </a:r>
          </a:p>
        </p:txBody>
      </p:sp>
      <p:sp>
        <p:nvSpPr>
          <p:cNvPr id="5" name="Google Shape;163;p26">
            <a:extLst>
              <a:ext uri="{FF2B5EF4-FFF2-40B4-BE49-F238E27FC236}">
                <a16:creationId xmlns:a16="http://schemas.microsoft.com/office/drawing/2014/main" id="{7F97793D-AE21-67EE-F1AC-01536B899C9E}"/>
              </a:ext>
            </a:extLst>
          </p:cNvPr>
          <p:cNvSpPr txBox="1"/>
          <p:nvPr/>
        </p:nvSpPr>
        <p:spPr>
          <a:xfrm>
            <a:off x="1240210" y="2835526"/>
            <a:ext cx="16047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1週    </a:t>
            </a:r>
            <a:r>
              <a:rPr lang="zh-TW" sz="1700">
                <a:solidFill>
                  <a:srgbClr val="6AA84F"/>
                </a:solidFill>
              </a:rPr>
              <a:t>-1.66%</a:t>
            </a:r>
            <a:endParaRPr sz="17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700"/>
              <a:t>1月    </a:t>
            </a:r>
            <a:r>
              <a:rPr lang="zh-TW" sz="1700">
                <a:solidFill>
                  <a:srgbClr val="CC0000"/>
                </a:solidFill>
              </a:rPr>
              <a:t>+6.71%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6" name="Google Shape;164;p26">
            <a:extLst>
              <a:ext uri="{FF2B5EF4-FFF2-40B4-BE49-F238E27FC236}">
                <a16:creationId xmlns:a16="http://schemas.microsoft.com/office/drawing/2014/main" id="{E52DBA9E-334E-C728-07B3-FA8488260DBA}"/>
              </a:ext>
            </a:extLst>
          </p:cNvPr>
          <p:cNvSpPr txBox="1"/>
          <p:nvPr/>
        </p:nvSpPr>
        <p:spPr>
          <a:xfrm>
            <a:off x="3627046" y="2835526"/>
            <a:ext cx="16047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1季    </a:t>
            </a:r>
            <a:r>
              <a:rPr lang="zh-TW" sz="1700">
                <a:solidFill>
                  <a:srgbClr val="6AA84F"/>
                </a:solidFill>
              </a:rPr>
              <a:t>-7.87%</a:t>
            </a:r>
            <a:endParaRPr sz="1700"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700"/>
              <a:t>1年    </a:t>
            </a:r>
            <a:r>
              <a:rPr lang="zh-TW" sz="1700">
                <a:solidFill>
                  <a:srgbClr val="6AA84F"/>
                </a:solidFill>
              </a:rPr>
              <a:t>-8.53%</a:t>
            </a:r>
            <a:endParaRPr sz="1700">
              <a:solidFill>
                <a:srgbClr val="6AA84F"/>
              </a:solidFill>
            </a:endParaRPr>
          </a:p>
        </p:txBody>
      </p:sp>
      <p:sp>
        <p:nvSpPr>
          <p:cNvPr id="7" name="Google Shape;165;p26">
            <a:extLst>
              <a:ext uri="{FF2B5EF4-FFF2-40B4-BE49-F238E27FC236}">
                <a16:creationId xmlns:a16="http://schemas.microsoft.com/office/drawing/2014/main" id="{BE7D860A-B489-CC24-5ED3-80C541711935}"/>
              </a:ext>
            </a:extLst>
          </p:cNvPr>
          <p:cNvSpPr txBox="1"/>
          <p:nvPr/>
        </p:nvSpPr>
        <p:spPr>
          <a:xfrm>
            <a:off x="5984336" y="2835526"/>
            <a:ext cx="1878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3年    </a:t>
            </a:r>
            <a:r>
              <a:rPr lang="zh-TW" sz="1700">
                <a:solidFill>
                  <a:srgbClr val="CC0000"/>
                </a:solidFill>
              </a:rPr>
              <a:t>+205.37%</a:t>
            </a:r>
            <a:endParaRPr sz="1700"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700"/>
              <a:t>5年    </a:t>
            </a:r>
            <a:r>
              <a:rPr lang="zh-TW" sz="1700">
                <a:solidFill>
                  <a:srgbClr val="CC0000"/>
                </a:solidFill>
              </a:rPr>
              <a:t>+279.56%</a:t>
            </a:r>
            <a:endParaRPr sz="1700">
              <a:solidFill>
                <a:srgbClr val="CC0000"/>
              </a:solidFill>
            </a:endParaRPr>
          </a:p>
        </p:txBody>
      </p:sp>
      <p:sp>
        <p:nvSpPr>
          <p:cNvPr id="8" name="Google Shape;166;p26">
            <a:extLst>
              <a:ext uri="{FF2B5EF4-FFF2-40B4-BE49-F238E27FC236}">
                <a16:creationId xmlns:a16="http://schemas.microsoft.com/office/drawing/2014/main" id="{9E2F50BE-CB4E-6496-04DF-508BECFF279F}"/>
              </a:ext>
            </a:extLst>
          </p:cNvPr>
          <p:cNvSpPr txBox="1"/>
          <p:nvPr/>
        </p:nvSpPr>
        <p:spPr>
          <a:xfrm>
            <a:off x="965639" y="4085031"/>
            <a:ext cx="7548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dirty="0"/>
              <a:t>短、中期的報酬率偏低、甚至為負，長期持有聯發科的報酬率則極高</a:t>
            </a:r>
            <a:endParaRPr sz="1900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A0DC7A8-AEEC-855A-A803-E90D60D06757}"/>
              </a:ext>
            </a:extLst>
          </p:cNvPr>
          <p:cNvGrpSpPr/>
          <p:nvPr/>
        </p:nvGrpSpPr>
        <p:grpSpPr>
          <a:xfrm>
            <a:off x="1165557" y="1431400"/>
            <a:ext cx="1875925" cy="1343600"/>
            <a:chOff x="1179250" y="1174263"/>
            <a:chExt cx="1875925" cy="1343600"/>
          </a:xfrm>
        </p:grpSpPr>
        <p:sp>
          <p:nvSpPr>
            <p:cNvPr id="10" name="Google Shape;129;p20">
              <a:extLst>
                <a:ext uri="{FF2B5EF4-FFF2-40B4-BE49-F238E27FC236}">
                  <a16:creationId xmlns:a16="http://schemas.microsoft.com/office/drawing/2014/main" id="{399C55A7-C235-E58C-9EE4-2A0149272548}"/>
                </a:ext>
              </a:extLst>
            </p:cNvPr>
            <p:cNvSpPr/>
            <p:nvPr/>
          </p:nvSpPr>
          <p:spPr>
            <a:xfrm>
              <a:off x="1179250" y="1174263"/>
              <a:ext cx="1875925" cy="1116173"/>
            </a:xfrm>
            <a:custGeom>
              <a:avLst/>
              <a:gdLst/>
              <a:ahLst/>
              <a:cxnLst/>
              <a:rect l="l" t="t" r="r" b="b"/>
              <a:pathLst>
                <a:path w="44469" h="26459" extrusionOk="0">
                  <a:moveTo>
                    <a:pt x="3591" y="0"/>
                  </a:moveTo>
                  <a:cubicBezTo>
                    <a:pt x="1596" y="0"/>
                    <a:pt x="1" y="1608"/>
                    <a:pt x="1" y="3590"/>
                  </a:cubicBezTo>
                  <a:lnTo>
                    <a:pt x="1" y="22869"/>
                  </a:lnTo>
                  <a:cubicBezTo>
                    <a:pt x="1" y="24863"/>
                    <a:pt x="1596" y="26458"/>
                    <a:pt x="3591" y="26458"/>
                  </a:cubicBezTo>
                  <a:lnTo>
                    <a:pt x="40879" y="26458"/>
                  </a:lnTo>
                  <a:cubicBezTo>
                    <a:pt x="42873" y="26458"/>
                    <a:pt x="44468" y="24863"/>
                    <a:pt x="44468" y="22869"/>
                  </a:cubicBezTo>
                  <a:lnTo>
                    <a:pt x="44468" y="3590"/>
                  </a:lnTo>
                  <a:cubicBezTo>
                    <a:pt x="44468" y="1608"/>
                    <a:pt x="42873" y="0"/>
                    <a:pt x="40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0;p20">
              <a:extLst>
                <a:ext uri="{FF2B5EF4-FFF2-40B4-BE49-F238E27FC236}">
                  <a16:creationId xmlns:a16="http://schemas.microsoft.com/office/drawing/2014/main" id="{3EA6E2EB-FDC0-EAF7-0F68-B866C5EDAFA3}"/>
                </a:ext>
              </a:extLst>
            </p:cNvPr>
            <p:cNvSpPr/>
            <p:nvPr/>
          </p:nvSpPr>
          <p:spPr>
            <a:xfrm>
              <a:off x="1878818" y="2267453"/>
              <a:ext cx="476817" cy="250410"/>
            </a:xfrm>
            <a:custGeom>
              <a:avLst/>
              <a:gdLst/>
              <a:ahLst/>
              <a:cxnLst/>
              <a:rect l="l" t="t" r="r" b="b"/>
              <a:pathLst>
                <a:path w="11303" h="5936" extrusionOk="0">
                  <a:moveTo>
                    <a:pt x="1" y="1"/>
                  </a:moveTo>
                  <a:lnTo>
                    <a:pt x="5742" y="5935"/>
                  </a:lnTo>
                  <a:lnTo>
                    <a:pt x="113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64C8FE2-3DFE-CABD-32CF-800BE24B4F17}"/>
              </a:ext>
            </a:extLst>
          </p:cNvPr>
          <p:cNvGrpSpPr/>
          <p:nvPr/>
        </p:nvGrpSpPr>
        <p:grpSpPr>
          <a:xfrm>
            <a:off x="3491434" y="1431400"/>
            <a:ext cx="1875925" cy="1343600"/>
            <a:chOff x="1179250" y="1174263"/>
            <a:chExt cx="1875925" cy="1343600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29;p20">
              <a:extLst>
                <a:ext uri="{FF2B5EF4-FFF2-40B4-BE49-F238E27FC236}">
                  <a16:creationId xmlns:a16="http://schemas.microsoft.com/office/drawing/2014/main" id="{D389603E-7CD1-5715-470D-B51CD46007C7}"/>
                </a:ext>
              </a:extLst>
            </p:cNvPr>
            <p:cNvSpPr/>
            <p:nvPr/>
          </p:nvSpPr>
          <p:spPr>
            <a:xfrm>
              <a:off x="1179250" y="1174263"/>
              <a:ext cx="1875925" cy="1116173"/>
            </a:xfrm>
            <a:custGeom>
              <a:avLst/>
              <a:gdLst/>
              <a:ahLst/>
              <a:cxnLst/>
              <a:rect l="l" t="t" r="r" b="b"/>
              <a:pathLst>
                <a:path w="44469" h="26459" extrusionOk="0">
                  <a:moveTo>
                    <a:pt x="3591" y="0"/>
                  </a:moveTo>
                  <a:cubicBezTo>
                    <a:pt x="1596" y="0"/>
                    <a:pt x="1" y="1608"/>
                    <a:pt x="1" y="3590"/>
                  </a:cubicBezTo>
                  <a:lnTo>
                    <a:pt x="1" y="22869"/>
                  </a:lnTo>
                  <a:cubicBezTo>
                    <a:pt x="1" y="24863"/>
                    <a:pt x="1596" y="26458"/>
                    <a:pt x="3591" y="26458"/>
                  </a:cubicBezTo>
                  <a:lnTo>
                    <a:pt x="40879" y="26458"/>
                  </a:lnTo>
                  <a:cubicBezTo>
                    <a:pt x="42873" y="26458"/>
                    <a:pt x="44468" y="24863"/>
                    <a:pt x="44468" y="22869"/>
                  </a:cubicBezTo>
                  <a:lnTo>
                    <a:pt x="44468" y="3590"/>
                  </a:lnTo>
                  <a:cubicBezTo>
                    <a:pt x="44468" y="1608"/>
                    <a:pt x="42873" y="0"/>
                    <a:pt x="408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;p20">
              <a:extLst>
                <a:ext uri="{FF2B5EF4-FFF2-40B4-BE49-F238E27FC236}">
                  <a16:creationId xmlns:a16="http://schemas.microsoft.com/office/drawing/2014/main" id="{2713FB80-4ADC-1F0F-FDCA-BA3A114D88CC}"/>
                </a:ext>
              </a:extLst>
            </p:cNvPr>
            <p:cNvSpPr/>
            <p:nvPr/>
          </p:nvSpPr>
          <p:spPr>
            <a:xfrm>
              <a:off x="1878818" y="2267453"/>
              <a:ext cx="476817" cy="250410"/>
            </a:xfrm>
            <a:custGeom>
              <a:avLst/>
              <a:gdLst/>
              <a:ahLst/>
              <a:cxnLst/>
              <a:rect l="l" t="t" r="r" b="b"/>
              <a:pathLst>
                <a:path w="11303" h="5936" extrusionOk="0">
                  <a:moveTo>
                    <a:pt x="1" y="1"/>
                  </a:moveTo>
                  <a:lnTo>
                    <a:pt x="5742" y="5935"/>
                  </a:lnTo>
                  <a:lnTo>
                    <a:pt x="113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67AB8F1-2E5B-2032-D4A0-CF055EF13DB0}"/>
              </a:ext>
            </a:extLst>
          </p:cNvPr>
          <p:cNvGrpSpPr/>
          <p:nvPr/>
        </p:nvGrpSpPr>
        <p:grpSpPr>
          <a:xfrm>
            <a:off x="5985674" y="1431400"/>
            <a:ext cx="1875925" cy="1343600"/>
            <a:chOff x="1179250" y="1174263"/>
            <a:chExt cx="1875925" cy="1343600"/>
          </a:xfrm>
          <a:solidFill>
            <a:srgbClr val="FFB127"/>
          </a:solidFill>
        </p:grpSpPr>
        <p:sp>
          <p:nvSpPr>
            <p:cNvPr id="17" name="Google Shape;129;p20">
              <a:extLst>
                <a:ext uri="{FF2B5EF4-FFF2-40B4-BE49-F238E27FC236}">
                  <a16:creationId xmlns:a16="http://schemas.microsoft.com/office/drawing/2014/main" id="{34C79043-97D1-691D-A1BE-14A6728DA50A}"/>
                </a:ext>
              </a:extLst>
            </p:cNvPr>
            <p:cNvSpPr/>
            <p:nvPr/>
          </p:nvSpPr>
          <p:spPr>
            <a:xfrm>
              <a:off x="1179250" y="1174263"/>
              <a:ext cx="1875925" cy="1116173"/>
            </a:xfrm>
            <a:custGeom>
              <a:avLst/>
              <a:gdLst/>
              <a:ahLst/>
              <a:cxnLst/>
              <a:rect l="l" t="t" r="r" b="b"/>
              <a:pathLst>
                <a:path w="44469" h="26459" extrusionOk="0">
                  <a:moveTo>
                    <a:pt x="3591" y="0"/>
                  </a:moveTo>
                  <a:cubicBezTo>
                    <a:pt x="1596" y="0"/>
                    <a:pt x="1" y="1608"/>
                    <a:pt x="1" y="3590"/>
                  </a:cubicBezTo>
                  <a:lnTo>
                    <a:pt x="1" y="22869"/>
                  </a:lnTo>
                  <a:cubicBezTo>
                    <a:pt x="1" y="24863"/>
                    <a:pt x="1596" y="26458"/>
                    <a:pt x="3591" y="26458"/>
                  </a:cubicBezTo>
                  <a:lnTo>
                    <a:pt x="40879" y="26458"/>
                  </a:lnTo>
                  <a:cubicBezTo>
                    <a:pt x="42873" y="26458"/>
                    <a:pt x="44468" y="24863"/>
                    <a:pt x="44468" y="22869"/>
                  </a:cubicBezTo>
                  <a:lnTo>
                    <a:pt x="44468" y="3590"/>
                  </a:lnTo>
                  <a:cubicBezTo>
                    <a:pt x="44468" y="1608"/>
                    <a:pt x="42873" y="0"/>
                    <a:pt x="408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30;p20">
              <a:extLst>
                <a:ext uri="{FF2B5EF4-FFF2-40B4-BE49-F238E27FC236}">
                  <a16:creationId xmlns:a16="http://schemas.microsoft.com/office/drawing/2014/main" id="{6C9450EC-A035-7772-6E54-D95E6794B5FF}"/>
                </a:ext>
              </a:extLst>
            </p:cNvPr>
            <p:cNvSpPr/>
            <p:nvPr/>
          </p:nvSpPr>
          <p:spPr>
            <a:xfrm>
              <a:off x="1878818" y="2267453"/>
              <a:ext cx="476817" cy="250410"/>
            </a:xfrm>
            <a:custGeom>
              <a:avLst/>
              <a:gdLst/>
              <a:ahLst/>
              <a:cxnLst/>
              <a:rect l="l" t="t" r="r" b="b"/>
              <a:pathLst>
                <a:path w="11303" h="5936" extrusionOk="0">
                  <a:moveTo>
                    <a:pt x="1" y="1"/>
                  </a:moveTo>
                  <a:lnTo>
                    <a:pt x="5742" y="5935"/>
                  </a:lnTo>
                  <a:lnTo>
                    <a:pt x="113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62;p26">
            <a:extLst>
              <a:ext uri="{FF2B5EF4-FFF2-40B4-BE49-F238E27FC236}">
                <a16:creationId xmlns:a16="http://schemas.microsoft.com/office/drawing/2014/main" id="{47852762-605A-9FD9-1E91-8E21FC6E94FE}"/>
              </a:ext>
            </a:extLst>
          </p:cNvPr>
          <p:cNvSpPr txBox="1"/>
          <p:nvPr/>
        </p:nvSpPr>
        <p:spPr>
          <a:xfrm>
            <a:off x="1558791" y="1636521"/>
            <a:ext cx="128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1" dirty="0"/>
              <a:t>短期</a:t>
            </a:r>
            <a:endParaRPr sz="3600" b="1" dirty="0"/>
          </a:p>
        </p:txBody>
      </p:sp>
      <p:sp>
        <p:nvSpPr>
          <p:cNvPr id="20" name="Google Shape;162;p26">
            <a:extLst>
              <a:ext uri="{FF2B5EF4-FFF2-40B4-BE49-F238E27FC236}">
                <a16:creationId xmlns:a16="http://schemas.microsoft.com/office/drawing/2014/main" id="{252E17C1-7F73-0C1D-9D2A-06198D43009E}"/>
              </a:ext>
            </a:extLst>
          </p:cNvPr>
          <p:cNvSpPr txBox="1"/>
          <p:nvPr/>
        </p:nvSpPr>
        <p:spPr>
          <a:xfrm>
            <a:off x="3850587" y="1649230"/>
            <a:ext cx="128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/>
              <a:t>中</a:t>
            </a:r>
            <a:r>
              <a:rPr lang="zh-TW" sz="3600" b="1" dirty="0"/>
              <a:t>期</a:t>
            </a:r>
            <a:endParaRPr sz="3600" b="1" dirty="0"/>
          </a:p>
        </p:txBody>
      </p:sp>
      <p:sp>
        <p:nvSpPr>
          <p:cNvPr id="21" name="Google Shape;162;p26">
            <a:extLst>
              <a:ext uri="{FF2B5EF4-FFF2-40B4-BE49-F238E27FC236}">
                <a16:creationId xmlns:a16="http://schemas.microsoft.com/office/drawing/2014/main" id="{9DD5D328-23B5-F034-73E3-1202211A3B3E}"/>
              </a:ext>
            </a:extLst>
          </p:cNvPr>
          <p:cNvSpPr txBox="1"/>
          <p:nvPr/>
        </p:nvSpPr>
        <p:spPr>
          <a:xfrm>
            <a:off x="6397491" y="1649230"/>
            <a:ext cx="128611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b="1" dirty="0"/>
              <a:t>長</a:t>
            </a:r>
            <a:r>
              <a:rPr lang="zh-TW" sz="3600" b="1" dirty="0"/>
              <a:t>期</a:t>
            </a:r>
            <a:endParaRPr sz="3600" b="1" dirty="0"/>
          </a:p>
        </p:txBody>
      </p:sp>
      <p:pic>
        <p:nvPicPr>
          <p:cNvPr id="6146" name="Picture 2" descr="Light bulb - Free electronics icons">
            <a:extLst>
              <a:ext uri="{FF2B5EF4-FFF2-40B4-BE49-F238E27FC236}">
                <a16:creationId xmlns:a16="http://schemas.microsoft.com/office/drawing/2014/main" id="{58EA23A6-DBA5-4363-0F87-C9AED6C8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3978976"/>
            <a:ext cx="612909" cy="61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93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p68"/>
          <p:cNvSpPr txBox="1">
            <a:spLocks noGrp="1"/>
          </p:cNvSpPr>
          <p:nvPr>
            <p:ph type="title"/>
          </p:nvPr>
        </p:nvSpPr>
        <p:spPr>
          <a:xfrm>
            <a:off x="1073726" y="111156"/>
            <a:ext cx="20480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投資策略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EAFC53-525A-F50E-296E-6BACA22956B4}"/>
              </a:ext>
            </a:extLst>
          </p:cNvPr>
          <p:cNvSpPr/>
          <p:nvPr/>
        </p:nvSpPr>
        <p:spPr>
          <a:xfrm>
            <a:off x="1073726" y="949383"/>
            <a:ext cx="7260474" cy="1925436"/>
          </a:xfrm>
          <a:custGeom>
            <a:avLst/>
            <a:gdLst>
              <a:gd name="connsiteX0" fmla="*/ 0 w 7260474"/>
              <a:gd name="connsiteY0" fmla="*/ 0 h 1925436"/>
              <a:gd name="connsiteX1" fmla="*/ 514834 w 7260474"/>
              <a:gd name="connsiteY1" fmla="*/ 0 h 1925436"/>
              <a:gd name="connsiteX2" fmla="*/ 1247481 w 7260474"/>
              <a:gd name="connsiteY2" fmla="*/ 0 h 1925436"/>
              <a:gd name="connsiteX3" fmla="*/ 1762315 w 7260474"/>
              <a:gd name="connsiteY3" fmla="*/ 0 h 1925436"/>
              <a:gd name="connsiteX4" fmla="*/ 2494963 w 7260474"/>
              <a:gd name="connsiteY4" fmla="*/ 0 h 1925436"/>
              <a:gd name="connsiteX5" fmla="*/ 3227611 w 7260474"/>
              <a:gd name="connsiteY5" fmla="*/ 0 h 1925436"/>
              <a:gd name="connsiteX6" fmla="*/ 3669840 w 7260474"/>
              <a:gd name="connsiteY6" fmla="*/ 0 h 1925436"/>
              <a:gd name="connsiteX7" fmla="*/ 4184673 w 7260474"/>
              <a:gd name="connsiteY7" fmla="*/ 0 h 1925436"/>
              <a:gd name="connsiteX8" fmla="*/ 4989926 w 7260474"/>
              <a:gd name="connsiteY8" fmla="*/ 0 h 1925436"/>
              <a:gd name="connsiteX9" fmla="*/ 5722574 w 7260474"/>
              <a:gd name="connsiteY9" fmla="*/ 0 h 1925436"/>
              <a:gd name="connsiteX10" fmla="*/ 6237407 w 7260474"/>
              <a:gd name="connsiteY10" fmla="*/ 0 h 1925436"/>
              <a:gd name="connsiteX11" fmla="*/ 6679636 w 7260474"/>
              <a:gd name="connsiteY11" fmla="*/ 0 h 1925436"/>
              <a:gd name="connsiteX12" fmla="*/ 7260474 w 7260474"/>
              <a:gd name="connsiteY12" fmla="*/ 0 h 1925436"/>
              <a:gd name="connsiteX13" fmla="*/ 7260474 w 7260474"/>
              <a:gd name="connsiteY13" fmla="*/ 641812 h 1925436"/>
              <a:gd name="connsiteX14" fmla="*/ 7260474 w 7260474"/>
              <a:gd name="connsiteY14" fmla="*/ 1283624 h 1925436"/>
              <a:gd name="connsiteX15" fmla="*/ 7260474 w 7260474"/>
              <a:gd name="connsiteY15" fmla="*/ 1925436 h 1925436"/>
              <a:gd name="connsiteX16" fmla="*/ 6673036 w 7260474"/>
              <a:gd name="connsiteY16" fmla="*/ 1925436 h 1925436"/>
              <a:gd name="connsiteX17" fmla="*/ 5867783 w 7260474"/>
              <a:gd name="connsiteY17" fmla="*/ 1925436 h 1925436"/>
              <a:gd name="connsiteX18" fmla="*/ 5352949 w 7260474"/>
              <a:gd name="connsiteY18" fmla="*/ 1925436 h 1925436"/>
              <a:gd name="connsiteX19" fmla="*/ 4547697 w 7260474"/>
              <a:gd name="connsiteY19" fmla="*/ 1925436 h 1925436"/>
              <a:gd name="connsiteX20" fmla="*/ 3960259 w 7260474"/>
              <a:gd name="connsiteY20" fmla="*/ 1925436 h 1925436"/>
              <a:gd name="connsiteX21" fmla="*/ 3227611 w 7260474"/>
              <a:gd name="connsiteY21" fmla="*/ 1925436 h 1925436"/>
              <a:gd name="connsiteX22" fmla="*/ 2567568 w 7260474"/>
              <a:gd name="connsiteY22" fmla="*/ 1925436 h 1925436"/>
              <a:gd name="connsiteX23" fmla="*/ 1980129 w 7260474"/>
              <a:gd name="connsiteY23" fmla="*/ 1925436 h 1925436"/>
              <a:gd name="connsiteX24" fmla="*/ 1465296 w 7260474"/>
              <a:gd name="connsiteY24" fmla="*/ 1925436 h 1925436"/>
              <a:gd name="connsiteX25" fmla="*/ 877857 w 7260474"/>
              <a:gd name="connsiteY25" fmla="*/ 1925436 h 1925436"/>
              <a:gd name="connsiteX26" fmla="*/ 0 w 7260474"/>
              <a:gd name="connsiteY26" fmla="*/ 1925436 h 1925436"/>
              <a:gd name="connsiteX27" fmla="*/ 0 w 7260474"/>
              <a:gd name="connsiteY27" fmla="*/ 1322133 h 1925436"/>
              <a:gd name="connsiteX28" fmla="*/ 0 w 7260474"/>
              <a:gd name="connsiteY28" fmla="*/ 641812 h 1925436"/>
              <a:gd name="connsiteX29" fmla="*/ 0 w 7260474"/>
              <a:gd name="connsiteY29" fmla="*/ 0 h 192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260474" h="1925436" fill="none" extrusionOk="0">
                <a:moveTo>
                  <a:pt x="0" y="0"/>
                </a:moveTo>
                <a:cubicBezTo>
                  <a:pt x="247987" y="18373"/>
                  <a:pt x="297634" y="2471"/>
                  <a:pt x="514834" y="0"/>
                </a:cubicBezTo>
                <a:cubicBezTo>
                  <a:pt x="732034" y="-2471"/>
                  <a:pt x="907979" y="16169"/>
                  <a:pt x="1247481" y="0"/>
                </a:cubicBezTo>
                <a:cubicBezTo>
                  <a:pt x="1586983" y="-16169"/>
                  <a:pt x="1505703" y="-9705"/>
                  <a:pt x="1762315" y="0"/>
                </a:cubicBezTo>
                <a:cubicBezTo>
                  <a:pt x="2018927" y="9705"/>
                  <a:pt x="2302406" y="18757"/>
                  <a:pt x="2494963" y="0"/>
                </a:cubicBezTo>
                <a:cubicBezTo>
                  <a:pt x="2687520" y="-18757"/>
                  <a:pt x="2899787" y="-15798"/>
                  <a:pt x="3227611" y="0"/>
                </a:cubicBezTo>
                <a:cubicBezTo>
                  <a:pt x="3555435" y="15798"/>
                  <a:pt x="3470654" y="16901"/>
                  <a:pt x="3669840" y="0"/>
                </a:cubicBezTo>
                <a:cubicBezTo>
                  <a:pt x="3869026" y="-16901"/>
                  <a:pt x="4073019" y="-15509"/>
                  <a:pt x="4184673" y="0"/>
                </a:cubicBezTo>
                <a:cubicBezTo>
                  <a:pt x="4296327" y="15509"/>
                  <a:pt x="4678429" y="38122"/>
                  <a:pt x="4989926" y="0"/>
                </a:cubicBezTo>
                <a:cubicBezTo>
                  <a:pt x="5301423" y="-38122"/>
                  <a:pt x="5358279" y="22152"/>
                  <a:pt x="5722574" y="0"/>
                </a:cubicBezTo>
                <a:cubicBezTo>
                  <a:pt x="6086869" y="-22152"/>
                  <a:pt x="6114225" y="-15473"/>
                  <a:pt x="6237407" y="0"/>
                </a:cubicBezTo>
                <a:cubicBezTo>
                  <a:pt x="6360589" y="15473"/>
                  <a:pt x="6530658" y="-7413"/>
                  <a:pt x="6679636" y="0"/>
                </a:cubicBezTo>
                <a:cubicBezTo>
                  <a:pt x="6828614" y="7413"/>
                  <a:pt x="7072211" y="9730"/>
                  <a:pt x="7260474" y="0"/>
                </a:cubicBezTo>
                <a:cubicBezTo>
                  <a:pt x="7290145" y="143162"/>
                  <a:pt x="7251145" y="462446"/>
                  <a:pt x="7260474" y="641812"/>
                </a:cubicBezTo>
                <a:cubicBezTo>
                  <a:pt x="7269803" y="821178"/>
                  <a:pt x="7277051" y="1149819"/>
                  <a:pt x="7260474" y="1283624"/>
                </a:cubicBezTo>
                <a:cubicBezTo>
                  <a:pt x="7243897" y="1417429"/>
                  <a:pt x="7235611" y="1794387"/>
                  <a:pt x="7260474" y="1925436"/>
                </a:cubicBezTo>
                <a:cubicBezTo>
                  <a:pt x="7101072" y="1936304"/>
                  <a:pt x="6865723" y="1926357"/>
                  <a:pt x="6673036" y="1925436"/>
                </a:cubicBezTo>
                <a:cubicBezTo>
                  <a:pt x="6480349" y="1924515"/>
                  <a:pt x="6261478" y="1960826"/>
                  <a:pt x="5867783" y="1925436"/>
                </a:cubicBezTo>
                <a:cubicBezTo>
                  <a:pt x="5474088" y="1890046"/>
                  <a:pt x="5608474" y="1914669"/>
                  <a:pt x="5352949" y="1925436"/>
                </a:cubicBezTo>
                <a:cubicBezTo>
                  <a:pt x="5097424" y="1936203"/>
                  <a:pt x="4845150" y="1964204"/>
                  <a:pt x="4547697" y="1925436"/>
                </a:cubicBezTo>
                <a:cubicBezTo>
                  <a:pt x="4250244" y="1886668"/>
                  <a:pt x="4233780" y="1921998"/>
                  <a:pt x="3960259" y="1925436"/>
                </a:cubicBezTo>
                <a:cubicBezTo>
                  <a:pt x="3686738" y="1928874"/>
                  <a:pt x="3582079" y="1961921"/>
                  <a:pt x="3227611" y="1925436"/>
                </a:cubicBezTo>
                <a:cubicBezTo>
                  <a:pt x="2873143" y="1888951"/>
                  <a:pt x="2841865" y="1900798"/>
                  <a:pt x="2567568" y="1925436"/>
                </a:cubicBezTo>
                <a:cubicBezTo>
                  <a:pt x="2293271" y="1950074"/>
                  <a:pt x="2124603" y="1916991"/>
                  <a:pt x="1980129" y="1925436"/>
                </a:cubicBezTo>
                <a:cubicBezTo>
                  <a:pt x="1835655" y="1933881"/>
                  <a:pt x="1662361" y="1944009"/>
                  <a:pt x="1465296" y="1925436"/>
                </a:cubicBezTo>
                <a:cubicBezTo>
                  <a:pt x="1268231" y="1906863"/>
                  <a:pt x="1002308" y="1917638"/>
                  <a:pt x="877857" y="1925436"/>
                </a:cubicBezTo>
                <a:cubicBezTo>
                  <a:pt x="753406" y="1933234"/>
                  <a:pt x="309100" y="1956976"/>
                  <a:pt x="0" y="1925436"/>
                </a:cubicBezTo>
                <a:cubicBezTo>
                  <a:pt x="-2980" y="1742527"/>
                  <a:pt x="-6337" y="1611656"/>
                  <a:pt x="0" y="1322133"/>
                </a:cubicBezTo>
                <a:cubicBezTo>
                  <a:pt x="6337" y="1032610"/>
                  <a:pt x="-28144" y="966647"/>
                  <a:pt x="0" y="641812"/>
                </a:cubicBezTo>
                <a:cubicBezTo>
                  <a:pt x="28144" y="316977"/>
                  <a:pt x="-8984" y="311478"/>
                  <a:pt x="0" y="0"/>
                </a:cubicBezTo>
                <a:close/>
              </a:path>
              <a:path w="7260474" h="1925436" stroke="0" extrusionOk="0">
                <a:moveTo>
                  <a:pt x="0" y="0"/>
                </a:moveTo>
                <a:cubicBezTo>
                  <a:pt x="198902" y="21429"/>
                  <a:pt x="368768" y="21684"/>
                  <a:pt x="732648" y="0"/>
                </a:cubicBezTo>
                <a:cubicBezTo>
                  <a:pt x="1096528" y="-21684"/>
                  <a:pt x="1046878" y="-3320"/>
                  <a:pt x="1247481" y="0"/>
                </a:cubicBezTo>
                <a:cubicBezTo>
                  <a:pt x="1448084" y="3320"/>
                  <a:pt x="1644338" y="-4905"/>
                  <a:pt x="1834920" y="0"/>
                </a:cubicBezTo>
                <a:cubicBezTo>
                  <a:pt x="2025502" y="4905"/>
                  <a:pt x="2219145" y="33"/>
                  <a:pt x="2349753" y="0"/>
                </a:cubicBezTo>
                <a:cubicBezTo>
                  <a:pt x="2480361" y="-33"/>
                  <a:pt x="2797834" y="-5958"/>
                  <a:pt x="3009796" y="0"/>
                </a:cubicBezTo>
                <a:cubicBezTo>
                  <a:pt x="3221758" y="5958"/>
                  <a:pt x="3365091" y="-19303"/>
                  <a:pt x="3524630" y="0"/>
                </a:cubicBezTo>
                <a:cubicBezTo>
                  <a:pt x="3684169" y="19303"/>
                  <a:pt x="4062481" y="35716"/>
                  <a:pt x="4257278" y="0"/>
                </a:cubicBezTo>
                <a:cubicBezTo>
                  <a:pt x="4452075" y="-35716"/>
                  <a:pt x="4651042" y="-1459"/>
                  <a:pt x="4844716" y="0"/>
                </a:cubicBezTo>
                <a:cubicBezTo>
                  <a:pt x="5038390" y="1459"/>
                  <a:pt x="5112804" y="-915"/>
                  <a:pt x="5359550" y="0"/>
                </a:cubicBezTo>
                <a:cubicBezTo>
                  <a:pt x="5606296" y="915"/>
                  <a:pt x="5907609" y="-9921"/>
                  <a:pt x="6164802" y="0"/>
                </a:cubicBezTo>
                <a:cubicBezTo>
                  <a:pt x="6421995" y="9921"/>
                  <a:pt x="6773424" y="42327"/>
                  <a:pt x="7260474" y="0"/>
                </a:cubicBezTo>
                <a:cubicBezTo>
                  <a:pt x="7273862" y="246279"/>
                  <a:pt x="7256214" y="446130"/>
                  <a:pt x="7260474" y="661066"/>
                </a:cubicBezTo>
                <a:cubicBezTo>
                  <a:pt x="7264734" y="876002"/>
                  <a:pt x="7245832" y="1081742"/>
                  <a:pt x="7260474" y="1264370"/>
                </a:cubicBezTo>
                <a:cubicBezTo>
                  <a:pt x="7275116" y="1446998"/>
                  <a:pt x="7246295" y="1634746"/>
                  <a:pt x="7260474" y="1925436"/>
                </a:cubicBezTo>
                <a:cubicBezTo>
                  <a:pt x="7094554" y="1923099"/>
                  <a:pt x="6804959" y="1958098"/>
                  <a:pt x="6600431" y="1925436"/>
                </a:cubicBezTo>
                <a:cubicBezTo>
                  <a:pt x="6395903" y="1892774"/>
                  <a:pt x="6301695" y="1933014"/>
                  <a:pt x="6085597" y="1925436"/>
                </a:cubicBezTo>
                <a:cubicBezTo>
                  <a:pt x="5869499" y="1917858"/>
                  <a:pt x="5517920" y="1937764"/>
                  <a:pt x="5280345" y="1925436"/>
                </a:cubicBezTo>
                <a:cubicBezTo>
                  <a:pt x="5042770" y="1913108"/>
                  <a:pt x="4894303" y="1936503"/>
                  <a:pt x="4620302" y="1925436"/>
                </a:cubicBezTo>
                <a:cubicBezTo>
                  <a:pt x="4346301" y="1914369"/>
                  <a:pt x="4139916" y="1904962"/>
                  <a:pt x="3815049" y="1925436"/>
                </a:cubicBezTo>
                <a:cubicBezTo>
                  <a:pt x="3490182" y="1945910"/>
                  <a:pt x="3465883" y="1944048"/>
                  <a:pt x="3155006" y="1925436"/>
                </a:cubicBezTo>
                <a:cubicBezTo>
                  <a:pt x="2844129" y="1906824"/>
                  <a:pt x="2676534" y="1935462"/>
                  <a:pt x="2349753" y="1925436"/>
                </a:cubicBezTo>
                <a:cubicBezTo>
                  <a:pt x="2022972" y="1915410"/>
                  <a:pt x="1969770" y="1915550"/>
                  <a:pt x="1834920" y="1925436"/>
                </a:cubicBezTo>
                <a:cubicBezTo>
                  <a:pt x="1700070" y="1935322"/>
                  <a:pt x="1476480" y="1936564"/>
                  <a:pt x="1247481" y="1925436"/>
                </a:cubicBezTo>
                <a:cubicBezTo>
                  <a:pt x="1018482" y="1914308"/>
                  <a:pt x="922548" y="1926547"/>
                  <a:pt x="732648" y="1925436"/>
                </a:cubicBezTo>
                <a:cubicBezTo>
                  <a:pt x="542748" y="1924325"/>
                  <a:pt x="174793" y="1944241"/>
                  <a:pt x="0" y="1925436"/>
                </a:cubicBezTo>
                <a:cubicBezTo>
                  <a:pt x="6620" y="1780421"/>
                  <a:pt x="26167" y="1434424"/>
                  <a:pt x="0" y="1283624"/>
                </a:cubicBezTo>
                <a:cubicBezTo>
                  <a:pt x="-26167" y="1132824"/>
                  <a:pt x="-273" y="899430"/>
                  <a:pt x="0" y="699575"/>
                </a:cubicBezTo>
                <a:cubicBezTo>
                  <a:pt x="273" y="499720"/>
                  <a:pt x="-13513" y="237764"/>
                  <a:pt x="0" y="0"/>
                </a:cubicBezTo>
                <a:close/>
              </a:path>
            </a:pathLst>
          </a:custGeom>
          <a:solidFill>
            <a:srgbClr val="BBE1FB"/>
          </a:solidFill>
          <a:ln w="38100">
            <a:solidFill>
              <a:srgbClr val="0070C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451984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F7A313-A9F1-7692-A6E0-D5175A574738}"/>
              </a:ext>
            </a:extLst>
          </p:cNvPr>
          <p:cNvSpPr/>
          <p:nvPr/>
        </p:nvSpPr>
        <p:spPr>
          <a:xfrm>
            <a:off x="1073727" y="3117273"/>
            <a:ext cx="7260475" cy="1399309"/>
          </a:xfrm>
          <a:custGeom>
            <a:avLst/>
            <a:gdLst>
              <a:gd name="connsiteX0" fmla="*/ 0 w 7260475"/>
              <a:gd name="connsiteY0" fmla="*/ 0 h 1399309"/>
              <a:gd name="connsiteX1" fmla="*/ 442229 w 7260475"/>
              <a:gd name="connsiteY1" fmla="*/ 0 h 1399309"/>
              <a:gd name="connsiteX2" fmla="*/ 884458 w 7260475"/>
              <a:gd name="connsiteY2" fmla="*/ 0 h 1399309"/>
              <a:gd name="connsiteX3" fmla="*/ 1544501 w 7260475"/>
              <a:gd name="connsiteY3" fmla="*/ 0 h 1399309"/>
              <a:gd name="connsiteX4" fmla="*/ 2277149 w 7260475"/>
              <a:gd name="connsiteY4" fmla="*/ 0 h 1399309"/>
              <a:gd name="connsiteX5" fmla="*/ 2791983 w 7260475"/>
              <a:gd name="connsiteY5" fmla="*/ 0 h 1399309"/>
              <a:gd name="connsiteX6" fmla="*/ 3524631 w 7260475"/>
              <a:gd name="connsiteY6" fmla="*/ 0 h 1399309"/>
              <a:gd name="connsiteX7" fmla="*/ 4257279 w 7260475"/>
              <a:gd name="connsiteY7" fmla="*/ 0 h 1399309"/>
              <a:gd name="connsiteX8" fmla="*/ 4699507 w 7260475"/>
              <a:gd name="connsiteY8" fmla="*/ 0 h 1399309"/>
              <a:gd name="connsiteX9" fmla="*/ 5214341 w 7260475"/>
              <a:gd name="connsiteY9" fmla="*/ 0 h 1399309"/>
              <a:gd name="connsiteX10" fmla="*/ 6019594 w 7260475"/>
              <a:gd name="connsiteY10" fmla="*/ 0 h 1399309"/>
              <a:gd name="connsiteX11" fmla="*/ 7260475 w 7260475"/>
              <a:gd name="connsiteY11" fmla="*/ 0 h 1399309"/>
              <a:gd name="connsiteX12" fmla="*/ 7260475 w 7260475"/>
              <a:gd name="connsiteY12" fmla="*/ 671668 h 1399309"/>
              <a:gd name="connsiteX13" fmla="*/ 7260475 w 7260475"/>
              <a:gd name="connsiteY13" fmla="*/ 1399309 h 1399309"/>
              <a:gd name="connsiteX14" fmla="*/ 6455222 w 7260475"/>
              <a:gd name="connsiteY14" fmla="*/ 1399309 h 1399309"/>
              <a:gd name="connsiteX15" fmla="*/ 5649970 w 7260475"/>
              <a:gd name="connsiteY15" fmla="*/ 1399309 h 1399309"/>
              <a:gd name="connsiteX16" fmla="*/ 4989926 w 7260475"/>
              <a:gd name="connsiteY16" fmla="*/ 1399309 h 1399309"/>
              <a:gd name="connsiteX17" fmla="*/ 4184674 w 7260475"/>
              <a:gd name="connsiteY17" fmla="*/ 1399309 h 1399309"/>
              <a:gd name="connsiteX18" fmla="*/ 3597235 w 7260475"/>
              <a:gd name="connsiteY18" fmla="*/ 1399309 h 1399309"/>
              <a:gd name="connsiteX19" fmla="*/ 2791983 w 7260475"/>
              <a:gd name="connsiteY19" fmla="*/ 1399309 h 1399309"/>
              <a:gd name="connsiteX20" fmla="*/ 2277149 w 7260475"/>
              <a:gd name="connsiteY20" fmla="*/ 1399309 h 1399309"/>
              <a:gd name="connsiteX21" fmla="*/ 1471896 w 7260475"/>
              <a:gd name="connsiteY21" fmla="*/ 1399309 h 1399309"/>
              <a:gd name="connsiteX22" fmla="*/ 884458 w 7260475"/>
              <a:gd name="connsiteY22" fmla="*/ 1399309 h 1399309"/>
              <a:gd name="connsiteX23" fmla="*/ 0 w 7260475"/>
              <a:gd name="connsiteY23" fmla="*/ 1399309 h 1399309"/>
              <a:gd name="connsiteX24" fmla="*/ 0 w 7260475"/>
              <a:gd name="connsiteY24" fmla="*/ 699655 h 1399309"/>
              <a:gd name="connsiteX25" fmla="*/ 0 w 7260475"/>
              <a:gd name="connsiteY25" fmla="*/ 0 h 139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0475" h="1399309" fill="none" extrusionOk="0">
                <a:moveTo>
                  <a:pt x="0" y="0"/>
                </a:moveTo>
                <a:cubicBezTo>
                  <a:pt x="188560" y="-10580"/>
                  <a:pt x="233044" y="8675"/>
                  <a:pt x="442229" y="0"/>
                </a:cubicBezTo>
                <a:cubicBezTo>
                  <a:pt x="651414" y="-8675"/>
                  <a:pt x="679025" y="-1293"/>
                  <a:pt x="884458" y="0"/>
                </a:cubicBezTo>
                <a:cubicBezTo>
                  <a:pt x="1089891" y="1293"/>
                  <a:pt x="1275250" y="28434"/>
                  <a:pt x="1544501" y="0"/>
                </a:cubicBezTo>
                <a:cubicBezTo>
                  <a:pt x="1813752" y="-28434"/>
                  <a:pt x="1933544" y="11540"/>
                  <a:pt x="2277149" y="0"/>
                </a:cubicBezTo>
                <a:cubicBezTo>
                  <a:pt x="2620754" y="-11540"/>
                  <a:pt x="2535371" y="-9705"/>
                  <a:pt x="2791983" y="0"/>
                </a:cubicBezTo>
                <a:cubicBezTo>
                  <a:pt x="3048595" y="9705"/>
                  <a:pt x="3332074" y="18757"/>
                  <a:pt x="3524631" y="0"/>
                </a:cubicBezTo>
                <a:cubicBezTo>
                  <a:pt x="3717188" y="-18757"/>
                  <a:pt x="3929455" y="-15798"/>
                  <a:pt x="4257279" y="0"/>
                </a:cubicBezTo>
                <a:cubicBezTo>
                  <a:pt x="4585103" y="15798"/>
                  <a:pt x="4508538" y="17206"/>
                  <a:pt x="4699507" y="0"/>
                </a:cubicBezTo>
                <a:cubicBezTo>
                  <a:pt x="4890476" y="-17206"/>
                  <a:pt x="5096636" y="-19903"/>
                  <a:pt x="5214341" y="0"/>
                </a:cubicBezTo>
                <a:cubicBezTo>
                  <a:pt x="5332046" y="19903"/>
                  <a:pt x="5708097" y="38122"/>
                  <a:pt x="6019594" y="0"/>
                </a:cubicBezTo>
                <a:cubicBezTo>
                  <a:pt x="6331091" y="-38122"/>
                  <a:pt x="6827552" y="-58602"/>
                  <a:pt x="7260475" y="0"/>
                </a:cubicBezTo>
                <a:cubicBezTo>
                  <a:pt x="7255817" y="196726"/>
                  <a:pt x="7236981" y="507323"/>
                  <a:pt x="7260475" y="671668"/>
                </a:cubicBezTo>
                <a:cubicBezTo>
                  <a:pt x="7283969" y="836013"/>
                  <a:pt x="7255259" y="1237911"/>
                  <a:pt x="7260475" y="1399309"/>
                </a:cubicBezTo>
                <a:cubicBezTo>
                  <a:pt x="7040474" y="1373109"/>
                  <a:pt x="6701825" y="1385297"/>
                  <a:pt x="6455222" y="1399309"/>
                </a:cubicBezTo>
                <a:cubicBezTo>
                  <a:pt x="6208619" y="1413321"/>
                  <a:pt x="5833509" y="1428836"/>
                  <a:pt x="5649970" y="1399309"/>
                </a:cubicBezTo>
                <a:cubicBezTo>
                  <a:pt x="5466431" y="1369782"/>
                  <a:pt x="5309593" y="1371231"/>
                  <a:pt x="4989926" y="1399309"/>
                </a:cubicBezTo>
                <a:cubicBezTo>
                  <a:pt x="4670259" y="1427387"/>
                  <a:pt x="4555097" y="1392731"/>
                  <a:pt x="4184674" y="1399309"/>
                </a:cubicBezTo>
                <a:cubicBezTo>
                  <a:pt x="3814251" y="1405887"/>
                  <a:pt x="3796888" y="1403087"/>
                  <a:pt x="3597235" y="1399309"/>
                </a:cubicBezTo>
                <a:cubicBezTo>
                  <a:pt x="3397582" y="1395531"/>
                  <a:pt x="3181467" y="1433656"/>
                  <a:pt x="2791983" y="1399309"/>
                </a:cubicBezTo>
                <a:cubicBezTo>
                  <a:pt x="2402499" y="1364962"/>
                  <a:pt x="2532674" y="1388542"/>
                  <a:pt x="2277149" y="1399309"/>
                </a:cubicBezTo>
                <a:cubicBezTo>
                  <a:pt x="2021624" y="1410076"/>
                  <a:pt x="1770180" y="1438099"/>
                  <a:pt x="1471896" y="1399309"/>
                </a:cubicBezTo>
                <a:cubicBezTo>
                  <a:pt x="1173612" y="1360519"/>
                  <a:pt x="1157979" y="1395871"/>
                  <a:pt x="884458" y="1399309"/>
                </a:cubicBezTo>
                <a:cubicBezTo>
                  <a:pt x="610937" y="1402747"/>
                  <a:pt x="268438" y="1413938"/>
                  <a:pt x="0" y="1399309"/>
                </a:cubicBezTo>
                <a:cubicBezTo>
                  <a:pt x="-4549" y="1080715"/>
                  <a:pt x="-34845" y="892960"/>
                  <a:pt x="0" y="699655"/>
                </a:cubicBezTo>
                <a:cubicBezTo>
                  <a:pt x="34845" y="506350"/>
                  <a:pt x="15333" y="268488"/>
                  <a:pt x="0" y="0"/>
                </a:cubicBezTo>
                <a:close/>
              </a:path>
              <a:path w="7260475" h="1399309" stroke="0" extrusionOk="0">
                <a:moveTo>
                  <a:pt x="0" y="0"/>
                </a:moveTo>
                <a:cubicBezTo>
                  <a:pt x="198902" y="21429"/>
                  <a:pt x="368768" y="21684"/>
                  <a:pt x="732648" y="0"/>
                </a:cubicBezTo>
                <a:cubicBezTo>
                  <a:pt x="1096528" y="-21684"/>
                  <a:pt x="1045314" y="-5288"/>
                  <a:pt x="1247482" y="0"/>
                </a:cubicBezTo>
                <a:cubicBezTo>
                  <a:pt x="1449650" y="5288"/>
                  <a:pt x="1645626" y="-505"/>
                  <a:pt x="1834920" y="0"/>
                </a:cubicBezTo>
                <a:cubicBezTo>
                  <a:pt x="2024214" y="505"/>
                  <a:pt x="2216289" y="-3343"/>
                  <a:pt x="2349754" y="0"/>
                </a:cubicBezTo>
                <a:cubicBezTo>
                  <a:pt x="2483219" y="3343"/>
                  <a:pt x="2797835" y="-5958"/>
                  <a:pt x="3009797" y="0"/>
                </a:cubicBezTo>
                <a:cubicBezTo>
                  <a:pt x="3221759" y="5958"/>
                  <a:pt x="3365092" y="-19303"/>
                  <a:pt x="3524631" y="0"/>
                </a:cubicBezTo>
                <a:cubicBezTo>
                  <a:pt x="3684170" y="19303"/>
                  <a:pt x="4062482" y="35716"/>
                  <a:pt x="4257279" y="0"/>
                </a:cubicBezTo>
                <a:cubicBezTo>
                  <a:pt x="4452076" y="-35716"/>
                  <a:pt x="4651043" y="-1459"/>
                  <a:pt x="4844717" y="0"/>
                </a:cubicBezTo>
                <a:cubicBezTo>
                  <a:pt x="5038391" y="1459"/>
                  <a:pt x="5112805" y="-915"/>
                  <a:pt x="5359551" y="0"/>
                </a:cubicBezTo>
                <a:cubicBezTo>
                  <a:pt x="5606297" y="915"/>
                  <a:pt x="5907610" y="-9921"/>
                  <a:pt x="6164803" y="0"/>
                </a:cubicBezTo>
                <a:cubicBezTo>
                  <a:pt x="6421996" y="9921"/>
                  <a:pt x="6773425" y="42327"/>
                  <a:pt x="7260475" y="0"/>
                </a:cubicBezTo>
                <a:cubicBezTo>
                  <a:pt x="7294663" y="180409"/>
                  <a:pt x="7226542" y="533091"/>
                  <a:pt x="7260475" y="713648"/>
                </a:cubicBezTo>
                <a:cubicBezTo>
                  <a:pt x="7294408" y="894205"/>
                  <a:pt x="7290945" y="1114725"/>
                  <a:pt x="7260475" y="1399309"/>
                </a:cubicBezTo>
                <a:cubicBezTo>
                  <a:pt x="7099204" y="1414221"/>
                  <a:pt x="6883590" y="1400970"/>
                  <a:pt x="6745641" y="1399309"/>
                </a:cubicBezTo>
                <a:cubicBezTo>
                  <a:pt x="6607692" y="1397648"/>
                  <a:pt x="6290126" y="1431971"/>
                  <a:pt x="6085598" y="1399309"/>
                </a:cubicBezTo>
                <a:cubicBezTo>
                  <a:pt x="5881070" y="1366647"/>
                  <a:pt x="5786862" y="1406887"/>
                  <a:pt x="5570764" y="1399309"/>
                </a:cubicBezTo>
                <a:cubicBezTo>
                  <a:pt x="5354666" y="1391731"/>
                  <a:pt x="5003087" y="1411637"/>
                  <a:pt x="4765512" y="1399309"/>
                </a:cubicBezTo>
                <a:cubicBezTo>
                  <a:pt x="4527937" y="1386981"/>
                  <a:pt x="4379470" y="1410376"/>
                  <a:pt x="4105469" y="1399309"/>
                </a:cubicBezTo>
                <a:cubicBezTo>
                  <a:pt x="3831468" y="1388242"/>
                  <a:pt x="3625083" y="1378835"/>
                  <a:pt x="3300216" y="1399309"/>
                </a:cubicBezTo>
                <a:cubicBezTo>
                  <a:pt x="2975349" y="1419783"/>
                  <a:pt x="2951050" y="1417921"/>
                  <a:pt x="2640173" y="1399309"/>
                </a:cubicBezTo>
                <a:cubicBezTo>
                  <a:pt x="2329296" y="1380697"/>
                  <a:pt x="2161701" y="1409335"/>
                  <a:pt x="1834920" y="1399309"/>
                </a:cubicBezTo>
                <a:cubicBezTo>
                  <a:pt x="1508139" y="1389283"/>
                  <a:pt x="1461568" y="1390702"/>
                  <a:pt x="1320086" y="1399309"/>
                </a:cubicBezTo>
                <a:cubicBezTo>
                  <a:pt x="1178604" y="1407916"/>
                  <a:pt x="956606" y="1403890"/>
                  <a:pt x="732648" y="1399309"/>
                </a:cubicBezTo>
                <a:cubicBezTo>
                  <a:pt x="508690" y="1394728"/>
                  <a:pt x="178508" y="1403693"/>
                  <a:pt x="0" y="1399309"/>
                </a:cubicBezTo>
                <a:cubicBezTo>
                  <a:pt x="-2034" y="1179593"/>
                  <a:pt x="-33159" y="1003466"/>
                  <a:pt x="0" y="699655"/>
                </a:cubicBezTo>
                <a:cubicBezTo>
                  <a:pt x="33159" y="395844"/>
                  <a:pt x="9902" y="310315"/>
                  <a:pt x="0" y="0"/>
                </a:cubicBezTo>
                <a:close/>
              </a:path>
            </a:pathLst>
          </a:custGeom>
          <a:solidFill>
            <a:srgbClr val="BBE1FB"/>
          </a:solidFill>
          <a:ln w="38100">
            <a:solidFill>
              <a:srgbClr val="0070C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4519842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短、中期投資者應注意停損點的設置。</a:t>
            </a: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zh-TW" altLang="en-US" sz="1800" b="1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長期投資者可以分批逢低佈局，降低持股成本，以月定期檢測資產狀況，勿受群眾心理影響投資策略。</a:t>
            </a:r>
          </a:p>
        </p:txBody>
      </p:sp>
      <p:sp>
        <p:nvSpPr>
          <p:cNvPr id="6" name="Google Shape;181;p27">
            <a:extLst>
              <a:ext uri="{FF2B5EF4-FFF2-40B4-BE49-F238E27FC236}">
                <a16:creationId xmlns:a16="http://schemas.microsoft.com/office/drawing/2014/main" id="{4764B29B-687E-1300-20A0-AA05D8023CA7}"/>
              </a:ext>
            </a:extLst>
          </p:cNvPr>
          <p:cNvSpPr txBox="1"/>
          <p:nvPr/>
        </p:nvSpPr>
        <p:spPr>
          <a:xfrm>
            <a:off x="2373763" y="1358174"/>
            <a:ext cx="8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/>
              <a:t>K線圖</a:t>
            </a:r>
            <a:endParaRPr sz="1800" b="1" dirty="0"/>
          </a:p>
        </p:txBody>
      </p:sp>
      <p:sp>
        <p:nvSpPr>
          <p:cNvPr id="7" name="Google Shape;176;p27">
            <a:extLst>
              <a:ext uri="{FF2B5EF4-FFF2-40B4-BE49-F238E27FC236}">
                <a16:creationId xmlns:a16="http://schemas.microsoft.com/office/drawing/2014/main" id="{B358F732-87B5-81DE-D02A-73FABBFAB646}"/>
              </a:ext>
            </a:extLst>
          </p:cNvPr>
          <p:cNvSpPr txBox="1"/>
          <p:nvPr/>
        </p:nvSpPr>
        <p:spPr>
          <a:xfrm>
            <a:off x="3158728" y="1373474"/>
            <a:ext cx="2898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</a:rPr>
              <a:t>聯發科的股價整體為上升趨勢</a:t>
            </a:r>
            <a:endParaRPr sz="1600" b="1" dirty="0"/>
          </a:p>
        </p:txBody>
      </p:sp>
      <p:sp>
        <p:nvSpPr>
          <p:cNvPr id="8" name="Google Shape;179;p27">
            <a:extLst>
              <a:ext uri="{FF2B5EF4-FFF2-40B4-BE49-F238E27FC236}">
                <a16:creationId xmlns:a16="http://schemas.microsoft.com/office/drawing/2014/main" id="{C7A86DDD-A382-4672-6E29-F84612E7E27A}"/>
              </a:ext>
            </a:extLst>
          </p:cNvPr>
          <p:cNvSpPr txBox="1"/>
          <p:nvPr/>
        </p:nvSpPr>
        <p:spPr>
          <a:xfrm>
            <a:off x="1865563" y="2062328"/>
            <a:ext cx="133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 dirty="0"/>
              <a:t>預期投報率</a:t>
            </a:r>
            <a:endParaRPr sz="1800" b="1" dirty="0"/>
          </a:p>
        </p:txBody>
      </p:sp>
      <p:sp>
        <p:nvSpPr>
          <p:cNvPr id="9" name="Google Shape;177;p27">
            <a:extLst>
              <a:ext uri="{FF2B5EF4-FFF2-40B4-BE49-F238E27FC236}">
                <a16:creationId xmlns:a16="http://schemas.microsoft.com/office/drawing/2014/main" id="{0080B278-8AB4-9F24-47DC-93BEDF6E7612}"/>
              </a:ext>
            </a:extLst>
          </p:cNvPr>
          <p:cNvSpPr txBox="1"/>
          <p:nvPr/>
        </p:nvSpPr>
        <p:spPr>
          <a:xfrm>
            <a:off x="3158728" y="2077628"/>
            <a:ext cx="4470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solidFill>
                  <a:schemeClr val="dk1"/>
                </a:solidFill>
              </a:rPr>
              <a:t>相較於短、中期，長期持有聯發科的報酬率更高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239395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p66"/>
          <p:cNvSpPr txBox="1">
            <a:spLocks noGrp="1"/>
          </p:cNvSpPr>
          <p:nvPr>
            <p:ph type="title"/>
          </p:nvPr>
        </p:nvSpPr>
        <p:spPr>
          <a:xfrm>
            <a:off x="4198800" y="1424471"/>
            <a:ext cx="4594500" cy="1181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6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可能的風險</a:t>
            </a:r>
            <a:br>
              <a:rPr lang="zh-TW" altLang="en-US" sz="60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</a:br>
            <a:endParaRPr lang="zh-TW" altLang="en-US" sz="60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780BAF25-2673-EA4C-1E96-E389A3525CCC}"/>
              </a:ext>
            </a:extLst>
          </p:cNvPr>
          <p:cNvGrpSpPr/>
          <p:nvPr/>
        </p:nvGrpSpPr>
        <p:grpSpPr>
          <a:xfrm>
            <a:off x="386034" y="2079299"/>
            <a:ext cx="3200682" cy="2895162"/>
            <a:chOff x="212860" y="2096979"/>
            <a:chExt cx="3024143" cy="2773826"/>
          </a:xfrm>
        </p:grpSpPr>
        <p:sp>
          <p:nvSpPr>
            <p:cNvPr id="175" name="Google Shape;1282;p48">
              <a:extLst>
                <a:ext uri="{FF2B5EF4-FFF2-40B4-BE49-F238E27FC236}">
                  <a16:creationId xmlns:a16="http://schemas.microsoft.com/office/drawing/2014/main" id="{AD2D76AD-E1DA-26A6-2258-569AD136E9BC}"/>
                </a:ext>
              </a:extLst>
            </p:cNvPr>
            <p:cNvSpPr/>
            <p:nvPr/>
          </p:nvSpPr>
          <p:spPr>
            <a:xfrm flipH="1">
              <a:off x="386588" y="2143624"/>
              <a:ext cx="2596761" cy="996471"/>
            </a:xfrm>
            <a:custGeom>
              <a:avLst/>
              <a:gdLst/>
              <a:ahLst/>
              <a:cxnLst/>
              <a:rect l="l" t="t" r="r" b="b"/>
              <a:pathLst>
                <a:path w="63171" h="25283" extrusionOk="0">
                  <a:moveTo>
                    <a:pt x="62236" y="1"/>
                  </a:moveTo>
                  <a:cubicBezTo>
                    <a:pt x="62003" y="1"/>
                    <a:pt x="61770" y="99"/>
                    <a:pt x="61602" y="290"/>
                  </a:cubicBezTo>
                  <a:lnTo>
                    <a:pt x="48367" y="15503"/>
                  </a:lnTo>
                  <a:lnTo>
                    <a:pt x="35461" y="7989"/>
                  </a:lnTo>
                  <a:cubicBezTo>
                    <a:pt x="35327" y="7909"/>
                    <a:pt x="35182" y="7872"/>
                    <a:pt x="35040" y="7872"/>
                  </a:cubicBezTo>
                  <a:cubicBezTo>
                    <a:pt x="34722" y="7872"/>
                    <a:pt x="34416" y="8057"/>
                    <a:pt x="34282" y="8368"/>
                  </a:cubicBezTo>
                  <a:lnTo>
                    <a:pt x="27782" y="22915"/>
                  </a:lnTo>
                  <a:lnTo>
                    <a:pt x="14947" y="8163"/>
                  </a:lnTo>
                  <a:cubicBezTo>
                    <a:pt x="14794" y="7978"/>
                    <a:pt x="14568" y="7876"/>
                    <a:pt x="14332" y="7876"/>
                  </a:cubicBezTo>
                  <a:cubicBezTo>
                    <a:pt x="14086" y="7876"/>
                    <a:pt x="13861" y="7968"/>
                    <a:pt x="13697" y="8153"/>
                  </a:cubicBezTo>
                  <a:lnTo>
                    <a:pt x="319" y="22915"/>
                  </a:lnTo>
                  <a:cubicBezTo>
                    <a:pt x="1" y="23253"/>
                    <a:pt x="31" y="23786"/>
                    <a:pt x="370" y="24094"/>
                  </a:cubicBezTo>
                  <a:cubicBezTo>
                    <a:pt x="534" y="24239"/>
                    <a:pt x="738" y="24311"/>
                    <a:pt x="939" y="24311"/>
                  </a:cubicBezTo>
                  <a:cubicBezTo>
                    <a:pt x="1164" y="24311"/>
                    <a:pt x="1386" y="24221"/>
                    <a:pt x="1549" y="24042"/>
                  </a:cubicBezTo>
                  <a:lnTo>
                    <a:pt x="14312" y="9967"/>
                  </a:lnTo>
                  <a:lnTo>
                    <a:pt x="27382" y="24996"/>
                  </a:lnTo>
                  <a:cubicBezTo>
                    <a:pt x="27536" y="25180"/>
                    <a:pt x="27772" y="25283"/>
                    <a:pt x="28008" y="25283"/>
                  </a:cubicBezTo>
                  <a:cubicBezTo>
                    <a:pt x="28049" y="25283"/>
                    <a:pt x="28090" y="25273"/>
                    <a:pt x="28131" y="25273"/>
                  </a:cubicBezTo>
                  <a:cubicBezTo>
                    <a:pt x="28418" y="25232"/>
                    <a:pt x="28654" y="25047"/>
                    <a:pt x="28777" y="24781"/>
                  </a:cubicBezTo>
                  <a:lnTo>
                    <a:pt x="35420" y="9895"/>
                  </a:lnTo>
                  <a:lnTo>
                    <a:pt x="48121" y="17297"/>
                  </a:lnTo>
                  <a:cubicBezTo>
                    <a:pt x="48254" y="17375"/>
                    <a:pt x="48400" y="17413"/>
                    <a:pt x="48545" y="17413"/>
                  </a:cubicBezTo>
                  <a:cubicBezTo>
                    <a:pt x="48780" y="17413"/>
                    <a:pt x="49012" y="17313"/>
                    <a:pt x="49177" y="17123"/>
                  </a:cubicBezTo>
                  <a:lnTo>
                    <a:pt x="62863" y="1387"/>
                  </a:lnTo>
                  <a:cubicBezTo>
                    <a:pt x="63170" y="1038"/>
                    <a:pt x="63129" y="505"/>
                    <a:pt x="62781" y="208"/>
                  </a:cubicBezTo>
                  <a:cubicBezTo>
                    <a:pt x="62623" y="68"/>
                    <a:pt x="62429" y="1"/>
                    <a:pt x="62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283;p48">
              <a:extLst>
                <a:ext uri="{FF2B5EF4-FFF2-40B4-BE49-F238E27FC236}">
                  <a16:creationId xmlns:a16="http://schemas.microsoft.com/office/drawing/2014/main" id="{C6E6C49B-B424-9851-DCAD-851D2BDC04EE}"/>
                </a:ext>
              </a:extLst>
            </p:cNvPr>
            <p:cNvSpPr/>
            <p:nvPr/>
          </p:nvSpPr>
          <p:spPr>
            <a:xfrm rot="6004344">
              <a:off x="2796121" y="2909320"/>
              <a:ext cx="242325" cy="229145"/>
            </a:xfrm>
            <a:custGeom>
              <a:avLst/>
              <a:gdLst/>
              <a:ahLst/>
              <a:cxnLst/>
              <a:rect l="l" t="t" r="r" b="b"/>
              <a:pathLst>
                <a:path w="5895" h="5814" extrusionOk="0">
                  <a:moveTo>
                    <a:pt x="5895" y="1"/>
                  </a:moveTo>
                  <a:lnTo>
                    <a:pt x="0" y="1210"/>
                  </a:lnTo>
                  <a:lnTo>
                    <a:pt x="4942" y="5813"/>
                  </a:lnTo>
                  <a:lnTo>
                    <a:pt x="58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9B804CE3-5617-A1BF-3416-43F7FB82BD80}"/>
                </a:ext>
              </a:extLst>
            </p:cNvPr>
            <p:cNvGrpSpPr/>
            <p:nvPr/>
          </p:nvGrpSpPr>
          <p:grpSpPr>
            <a:xfrm>
              <a:off x="2276887" y="2419468"/>
              <a:ext cx="216222" cy="207311"/>
              <a:chOff x="1879545" y="2482817"/>
              <a:chExt cx="216222" cy="207311"/>
            </a:xfrm>
          </p:grpSpPr>
          <p:sp>
            <p:nvSpPr>
              <p:cNvPr id="179" name="Google Shape;1286;p48">
                <a:extLst>
                  <a:ext uri="{FF2B5EF4-FFF2-40B4-BE49-F238E27FC236}">
                    <a16:creationId xmlns:a16="http://schemas.microsoft.com/office/drawing/2014/main" id="{CD8E98EE-074B-6E11-19E8-5145F6EC8FBA}"/>
                  </a:ext>
                </a:extLst>
              </p:cNvPr>
              <p:cNvSpPr/>
              <p:nvPr/>
            </p:nvSpPr>
            <p:spPr>
              <a:xfrm>
                <a:off x="1879545" y="2482817"/>
                <a:ext cx="216222" cy="207311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2625" y="0"/>
                    </a:moveTo>
                    <a:cubicBezTo>
                      <a:pt x="1179" y="0"/>
                      <a:pt x="0" y="1179"/>
                      <a:pt x="0" y="2625"/>
                    </a:cubicBezTo>
                    <a:cubicBezTo>
                      <a:pt x="0" y="4080"/>
                      <a:pt x="1179" y="5259"/>
                      <a:pt x="2625" y="5259"/>
                    </a:cubicBezTo>
                    <a:cubicBezTo>
                      <a:pt x="4081" y="5259"/>
                      <a:pt x="5259" y="4080"/>
                      <a:pt x="5259" y="2625"/>
                    </a:cubicBezTo>
                    <a:cubicBezTo>
                      <a:pt x="5259" y="1179"/>
                      <a:pt x="4081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287;p48">
                <a:extLst>
                  <a:ext uri="{FF2B5EF4-FFF2-40B4-BE49-F238E27FC236}">
                    <a16:creationId xmlns:a16="http://schemas.microsoft.com/office/drawing/2014/main" id="{DE00D0E2-6FA3-C049-984E-A58F5F0244F9}"/>
                  </a:ext>
                </a:extLst>
              </p:cNvPr>
              <p:cNvSpPr/>
              <p:nvPr/>
            </p:nvSpPr>
            <p:spPr>
              <a:xfrm>
                <a:off x="1928833" y="2536379"/>
                <a:ext cx="118059" cy="9975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531" extrusionOk="0">
                    <a:moveTo>
                      <a:pt x="1436" y="1"/>
                    </a:moveTo>
                    <a:cubicBezTo>
                      <a:pt x="1275" y="1"/>
                      <a:pt x="1112" y="32"/>
                      <a:pt x="954" y="97"/>
                    </a:cubicBezTo>
                    <a:cubicBezTo>
                      <a:pt x="308" y="363"/>
                      <a:pt x="1" y="1102"/>
                      <a:pt x="267" y="1747"/>
                    </a:cubicBezTo>
                    <a:cubicBezTo>
                      <a:pt x="469" y="2235"/>
                      <a:pt x="939" y="2530"/>
                      <a:pt x="1436" y="2530"/>
                    </a:cubicBezTo>
                    <a:cubicBezTo>
                      <a:pt x="1597" y="2530"/>
                      <a:pt x="1760" y="2499"/>
                      <a:pt x="1918" y="2434"/>
                    </a:cubicBezTo>
                    <a:cubicBezTo>
                      <a:pt x="2564" y="2168"/>
                      <a:pt x="2871" y="1430"/>
                      <a:pt x="2605" y="784"/>
                    </a:cubicBezTo>
                    <a:cubicBezTo>
                      <a:pt x="2403" y="296"/>
                      <a:pt x="1933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3" name="Google Shape;1290;p48">
              <a:extLst>
                <a:ext uri="{FF2B5EF4-FFF2-40B4-BE49-F238E27FC236}">
                  <a16:creationId xmlns:a16="http://schemas.microsoft.com/office/drawing/2014/main" id="{A360C14C-105E-4B60-D770-A9F22D5ACD5E}"/>
                </a:ext>
              </a:extLst>
            </p:cNvPr>
            <p:cNvSpPr/>
            <p:nvPr/>
          </p:nvSpPr>
          <p:spPr>
            <a:xfrm>
              <a:off x="212860" y="3131651"/>
              <a:ext cx="394050" cy="357631"/>
            </a:xfrm>
            <a:custGeom>
              <a:avLst/>
              <a:gdLst/>
              <a:ahLst/>
              <a:cxnLst/>
              <a:rect l="l" t="t" r="r" b="b"/>
              <a:pathLst>
                <a:path w="9586" h="9074" extrusionOk="0">
                  <a:moveTo>
                    <a:pt x="975" y="1"/>
                  </a:moveTo>
                  <a:cubicBezTo>
                    <a:pt x="441" y="1"/>
                    <a:pt x="1" y="441"/>
                    <a:pt x="1" y="974"/>
                  </a:cubicBezTo>
                  <a:lnTo>
                    <a:pt x="1" y="7792"/>
                  </a:lnTo>
                  <a:cubicBezTo>
                    <a:pt x="1" y="8499"/>
                    <a:pt x="575" y="9073"/>
                    <a:pt x="1292" y="9073"/>
                  </a:cubicBezTo>
                  <a:lnTo>
                    <a:pt x="8612" y="9073"/>
                  </a:lnTo>
                  <a:cubicBezTo>
                    <a:pt x="9155" y="9073"/>
                    <a:pt x="9586" y="8643"/>
                    <a:pt x="9586" y="8099"/>
                  </a:cubicBezTo>
                  <a:lnTo>
                    <a:pt x="9586" y="974"/>
                  </a:lnTo>
                  <a:cubicBezTo>
                    <a:pt x="9586" y="441"/>
                    <a:pt x="9155" y="1"/>
                    <a:pt x="8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291;p48">
              <a:extLst>
                <a:ext uri="{FF2B5EF4-FFF2-40B4-BE49-F238E27FC236}">
                  <a16:creationId xmlns:a16="http://schemas.microsoft.com/office/drawing/2014/main" id="{3185499B-2BB0-FB3D-43F1-7E038D3E6394}"/>
                </a:ext>
              </a:extLst>
            </p:cNvPr>
            <p:cNvSpPr/>
            <p:nvPr/>
          </p:nvSpPr>
          <p:spPr>
            <a:xfrm>
              <a:off x="310654" y="3203974"/>
              <a:ext cx="192586" cy="84501"/>
            </a:xfrm>
            <a:custGeom>
              <a:avLst/>
              <a:gdLst/>
              <a:ahLst/>
              <a:cxnLst/>
              <a:rect l="l" t="t" r="r" b="b"/>
              <a:pathLst>
                <a:path w="4685" h="2144" fill="none" extrusionOk="0">
                  <a:moveTo>
                    <a:pt x="3834" y="1"/>
                  </a:moveTo>
                  <a:lnTo>
                    <a:pt x="4685" y="124"/>
                  </a:lnTo>
                  <a:lnTo>
                    <a:pt x="2266" y="1702"/>
                  </a:lnTo>
                  <a:lnTo>
                    <a:pt x="1804" y="1087"/>
                  </a:lnTo>
                  <a:lnTo>
                    <a:pt x="0" y="2143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292;p48">
              <a:extLst>
                <a:ext uri="{FF2B5EF4-FFF2-40B4-BE49-F238E27FC236}">
                  <a16:creationId xmlns:a16="http://schemas.microsoft.com/office/drawing/2014/main" id="{AFD7A820-D1B9-0E06-7806-12BE81AEB3BD}"/>
                </a:ext>
              </a:extLst>
            </p:cNvPr>
            <p:cNvSpPr/>
            <p:nvPr/>
          </p:nvSpPr>
          <p:spPr>
            <a:xfrm>
              <a:off x="490579" y="3208822"/>
              <a:ext cx="12661" cy="32752"/>
            </a:xfrm>
            <a:custGeom>
              <a:avLst/>
              <a:gdLst/>
              <a:ahLst/>
              <a:cxnLst/>
              <a:rect l="l" t="t" r="r" b="b"/>
              <a:pathLst>
                <a:path w="308" h="831" fill="none" extrusionOk="0">
                  <a:moveTo>
                    <a:pt x="0" y="831"/>
                  </a:moveTo>
                  <a:lnTo>
                    <a:pt x="308" y="1"/>
                  </a:lnTo>
                </a:path>
              </a:pathLst>
            </a:custGeom>
            <a:noFill/>
            <a:ln w="74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293;p48">
              <a:extLst>
                <a:ext uri="{FF2B5EF4-FFF2-40B4-BE49-F238E27FC236}">
                  <a16:creationId xmlns:a16="http://schemas.microsoft.com/office/drawing/2014/main" id="{E7AA55D8-F8AB-AE24-D3E2-4DD81496DF85}"/>
                </a:ext>
              </a:extLst>
            </p:cNvPr>
            <p:cNvSpPr/>
            <p:nvPr/>
          </p:nvSpPr>
          <p:spPr>
            <a:xfrm>
              <a:off x="318629" y="3336086"/>
              <a:ext cx="35023" cy="66726"/>
            </a:xfrm>
            <a:custGeom>
              <a:avLst/>
              <a:gdLst/>
              <a:ahLst/>
              <a:cxnLst/>
              <a:rect l="l" t="t" r="r" b="b"/>
              <a:pathLst>
                <a:path w="85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852" y="1692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294;p48">
              <a:extLst>
                <a:ext uri="{FF2B5EF4-FFF2-40B4-BE49-F238E27FC236}">
                  <a16:creationId xmlns:a16="http://schemas.microsoft.com/office/drawing/2014/main" id="{2A351403-61FD-A3FF-8601-41D101AC772C}"/>
                </a:ext>
              </a:extLst>
            </p:cNvPr>
            <p:cNvSpPr/>
            <p:nvPr/>
          </p:nvSpPr>
          <p:spPr>
            <a:xfrm>
              <a:off x="367505" y="3316301"/>
              <a:ext cx="35023" cy="86511"/>
            </a:xfrm>
            <a:custGeom>
              <a:avLst/>
              <a:gdLst/>
              <a:ahLst/>
              <a:cxnLst/>
              <a:rect l="l" t="t" r="r" b="b"/>
              <a:pathLst>
                <a:path w="852" h="2195" extrusionOk="0">
                  <a:moveTo>
                    <a:pt x="1" y="0"/>
                  </a:moveTo>
                  <a:lnTo>
                    <a:pt x="1" y="2194"/>
                  </a:lnTo>
                  <a:lnTo>
                    <a:pt x="852" y="2194"/>
                  </a:lnTo>
                  <a:lnTo>
                    <a:pt x="8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295;p48">
              <a:extLst>
                <a:ext uri="{FF2B5EF4-FFF2-40B4-BE49-F238E27FC236}">
                  <a16:creationId xmlns:a16="http://schemas.microsoft.com/office/drawing/2014/main" id="{716952FC-5E1D-1B55-F132-5AFA60C38495}"/>
                </a:ext>
              </a:extLst>
            </p:cNvPr>
            <p:cNvSpPr/>
            <p:nvPr/>
          </p:nvSpPr>
          <p:spPr>
            <a:xfrm>
              <a:off x="417656" y="3295688"/>
              <a:ext cx="35023" cy="106730"/>
            </a:xfrm>
            <a:custGeom>
              <a:avLst/>
              <a:gdLst/>
              <a:ahLst/>
              <a:cxnLst/>
              <a:rect l="l" t="t" r="r" b="b"/>
              <a:pathLst>
                <a:path w="852" h="2708" extrusionOk="0">
                  <a:moveTo>
                    <a:pt x="1" y="1"/>
                  </a:moveTo>
                  <a:lnTo>
                    <a:pt x="1" y="2707"/>
                  </a:lnTo>
                  <a:lnTo>
                    <a:pt x="852" y="270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296;p48">
              <a:extLst>
                <a:ext uri="{FF2B5EF4-FFF2-40B4-BE49-F238E27FC236}">
                  <a16:creationId xmlns:a16="http://schemas.microsoft.com/office/drawing/2014/main" id="{8D4556B1-70AF-0804-F7F1-06837350EE2F}"/>
                </a:ext>
              </a:extLst>
            </p:cNvPr>
            <p:cNvSpPr/>
            <p:nvPr/>
          </p:nvSpPr>
          <p:spPr>
            <a:xfrm>
              <a:off x="468258" y="3277912"/>
              <a:ext cx="34982" cy="124505"/>
            </a:xfrm>
            <a:custGeom>
              <a:avLst/>
              <a:gdLst/>
              <a:ahLst/>
              <a:cxnLst/>
              <a:rect l="l" t="t" r="r" b="b"/>
              <a:pathLst>
                <a:path w="851" h="3159" extrusionOk="0">
                  <a:moveTo>
                    <a:pt x="0" y="1"/>
                  </a:moveTo>
                  <a:lnTo>
                    <a:pt x="0" y="3158"/>
                  </a:lnTo>
                  <a:lnTo>
                    <a:pt x="851" y="315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297;p48">
              <a:extLst>
                <a:ext uri="{FF2B5EF4-FFF2-40B4-BE49-F238E27FC236}">
                  <a16:creationId xmlns:a16="http://schemas.microsoft.com/office/drawing/2014/main" id="{150F39A7-F9EA-D58E-FFB6-74BEC3182A96}"/>
                </a:ext>
              </a:extLst>
            </p:cNvPr>
            <p:cNvSpPr/>
            <p:nvPr/>
          </p:nvSpPr>
          <p:spPr>
            <a:xfrm>
              <a:off x="2996790" y="4546689"/>
              <a:ext cx="160330" cy="172072"/>
            </a:xfrm>
            <a:custGeom>
              <a:avLst/>
              <a:gdLst/>
              <a:ahLst/>
              <a:cxnLst/>
              <a:rect l="l" t="t" r="r" b="b"/>
              <a:pathLst>
                <a:path w="2840" h="3179" extrusionOk="0">
                  <a:moveTo>
                    <a:pt x="1538" y="0"/>
                  </a:moveTo>
                  <a:lnTo>
                    <a:pt x="0" y="769"/>
                  </a:lnTo>
                  <a:lnTo>
                    <a:pt x="1579" y="3178"/>
                  </a:lnTo>
                  <a:lnTo>
                    <a:pt x="2799" y="2625"/>
                  </a:lnTo>
                  <a:lnTo>
                    <a:pt x="2840" y="2071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298;p48">
              <a:extLst>
                <a:ext uri="{FF2B5EF4-FFF2-40B4-BE49-F238E27FC236}">
                  <a16:creationId xmlns:a16="http://schemas.microsoft.com/office/drawing/2014/main" id="{F1735AD6-7FB4-44BF-9EC8-3445A0722438}"/>
                </a:ext>
              </a:extLst>
            </p:cNvPr>
            <p:cNvSpPr/>
            <p:nvPr/>
          </p:nvSpPr>
          <p:spPr>
            <a:xfrm>
              <a:off x="2994475" y="4649856"/>
              <a:ext cx="228076" cy="202600"/>
            </a:xfrm>
            <a:custGeom>
              <a:avLst/>
              <a:gdLst/>
              <a:ahLst/>
              <a:cxnLst/>
              <a:rect l="l" t="t" r="r" b="b"/>
              <a:pathLst>
                <a:path w="4040" h="3743" extrusionOk="0">
                  <a:moveTo>
                    <a:pt x="2901" y="1"/>
                  </a:moveTo>
                  <a:cubicBezTo>
                    <a:pt x="2901" y="1"/>
                    <a:pt x="2321" y="939"/>
                    <a:pt x="1503" y="939"/>
                  </a:cubicBezTo>
                  <a:cubicBezTo>
                    <a:pt x="1393" y="939"/>
                    <a:pt x="1277" y="922"/>
                    <a:pt x="1159" y="883"/>
                  </a:cubicBezTo>
                  <a:lnTo>
                    <a:pt x="0" y="3743"/>
                  </a:lnTo>
                  <a:lnTo>
                    <a:pt x="4039" y="821"/>
                  </a:lnTo>
                  <a:lnTo>
                    <a:pt x="29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299;p48">
              <a:extLst>
                <a:ext uri="{FF2B5EF4-FFF2-40B4-BE49-F238E27FC236}">
                  <a16:creationId xmlns:a16="http://schemas.microsoft.com/office/drawing/2014/main" id="{D4AF575C-7D74-D9A2-6C34-95BC435C4388}"/>
                </a:ext>
              </a:extLst>
            </p:cNvPr>
            <p:cNvSpPr/>
            <p:nvPr/>
          </p:nvSpPr>
          <p:spPr>
            <a:xfrm>
              <a:off x="2995039" y="4693699"/>
              <a:ext cx="241964" cy="177106"/>
            </a:xfrm>
            <a:custGeom>
              <a:avLst/>
              <a:gdLst/>
              <a:ahLst/>
              <a:cxnLst/>
              <a:rect l="l" t="t" r="r" b="b"/>
              <a:pathLst>
                <a:path w="4286" h="3272" extrusionOk="0">
                  <a:moveTo>
                    <a:pt x="4040" y="1"/>
                  </a:moveTo>
                  <a:lnTo>
                    <a:pt x="0" y="2922"/>
                  </a:lnTo>
                  <a:lnTo>
                    <a:pt x="257" y="3271"/>
                  </a:lnTo>
                  <a:lnTo>
                    <a:pt x="4286" y="349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300;p48">
              <a:extLst>
                <a:ext uri="{FF2B5EF4-FFF2-40B4-BE49-F238E27FC236}">
                  <a16:creationId xmlns:a16="http://schemas.microsoft.com/office/drawing/2014/main" id="{2F3139D6-B6FA-4DE1-11C6-9323BEAE9D70}"/>
                </a:ext>
              </a:extLst>
            </p:cNvPr>
            <p:cNvSpPr/>
            <p:nvPr/>
          </p:nvSpPr>
          <p:spPr>
            <a:xfrm>
              <a:off x="2774529" y="3986792"/>
              <a:ext cx="380277" cy="679248"/>
            </a:xfrm>
            <a:custGeom>
              <a:avLst/>
              <a:gdLst/>
              <a:ahLst/>
              <a:cxnLst/>
              <a:rect l="l" t="t" r="r" b="b"/>
              <a:pathLst>
                <a:path w="6736" h="12549" extrusionOk="0">
                  <a:moveTo>
                    <a:pt x="2523" y="0"/>
                  </a:moveTo>
                  <a:lnTo>
                    <a:pt x="1" y="2645"/>
                  </a:lnTo>
                  <a:lnTo>
                    <a:pt x="1057" y="6900"/>
                  </a:lnTo>
                  <a:lnTo>
                    <a:pt x="4224" y="12548"/>
                  </a:lnTo>
                  <a:lnTo>
                    <a:pt x="6736" y="11093"/>
                  </a:lnTo>
                  <a:lnTo>
                    <a:pt x="4091" y="666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301;p48">
              <a:extLst>
                <a:ext uri="{FF2B5EF4-FFF2-40B4-BE49-F238E27FC236}">
                  <a16:creationId xmlns:a16="http://schemas.microsoft.com/office/drawing/2014/main" id="{9C3A3F47-83BC-2805-B02E-CAA2E210F251}"/>
                </a:ext>
              </a:extLst>
            </p:cNvPr>
            <p:cNvSpPr/>
            <p:nvPr/>
          </p:nvSpPr>
          <p:spPr>
            <a:xfrm>
              <a:off x="2969014" y="4517243"/>
              <a:ext cx="196800" cy="156537"/>
            </a:xfrm>
            <a:custGeom>
              <a:avLst/>
              <a:gdLst/>
              <a:ahLst/>
              <a:cxnLst/>
              <a:rect l="l" t="t" r="r" b="b"/>
              <a:pathLst>
                <a:path w="3486" h="2892" extrusionOk="0">
                  <a:moveTo>
                    <a:pt x="2707" y="1"/>
                  </a:moveTo>
                  <a:lnTo>
                    <a:pt x="0" y="1703"/>
                  </a:lnTo>
                  <a:lnTo>
                    <a:pt x="779" y="2892"/>
                  </a:lnTo>
                  <a:lnTo>
                    <a:pt x="3486" y="1282"/>
                  </a:lnTo>
                  <a:lnTo>
                    <a:pt x="27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302;p48">
              <a:extLst>
                <a:ext uri="{FF2B5EF4-FFF2-40B4-BE49-F238E27FC236}">
                  <a16:creationId xmlns:a16="http://schemas.microsoft.com/office/drawing/2014/main" id="{0F5D09E8-FAF0-4CA8-6FE0-6D95DD23785F}"/>
                </a:ext>
              </a:extLst>
            </p:cNvPr>
            <p:cNvSpPr/>
            <p:nvPr/>
          </p:nvSpPr>
          <p:spPr>
            <a:xfrm>
              <a:off x="2381550" y="4602711"/>
              <a:ext cx="147685" cy="181490"/>
            </a:xfrm>
            <a:custGeom>
              <a:avLst/>
              <a:gdLst/>
              <a:ahLst/>
              <a:cxnLst/>
              <a:rect l="l" t="t" r="r" b="b"/>
              <a:pathLst>
                <a:path w="2616" h="3353" extrusionOk="0">
                  <a:moveTo>
                    <a:pt x="1118" y="1"/>
                  </a:moveTo>
                  <a:lnTo>
                    <a:pt x="1" y="2645"/>
                  </a:lnTo>
                  <a:lnTo>
                    <a:pt x="1149" y="3353"/>
                  </a:lnTo>
                  <a:lnTo>
                    <a:pt x="1631" y="3066"/>
                  </a:lnTo>
                  <a:lnTo>
                    <a:pt x="2615" y="83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BB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303;p48">
              <a:extLst>
                <a:ext uri="{FF2B5EF4-FFF2-40B4-BE49-F238E27FC236}">
                  <a16:creationId xmlns:a16="http://schemas.microsoft.com/office/drawing/2014/main" id="{E16AAF91-3AB1-2799-97B0-57D3EB6A9C43}"/>
                </a:ext>
              </a:extLst>
            </p:cNvPr>
            <p:cNvSpPr/>
            <p:nvPr/>
          </p:nvSpPr>
          <p:spPr>
            <a:xfrm>
              <a:off x="2215462" y="4713672"/>
              <a:ext cx="266860" cy="125468"/>
            </a:xfrm>
            <a:custGeom>
              <a:avLst/>
              <a:gdLst/>
              <a:ahLst/>
              <a:cxnLst/>
              <a:rect l="l" t="t" r="r" b="b"/>
              <a:pathLst>
                <a:path w="4727" h="2318" extrusionOk="0">
                  <a:moveTo>
                    <a:pt x="3015" y="1"/>
                  </a:moveTo>
                  <a:lnTo>
                    <a:pt x="1" y="647"/>
                  </a:lnTo>
                  <a:lnTo>
                    <a:pt x="4655" y="2318"/>
                  </a:lnTo>
                  <a:lnTo>
                    <a:pt x="4727" y="954"/>
                  </a:lnTo>
                  <a:lnTo>
                    <a:pt x="4727" y="954"/>
                  </a:lnTo>
                  <a:cubicBezTo>
                    <a:pt x="4727" y="954"/>
                    <a:pt x="4714" y="955"/>
                    <a:pt x="4692" y="955"/>
                  </a:cubicBezTo>
                  <a:cubicBezTo>
                    <a:pt x="4473" y="955"/>
                    <a:pt x="3275" y="912"/>
                    <a:pt x="30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304;p48">
              <a:extLst>
                <a:ext uri="{FF2B5EF4-FFF2-40B4-BE49-F238E27FC236}">
                  <a16:creationId xmlns:a16="http://schemas.microsoft.com/office/drawing/2014/main" id="{3C06C020-3D28-673E-262B-D10EEB842F87}"/>
                </a:ext>
              </a:extLst>
            </p:cNvPr>
            <p:cNvSpPr/>
            <p:nvPr/>
          </p:nvSpPr>
          <p:spPr>
            <a:xfrm>
              <a:off x="2203889" y="4733104"/>
              <a:ext cx="272675" cy="113831"/>
            </a:xfrm>
            <a:custGeom>
              <a:avLst/>
              <a:gdLst/>
              <a:ahLst/>
              <a:cxnLst/>
              <a:rect l="l" t="t" r="r" b="b"/>
              <a:pathLst>
                <a:path w="4830" h="2103" extrusionOk="0">
                  <a:moveTo>
                    <a:pt x="154" y="1"/>
                  </a:moveTo>
                  <a:lnTo>
                    <a:pt x="1" y="411"/>
                  </a:lnTo>
                  <a:lnTo>
                    <a:pt x="4686" y="2102"/>
                  </a:lnTo>
                  <a:lnTo>
                    <a:pt x="4829" y="1692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305;p48">
              <a:extLst>
                <a:ext uri="{FF2B5EF4-FFF2-40B4-BE49-F238E27FC236}">
                  <a16:creationId xmlns:a16="http://schemas.microsoft.com/office/drawing/2014/main" id="{367A7406-16DA-25D1-03EF-CDFFD55CAEBE}"/>
                </a:ext>
              </a:extLst>
            </p:cNvPr>
            <p:cNvSpPr/>
            <p:nvPr/>
          </p:nvSpPr>
          <p:spPr>
            <a:xfrm>
              <a:off x="2380422" y="3844762"/>
              <a:ext cx="588029" cy="874541"/>
            </a:xfrm>
            <a:custGeom>
              <a:avLst/>
              <a:gdLst/>
              <a:ahLst/>
              <a:cxnLst/>
              <a:rect l="l" t="t" r="r" b="b"/>
              <a:pathLst>
                <a:path w="10416" h="16157" extrusionOk="0">
                  <a:moveTo>
                    <a:pt x="9134" y="0"/>
                  </a:moveTo>
                  <a:lnTo>
                    <a:pt x="6469" y="789"/>
                  </a:lnTo>
                  <a:lnTo>
                    <a:pt x="6469" y="2307"/>
                  </a:lnTo>
                  <a:lnTo>
                    <a:pt x="2491" y="8447"/>
                  </a:lnTo>
                  <a:lnTo>
                    <a:pt x="0" y="15182"/>
                  </a:lnTo>
                  <a:lnTo>
                    <a:pt x="2440" y="16156"/>
                  </a:lnTo>
                  <a:lnTo>
                    <a:pt x="4952" y="9995"/>
                  </a:lnTo>
                  <a:lnTo>
                    <a:pt x="9309" y="4829"/>
                  </a:lnTo>
                  <a:cubicBezTo>
                    <a:pt x="9791" y="4265"/>
                    <a:pt x="10119" y="3588"/>
                    <a:pt x="10252" y="2860"/>
                  </a:cubicBezTo>
                  <a:cubicBezTo>
                    <a:pt x="10416" y="1999"/>
                    <a:pt x="10098" y="902"/>
                    <a:pt x="91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306;p48">
              <a:extLst>
                <a:ext uri="{FF2B5EF4-FFF2-40B4-BE49-F238E27FC236}">
                  <a16:creationId xmlns:a16="http://schemas.microsoft.com/office/drawing/2014/main" id="{6199A9A8-593F-0088-B963-B1507491BDE2}"/>
                </a:ext>
              </a:extLst>
            </p:cNvPr>
            <p:cNvSpPr/>
            <p:nvPr/>
          </p:nvSpPr>
          <p:spPr>
            <a:xfrm>
              <a:off x="2369977" y="4590532"/>
              <a:ext cx="190477" cy="134886"/>
            </a:xfrm>
            <a:custGeom>
              <a:avLst/>
              <a:gdLst/>
              <a:ahLst/>
              <a:cxnLst/>
              <a:rect l="l" t="t" r="r" b="b"/>
              <a:pathLst>
                <a:path w="3374" h="2492" extrusionOk="0">
                  <a:moveTo>
                    <a:pt x="472" y="0"/>
                  </a:moveTo>
                  <a:lnTo>
                    <a:pt x="1" y="1333"/>
                  </a:lnTo>
                  <a:lnTo>
                    <a:pt x="2830" y="2491"/>
                  </a:lnTo>
                  <a:lnTo>
                    <a:pt x="3374" y="109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307;p48">
              <a:extLst>
                <a:ext uri="{FF2B5EF4-FFF2-40B4-BE49-F238E27FC236}">
                  <a16:creationId xmlns:a16="http://schemas.microsoft.com/office/drawing/2014/main" id="{E391CFD1-6805-D826-1556-8B5F71B74977}"/>
                </a:ext>
              </a:extLst>
            </p:cNvPr>
            <p:cNvSpPr/>
            <p:nvPr/>
          </p:nvSpPr>
          <p:spPr>
            <a:xfrm>
              <a:off x="2460869" y="3511227"/>
              <a:ext cx="328791" cy="264035"/>
            </a:xfrm>
            <a:custGeom>
              <a:avLst/>
              <a:gdLst/>
              <a:ahLst/>
              <a:cxnLst/>
              <a:rect l="l" t="t" r="r" b="b"/>
              <a:pathLst>
                <a:path w="5824" h="4878" extrusionOk="0">
                  <a:moveTo>
                    <a:pt x="687" y="1"/>
                  </a:moveTo>
                  <a:lnTo>
                    <a:pt x="0" y="380"/>
                  </a:lnTo>
                  <a:cubicBezTo>
                    <a:pt x="0" y="380"/>
                    <a:pt x="831" y="3189"/>
                    <a:pt x="1917" y="4604"/>
                  </a:cubicBezTo>
                  <a:cubicBezTo>
                    <a:pt x="2057" y="4780"/>
                    <a:pt x="2269" y="4877"/>
                    <a:pt x="2484" y="4877"/>
                  </a:cubicBezTo>
                  <a:cubicBezTo>
                    <a:pt x="2570" y="4877"/>
                    <a:pt x="2656" y="4862"/>
                    <a:pt x="2737" y="4829"/>
                  </a:cubicBezTo>
                  <a:cubicBezTo>
                    <a:pt x="3332" y="4594"/>
                    <a:pt x="4449" y="4050"/>
                    <a:pt x="5823" y="2871"/>
                  </a:cubicBezTo>
                  <a:lnTo>
                    <a:pt x="4757" y="1508"/>
                  </a:lnTo>
                  <a:lnTo>
                    <a:pt x="2912" y="2851"/>
                  </a:lnTo>
                  <a:lnTo>
                    <a:pt x="687" y="1"/>
                  </a:lnTo>
                  <a:close/>
                </a:path>
              </a:pathLst>
            </a:custGeom>
            <a:solidFill>
              <a:srgbClr val="E088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308;p48">
              <a:extLst>
                <a:ext uri="{FF2B5EF4-FFF2-40B4-BE49-F238E27FC236}">
                  <a16:creationId xmlns:a16="http://schemas.microsoft.com/office/drawing/2014/main" id="{3B1DAFAA-412C-80B7-0090-FF4A984C3B33}"/>
                </a:ext>
              </a:extLst>
            </p:cNvPr>
            <p:cNvSpPr/>
            <p:nvPr/>
          </p:nvSpPr>
          <p:spPr>
            <a:xfrm>
              <a:off x="2698146" y="3550849"/>
              <a:ext cx="195671" cy="189609"/>
            </a:xfrm>
            <a:custGeom>
              <a:avLst/>
              <a:gdLst/>
              <a:ahLst/>
              <a:cxnLst/>
              <a:rect l="l" t="t" r="r" b="b"/>
              <a:pathLst>
                <a:path w="3466" h="3503" extrusionOk="0">
                  <a:moveTo>
                    <a:pt x="1911" y="1"/>
                  </a:moveTo>
                  <a:cubicBezTo>
                    <a:pt x="1633" y="1"/>
                    <a:pt x="1354" y="91"/>
                    <a:pt x="1118" y="284"/>
                  </a:cubicBezTo>
                  <a:lnTo>
                    <a:pt x="0" y="1176"/>
                  </a:lnTo>
                  <a:lnTo>
                    <a:pt x="1395" y="3503"/>
                  </a:lnTo>
                  <a:lnTo>
                    <a:pt x="2768" y="2457"/>
                  </a:lnTo>
                  <a:cubicBezTo>
                    <a:pt x="3332" y="2027"/>
                    <a:pt x="3465" y="1237"/>
                    <a:pt x="3076" y="643"/>
                  </a:cubicBezTo>
                  <a:cubicBezTo>
                    <a:pt x="2804" y="232"/>
                    <a:pt x="2358" y="1"/>
                    <a:pt x="19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309;p48">
              <a:extLst>
                <a:ext uri="{FF2B5EF4-FFF2-40B4-BE49-F238E27FC236}">
                  <a16:creationId xmlns:a16="http://schemas.microsoft.com/office/drawing/2014/main" id="{DF9C6680-83EA-CCF8-7538-FEA873C70388}"/>
                </a:ext>
              </a:extLst>
            </p:cNvPr>
            <p:cNvSpPr/>
            <p:nvPr/>
          </p:nvSpPr>
          <p:spPr>
            <a:xfrm>
              <a:off x="2667492" y="3525679"/>
              <a:ext cx="309088" cy="362385"/>
            </a:xfrm>
            <a:custGeom>
              <a:avLst/>
              <a:gdLst/>
              <a:ahLst/>
              <a:cxnLst/>
              <a:rect l="l" t="t" r="r" b="b"/>
              <a:pathLst>
                <a:path w="5475" h="6695" extrusionOk="0">
                  <a:moveTo>
                    <a:pt x="3834" y="1"/>
                  </a:moveTo>
                  <a:lnTo>
                    <a:pt x="1661" y="749"/>
                  </a:lnTo>
                  <a:cubicBezTo>
                    <a:pt x="1661" y="749"/>
                    <a:pt x="0" y="2604"/>
                    <a:pt x="1107" y="4163"/>
                  </a:cubicBezTo>
                  <a:cubicBezTo>
                    <a:pt x="1138" y="5003"/>
                    <a:pt x="1230" y="5854"/>
                    <a:pt x="1384" y="6695"/>
                  </a:cubicBezTo>
                  <a:lnTo>
                    <a:pt x="4049" y="5895"/>
                  </a:lnTo>
                  <a:cubicBezTo>
                    <a:pt x="5474" y="1672"/>
                    <a:pt x="3834" y="1"/>
                    <a:pt x="38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310;p48">
              <a:extLst>
                <a:ext uri="{FF2B5EF4-FFF2-40B4-BE49-F238E27FC236}">
                  <a16:creationId xmlns:a16="http://schemas.microsoft.com/office/drawing/2014/main" id="{A56251AF-F162-5DBB-9615-6F06D34C5221}"/>
                </a:ext>
              </a:extLst>
            </p:cNvPr>
            <p:cNvSpPr/>
            <p:nvPr/>
          </p:nvSpPr>
          <p:spPr>
            <a:xfrm>
              <a:off x="2761206" y="3492391"/>
              <a:ext cx="123353" cy="73993"/>
            </a:xfrm>
            <a:custGeom>
              <a:avLst/>
              <a:gdLst/>
              <a:ahLst/>
              <a:cxnLst/>
              <a:rect l="l" t="t" r="r" b="b"/>
              <a:pathLst>
                <a:path w="2185" h="1367" extrusionOk="0">
                  <a:moveTo>
                    <a:pt x="1774" y="0"/>
                  </a:moveTo>
                  <a:lnTo>
                    <a:pt x="954" y="246"/>
                  </a:lnTo>
                  <a:lnTo>
                    <a:pt x="1" y="1364"/>
                  </a:lnTo>
                  <a:cubicBezTo>
                    <a:pt x="41" y="1365"/>
                    <a:pt x="80" y="1366"/>
                    <a:pt x="120" y="1366"/>
                  </a:cubicBezTo>
                  <a:cubicBezTo>
                    <a:pt x="868" y="1366"/>
                    <a:pt x="1600" y="1093"/>
                    <a:pt x="2184" y="616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311;p48">
              <a:extLst>
                <a:ext uri="{FF2B5EF4-FFF2-40B4-BE49-F238E27FC236}">
                  <a16:creationId xmlns:a16="http://schemas.microsoft.com/office/drawing/2014/main" id="{1939D126-2D82-A0E8-0A02-CB8C72B4CCC4}"/>
                </a:ext>
              </a:extLst>
            </p:cNvPr>
            <p:cNvSpPr/>
            <p:nvPr/>
          </p:nvSpPr>
          <p:spPr>
            <a:xfrm>
              <a:off x="2078334" y="3269331"/>
              <a:ext cx="456660" cy="432318"/>
            </a:xfrm>
            <a:custGeom>
              <a:avLst/>
              <a:gdLst/>
              <a:ahLst/>
              <a:cxnLst/>
              <a:rect l="l" t="t" r="r" b="b"/>
              <a:pathLst>
                <a:path w="8089" h="7987" extrusionOk="0">
                  <a:moveTo>
                    <a:pt x="1261" y="0"/>
                  </a:moveTo>
                  <a:cubicBezTo>
                    <a:pt x="564" y="0"/>
                    <a:pt x="0" y="564"/>
                    <a:pt x="0" y="1261"/>
                  </a:cubicBezTo>
                  <a:lnTo>
                    <a:pt x="0" y="6715"/>
                  </a:lnTo>
                  <a:cubicBezTo>
                    <a:pt x="0" y="7422"/>
                    <a:pt x="564" y="7986"/>
                    <a:pt x="1261" y="7986"/>
                  </a:cubicBezTo>
                  <a:lnTo>
                    <a:pt x="6817" y="7986"/>
                  </a:lnTo>
                  <a:cubicBezTo>
                    <a:pt x="7525" y="7986"/>
                    <a:pt x="8089" y="7422"/>
                    <a:pt x="8089" y="6715"/>
                  </a:cubicBezTo>
                  <a:lnTo>
                    <a:pt x="8089" y="1261"/>
                  </a:lnTo>
                  <a:cubicBezTo>
                    <a:pt x="8089" y="564"/>
                    <a:pt x="7525" y="0"/>
                    <a:pt x="6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312;p48">
              <a:extLst>
                <a:ext uri="{FF2B5EF4-FFF2-40B4-BE49-F238E27FC236}">
                  <a16:creationId xmlns:a16="http://schemas.microsoft.com/office/drawing/2014/main" id="{CE3A0C1C-535B-E4C9-541B-DB813C4CDC29}"/>
                </a:ext>
              </a:extLst>
            </p:cNvPr>
            <p:cNvSpPr/>
            <p:nvPr/>
          </p:nvSpPr>
          <p:spPr>
            <a:xfrm>
              <a:off x="2210268" y="3393066"/>
              <a:ext cx="192171" cy="184846"/>
            </a:xfrm>
            <a:custGeom>
              <a:avLst/>
              <a:gdLst/>
              <a:ahLst/>
              <a:cxnLst/>
              <a:rect l="l" t="t" r="r" b="b"/>
              <a:pathLst>
                <a:path w="3404" h="3415" extrusionOk="0">
                  <a:moveTo>
                    <a:pt x="1714" y="1121"/>
                  </a:moveTo>
                  <a:cubicBezTo>
                    <a:pt x="1858" y="1121"/>
                    <a:pt x="2004" y="1174"/>
                    <a:pt x="2122" y="1292"/>
                  </a:cubicBezTo>
                  <a:cubicBezTo>
                    <a:pt x="2492" y="1661"/>
                    <a:pt x="2225" y="2297"/>
                    <a:pt x="1702" y="2297"/>
                  </a:cubicBezTo>
                  <a:cubicBezTo>
                    <a:pt x="1386" y="2297"/>
                    <a:pt x="1121" y="2033"/>
                    <a:pt x="1118" y="1707"/>
                  </a:cubicBezTo>
                  <a:lnTo>
                    <a:pt x="1118" y="1707"/>
                  </a:lnTo>
                  <a:cubicBezTo>
                    <a:pt x="1121" y="1355"/>
                    <a:pt x="1412" y="1121"/>
                    <a:pt x="1714" y="1121"/>
                  </a:cubicBezTo>
                  <a:close/>
                  <a:moveTo>
                    <a:pt x="1600" y="0"/>
                  </a:moveTo>
                  <a:cubicBezTo>
                    <a:pt x="1497" y="0"/>
                    <a:pt x="1425" y="72"/>
                    <a:pt x="1405" y="164"/>
                  </a:cubicBezTo>
                  <a:lnTo>
                    <a:pt x="1364" y="421"/>
                  </a:lnTo>
                  <a:cubicBezTo>
                    <a:pt x="1251" y="451"/>
                    <a:pt x="1138" y="492"/>
                    <a:pt x="1046" y="544"/>
                  </a:cubicBezTo>
                  <a:lnTo>
                    <a:pt x="831" y="410"/>
                  </a:lnTo>
                  <a:cubicBezTo>
                    <a:pt x="793" y="382"/>
                    <a:pt x="749" y="369"/>
                    <a:pt x="706" y="369"/>
                  </a:cubicBezTo>
                  <a:cubicBezTo>
                    <a:pt x="656" y="369"/>
                    <a:pt x="608" y="387"/>
                    <a:pt x="575" y="421"/>
                  </a:cubicBezTo>
                  <a:lnTo>
                    <a:pt x="421" y="575"/>
                  </a:lnTo>
                  <a:cubicBezTo>
                    <a:pt x="349" y="646"/>
                    <a:pt x="339" y="759"/>
                    <a:pt x="400" y="831"/>
                  </a:cubicBezTo>
                  <a:lnTo>
                    <a:pt x="544" y="1046"/>
                  </a:lnTo>
                  <a:cubicBezTo>
                    <a:pt x="493" y="1149"/>
                    <a:pt x="441" y="1251"/>
                    <a:pt x="421" y="1364"/>
                  </a:cubicBezTo>
                  <a:lnTo>
                    <a:pt x="164" y="1405"/>
                  </a:lnTo>
                  <a:cubicBezTo>
                    <a:pt x="72" y="1425"/>
                    <a:pt x="0" y="1507"/>
                    <a:pt x="0" y="1600"/>
                  </a:cubicBezTo>
                  <a:lnTo>
                    <a:pt x="0" y="1815"/>
                  </a:lnTo>
                  <a:cubicBezTo>
                    <a:pt x="0" y="1907"/>
                    <a:pt x="72" y="1989"/>
                    <a:pt x="164" y="2010"/>
                  </a:cubicBezTo>
                  <a:lnTo>
                    <a:pt x="421" y="2051"/>
                  </a:lnTo>
                  <a:cubicBezTo>
                    <a:pt x="452" y="2163"/>
                    <a:pt x="493" y="2266"/>
                    <a:pt x="554" y="2369"/>
                  </a:cubicBezTo>
                  <a:lnTo>
                    <a:pt x="400" y="2584"/>
                  </a:lnTo>
                  <a:cubicBezTo>
                    <a:pt x="339" y="2666"/>
                    <a:pt x="349" y="2768"/>
                    <a:pt x="421" y="2840"/>
                  </a:cubicBezTo>
                  <a:lnTo>
                    <a:pt x="575" y="2994"/>
                  </a:lnTo>
                  <a:cubicBezTo>
                    <a:pt x="615" y="3034"/>
                    <a:pt x="664" y="3055"/>
                    <a:pt x="714" y="3055"/>
                  </a:cubicBezTo>
                  <a:cubicBezTo>
                    <a:pt x="754" y="3055"/>
                    <a:pt x="795" y="3042"/>
                    <a:pt x="831" y="3014"/>
                  </a:cubicBezTo>
                  <a:lnTo>
                    <a:pt x="1036" y="2871"/>
                  </a:lnTo>
                  <a:cubicBezTo>
                    <a:pt x="1138" y="2922"/>
                    <a:pt x="1251" y="2963"/>
                    <a:pt x="1354" y="2994"/>
                  </a:cubicBezTo>
                  <a:lnTo>
                    <a:pt x="1405" y="3250"/>
                  </a:lnTo>
                  <a:cubicBezTo>
                    <a:pt x="1415" y="3342"/>
                    <a:pt x="1497" y="3414"/>
                    <a:pt x="1600" y="3414"/>
                  </a:cubicBezTo>
                  <a:lnTo>
                    <a:pt x="1815" y="3414"/>
                  </a:lnTo>
                  <a:cubicBezTo>
                    <a:pt x="1907" y="3414"/>
                    <a:pt x="1989" y="3342"/>
                    <a:pt x="2010" y="3250"/>
                  </a:cubicBezTo>
                  <a:lnTo>
                    <a:pt x="2051" y="2994"/>
                  </a:lnTo>
                  <a:cubicBezTo>
                    <a:pt x="2164" y="2963"/>
                    <a:pt x="2276" y="2922"/>
                    <a:pt x="2369" y="2871"/>
                  </a:cubicBezTo>
                  <a:lnTo>
                    <a:pt x="2584" y="3014"/>
                  </a:lnTo>
                  <a:cubicBezTo>
                    <a:pt x="2620" y="3042"/>
                    <a:pt x="2660" y="3055"/>
                    <a:pt x="2700" y="3055"/>
                  </a:cubicBezTo>
                  <a:cubicBezTo>
                    <a:pt x="2751" y="3055"/>
                    <a:pt x="2800" y="3034"/>
                    <a:pt x="2840" y="2994"/>
                  </a:cubicBezTo>
                  <a:lnTo>
                    <a:pt x="2994" y="2840"/>
                  </a:lnTo>
                  <a:cubicBezTo>
                    <a:pt x="3066" y="2779"/>
                    <a:pt x="3076" y="2666"/>
                    <a:pt x="3014" y="2584"/>
                  </a:cubicBezTo>
                  <a:lnTo>
                    <a:pt x="2861" y="2379"/>
                  </a:lnTo>
                  <a:cubicBezTo>
                    <a:pt x="2912" y="2276"/>
                    <a:pt x="2953" y="2174"/>
                    <a:pt x="2984" y="2061"/>
                  </a:cubicBezTo>
                  <a:lnTo>
                    <a:pt x="3240" y="2020"/>
                  </a:lnTo>
                  <a:cubicBezTo>
                    <a:pt x="3332" y="1999"/>
                    <a:pt x="3404" y="1917"/>
                    <a:pt x="3404" y="1825"/>
                  </a:cubicBezTo>
                  <a:lnTo>
                    <a:pt x="3404" y="1610"/>
                  </a:lnTo>
                  <a:cubicBezTo>
                    <a:pt x="3404" y="1507"/>
                    <a:pt x="3332" y="1425"/>
                    <a:pt x="3240" y="1415"/>
                  </a:cubicBezTo>
                  <a:lnTo>
                    <a:pt x="2984" y="1364"/>
                  </a:lnTo>
                  <a:cubicBezTo>
                    <a:pt x="2953" y="1261"/>
                    <a:pt x="2912" y="1149"/>
                    <a:pt x="2861" y="1046"/>
                  </a:cubicBezTo>
                  <a:lnTo>
                    <a:pt x="3004" y="841"/>
                  </a:lnTo>
                  <a:cubicBezTo>
                    <a:pt x="3066" y="759"/>
                    <a:pt x="3055" y="646"/>
                    <a:pt x="2984" y="585"/>
                  </a:cubicBezTo>
                  <a:lnTo>
                    <a:pt x="2830" y="431"/>
                  </a:lnTo>
                  <a:cubicBezTo>
                    <a:pt x="2796" y="391"/>
                    <a:pt x="2745" y="370"/>
                    <a:pt x="2693" y="370"/>
                  </a:cubicBezTo>
                  <a:cubicBezTo>
                    <a:pt x="2652" y="370"/>
                    <a:pt x="2610" y="383"/>
                    <a:pt x="2574" y="410"/>
                  </a:cubicBezTo>
                  <a:lnTo>
                    <a:pt x="2369" y="544"/>
                  </a:lnTo>
                  <a:cubicBezTo>
                    <a:pt x="2266" y="492"/>
                    <a:pt x="2153" y="451"/>
                    <a:pt x="2051" y="421"/>
                  </a:cubicBezTo>
                  <a:lnTo>
                    <a:pt x="1999" y="164"/>
                  </a:lnTo>
                  <a:cubicBezTo>
                    <a:pt x="1989" y="72"/>
                    <a:pt x="1907" y="0"/>
                    <a:pt x="1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313;p48">
              <a:extLst>
                <a:ext uri="{FF2B5EF4-FFF2-40B4-BE49-F238E27FC236}">
                  <a16:creationId xmlns:a16="http://schemas.microsoft.com/office/drawing/2014/main" id="{0EBF87B0-D6E3-65E3-B63E-AED024BA237E}"/>
                </a:ext>
              </a:extLst>
            </p:cNvPr>
            <p:cNvSpPr/>
            <p:nvPr/>
          </p:nvSpPr>
          <p:spPr>
            <a:xfrm>
              <a:off x="2481136" y="3611688"/>
              <a:ext cx="353631" cy="232749"/>
            </a:xfrm>
            <a:custGeom>
              <a:avLst/>
              <a:gdLst/>
              <a:ahLst/>
              <a:cxnLst/>
              <a:rect l="l" t="t" r="r" b="b"/>
              <a:pathLst>
                <a:path w="6264" h="4300" extrusionOk="0">
                  <a:moveTo>
                    <a:pt x="574" y="0"/>
                  </a:moveTo>
                  <a:lnTo>
                    <a:pt x="0" y="534"/>
                  </a:lnTo>
                  <a:cubicBezTo>
                    <a:pt x="0" y="534"/>
                    <a:pt x="1497" y="3055"/>
                    <a:pt x="2922" y="4152"/>
                  </a:cubicBezTo>
                  <a:cubicBezTo>
                    <a:pt x="3046" y="4251"/>
                    <a:pt x="3195" y="4300"/>
                    <a:pt x="3344" y="4300"/>
                  </a:cubicBezTo>
                  <a:cubicBezTo>
                    <a:pt x="3490" y="4300"/>
                    <a:pt x="3636" y="4254"/>
                    <a:pt x="3762" y="4163"/>
                  </a:cubicBezTo>
                  <a:cubicBezTo>
                    <a:pt x="4285" y="3783"/>
                    <a:pt x="5218" y="2984"/>
                    <a:pt x="6264" y="1507"/>
                  </a:cubicBezTo>
                  <a:lnTo>
                    <a:pt x="4890" y="452"/>
                  </a:lnTo>
                  <a:lnTo>
                    <a:pt x="3291" y="2389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314;p48">
              <a:extLst>
                <a:ext uri="{FF2B5EF4-FFF2-40B4-BE49-F238E27FC236}">
                  <a16:creationId xmlns:a16="http://schemas.microsoft.com/office/drawing/2014/main" id="{55FBCABE-B33C-99ED-AF46-E7574CC0E3FD}"/>
                </a:ext>
              </a:extLst>
            </p:cNvPr>
            <p:cNvSpPr/>
            <p:nvPr/>
          </p:nvSpPr>
          <p:spPr>
            <a:xfrm>
              <a:off x="2731116" y="3576072"/>
              <a:ext cx="195671" cy="191612"/>
            </a:xfrm>
            <a:custGeom>
              <a:avLst/>
              <a:gdLst/>
              <a:ahLst/>
              <a:cxnLst/>
              <a:rect l="l" t="t" r="r" b="b"/>
              <a:pathLst>
                <a:path w="3466" h="3540" extrusionOk="0">
                  <a:moveTo>
                    <a:pt x="1969" y="0"/>
                  </a:moveTo>
                  <a:cubicBezTo>
                    <a:pt x="1560" y="0"/>
                    <a:pt x="1156" y="185"/>
                    <a:pt x="893" y="546"/>
                  </a:cubicBezTo>
                  <a:lnTo>
                    <a:pt x="1" y="1612"/>
                  </a:lnTo>
                  <a:lnTo>
                    <a:pt x="1959" y="3539"/>
                  </a:lnTo>
                  <a:lnTo>
                    <a:pt x="3025" y="2176"/>
                  </a:lnTo>
                  <a:cubicBezTo>
                    <a:pt x="3466" y="1622"/>
                    <a:pt x="3394" y="833"/>
                    <a:pt x="2881" y="351"/>
                  </a:cubicBezTo>
                  <a:cubicBezTo>
                    <a:pt x="2619" y="116"/>
                    <a:pt x="2293" y="0"/>
                    <a:pt x="1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315;p48">
              <a:extLst>
                <a:ext uri="{FF2B5EF4-FFF2-40B4-BE49-F238E27FC236}">
                  <a16:creationId xmlns:a16="http://schemas.microsoft.com/office/drawing/2014/main" id="{D64BA0A8-D49C-D66D-F770-73F71E43AF9E}"/>
                </a:ext>
              </a:extLst>
            </p:cNvPr>
            <p:cNvSpPr/>
            <p:nvPr/>
          </p:nvSpPr>
          <p:spPr>
            <a:xfrm>
              <a:off x="2803490" y="3679402"/>
              <a:ext cx="79318" cy="73830"/>
            </a:xfrm>
            <a:custGeom>
              <a:avLst/>
              <a:gdLst/>
              <a:ahLst/>
              <a:cxnLst/>
              <a:rect l="l" t="t" r="r" b="b"/>
              <a:pathLst>
                <a:path w="1405" h="1364" fill="none" extrusionOk="0">
                  <a:moveTo>
                    <a:pt x="0" y="1005"/>
                  </a:moveTo>
                  <a:lnTo>
                    <a:pt x="339" y="1364"/>
                  </a:lnTo>
                  <a:lnTo>
                    <a:pt x="1405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316;p48">
              <a:extLst>
                <a:ext uri="{FF2B5EF4-FFF2-40B4-BE49-F238E27FC236}">
                  <a16:creationId xmlns:a16="http://schemas.microsoft.com/office/drawing/2014/main" id="{5AC8B401-AE0B-8CDC-4A98-843DCD61F7EA}"/>
                </a:ext>
              </a:extLst>
            </p:cNvPr>
            <p:cNvSpPr/>
            <p:nvPr/>
          </p:nvSpPr>
          <p:spPr>
            <a:xfrm>
              <a:off x="2731116" y="3616667"/>
              <a:ext cx="40590" cy="46658"/>
            </a:xfrm>
            <a:custGeom>
              <a:avLst/>
              <a:gdLst/>
              <a:ahLst/>
              <a:cxnLst/>
              <a:rect l="l" t="t" r="r" b="b"/>
              <a:pathLst>
                <a:path w="719" h="862" fill="none" extrusionOk="0">
                  <a:moveTo>
                    <a:pt x="1" y="862"/>
                  </a:moveTo>
                  <a:lnTo>
                    <a:pt x="718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317;p48">
              <a:extLst>
                <a:ext uri="{FF2B5EF4-FFF2-40B4-BE49-F238E27FC236}">
                  <a16:creationId xmlns:a16="http://schemas.microsoft.com/office/drawing/2014/main" id="{ACA89C45-D8E3-9945-4D1F-496C30E6A64A}"/>
                </a:ext>
              </a:extLst>
            </p:cNvPr>
            <p:cNvSpPr/>
            <p:nvPr/>
          </p:nvSpPr>
          <p:spPr>
            <a:xfrm>
              <a:off x="2356710" y="3550849"/>
              <a:ext cx="207244" cy="131368"/>
            </a:xfrm>
            <a:custGeom>
              <a:avLst/>
              <a:gdLst/>
              <a:ahLst/>
              <a:cxnLst/>
              <a:rect l="l" t="t" r="r" b="b"/>
              <a:pathLst>
                <a:path w="3671" h="2427" extrusionOk="0">
                  <a:moveTo>
                    <a:pt x="1620" y="1"/>
                  </a:moveTo>
                  <a:cubicBezTo>
                    <a:pt x="1556" y="1"/>
                    <a:pt x="1496" y="30"/>
                    <a:pt x="1456" y="79"/>
                  </a:cubicBezTo>
                  <a:cubicBezTo>
                    <a:pt x="1394" y="171"/>
                    <a:pt x="1425" y="315"/>
                    <a:pt x="1528" y="366"/>
                  </a:cubicBezTo>
                  <a:cubicBezTo>
                    <a:pt x="1661" y="427"/>
                    <a:pt x="1784" y="499"/>
                    <a:pt x="1897" y="591"/>
                  </a:cubicBezTo>
                  <a:cubicBezTo>
                    <a:pt x="1792" y="626"/>
                    <a:pt x="1665" y="640"/>
                    <a:pt x="1528" y="640"/>
                  </a:cubicBezTo>
                  <a:cubicBezTo>
                    <a:pt x="1142" y="640"/>
                    <a:pt x="681" y="529"/>
                    <a:pt x="461" y="468"/>
                  </a:cubicBezTo>
                  <a:cubicBezTo>
                    <a:pt x="447" y="464"/>
                    <a:pt x="432" y="462"/>
                    <a:pt x="417" y="462"/>
                  </a:cubicBezTo>
                  <a:cubicBezTo>
                    <a:pt x="358" y="462"/>
                    <a:pt x="299" y="493"/>
                    <a:pt x="267" y="550"/>
                  </a:cubicBezTo>
                  <a:cubicBezTo>
                    <a:pt x="215" y="643"/>
                    <a:pt x="267" y="755"/>
                    <a:pt x="369" y="786"/>
                  </a:cubicBezTo>
                  <a:lnTo>
                    <a:pt x="1138" y="1022"/>
                  </a:lnTo>
                  <a:lnTo>
                    <a:pt x="1138" y="1022"/>
                  </a:lnTo>
                  <a:lnTo>
                    <a:pt x="215" y="899"/>
                  </a:lnTo>
                  <a:cubicBezTo>
                    <a:pt x="208" y="898"/>
                    <a:pt x="201" y="898"/>
                    <a:pt x="195" y="898"/>
                  </a:cubicBezTo>
                  <a:cubicBezTo>
                    <a:pt x="122" y="898"/>
                    <a:pt x="61" y="947"/>
                    <a:pt x="51" y="1022"/>
                  </a:cubicBezTo>
                  <a:cubicBezTo>
                    <a:pt x="41" y="1094"/>
                    <a:pt x="92" y="1165"/>
                    <a:pt x="164" y="1186"/>
                  </a:cubicBezTo>
                  <a:lnTo>
                    <a:pt x="1138" y="1371"/>
                  </a:lnTo>
                  <a:lnTo>
                    <a:pt x="144" y="1309"/>
                  </a:lnTo>
                  <a:cubicBezTo>
                    <a:pt x="72" y="1309"/>
                    <a:pt x="10" y="1360"/>
                    <a:pt x="10" y="1432"/>
                  </a:cubicBezTo>
                  <a:cubicBezTo>
                    <a:pt x="0" y="1494"/>
                    <a:pt x="41" y="1555"/>
                    <a:pt x="113" y="1576"/>
                  </a:cubicBezTo>
                  <a:cubicBezTo>
                    <a:pt x="472" y="1647"/>
                    <a:pt x="841" y="1699"/>
                    <a:pt x="1210" y="1719"/>
                  </a:cubicBezTo>
                  <a:lnTo>
                    <a:pt x="605" y="1740"/>
                  </a:lnTo>
                  <a:cubicBezTo>
                    <a:pt x="543" y="1740"/>
                    <a:pt x="492" y="1791"/>
                    <a:pt x="502" y="1852"/>
                  </a:cubicBezTo>
                  <a:cubicBezTo>
                    <a:pt x="513" y="1904"/>
                    <a:pt x="554" y="1934"/>
                    <a:pt x="595" y="1945"/>
                  </a:cubicBezTo>
                  <a:cubicBezTo>
                    <a:pt x="766" y="1964"/>
                    <a:pt x="938" y="1973"/>
                    <a:pt x="1111" y="1973"/>
                  </a:cubicBezTo>
                  <a:cubicBezTo>
                    <a:pt x="1495" y="1973"/>
                    <a:pt x="1880" y="1927"/>
                    <a:pt x="2255" y="1842"/>
                  </a:cubicBezTo>
                  <a:lnTo>
                    <a:pt x="2901" y="2426"/>
                  </a:lnTo>
                  <a:lnTo>
                    <a:pt x="3670" y="2129"/>
                  </a:lnTo>
                  <a:lnTo>
                    <a:pt x="2850" y="899"/>
                  </a:lnTo>
                  <a:lnTo>
                    <a:pt x="2512" y="386"/>
                  </a:lnTo>
                  <a:cubicBezTo>
                    <a:pt x="2450" y="284"/>
                    <a:pt x="2358" y="212"/>
                    <a:pt x="2245" y="181"/>
                  </a:cubicBezTo>
                  <a:lnTo>
                    <a:pt x="1671" y="7"/>
                  </a:lnTo>
                  <a:cubicBezTo>
                    <a:pt x="1654" y="3"/>
                    <a:pt x="1637" y="1"/>
                    <a:pt x="1620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318;p48">
              <a:extLst>
                <a:ext uri="{FF2B5EF4-FFF2-40B4-BE49-F238E27FC236}">
                  <a16:creationId xmlns:a16="http://schemas.microsoft.com/office/drawing/2014/main" id="{03B2E377-B809-12ED-A78F-273B123B7CE7}"/>
                </a:ext>
              </a:extLst>
            </p:cNvPr>
            <p:cNvSpPr/>
            <p:nvPr/>
          </p:nvSpPr>
          <p:spPr>
            <a:xfrm>
              <a:off x="2900140" y="3287463"/>
              <a:ext cx="155701" cy="131909"/>
            </a:xfrm>
            <a:custGeom>
              <a:avLst/>
              <a:gdLst/>
              <a:ahLst/>
              <a:cxnLst/>
              <a:rect l="l" t="t" r="r" b="b"/>
              <a:pathLst>
                <a:path w="2758" h="2437" extrusionOk="0">
                  <a:moveTo>
                    <a:pt x="1380" y="1"/>
                  </a:moveTo>
                  <a:cubicBezTo>
                    <a:pt x="894" y="1"/>
                    <a:pt x="435" y="293"/>
                    <a:pt x="246" y="773"/>
                  </a:cubicBezTo>
                  <a:cubicBezTo>
                    <a:pt x="0" y="1398"/>
                    <a:pt x="308" y="2105"/>
                    <a:pt x="933" y="2351"/>
                  </a:cubicBezTo>
                  <a:cubicBezTo>
                    <a:pt x="1079" y="2409"/>
                    <a:pt x="1230" y="2436"/>
                    <a:pt x="1378" y="2436"/>
                  </a:cubicBezTo>
                  <a:cubicBezTo>
                    <a:pt x="1864" y="2436"/>
                    <a:pt x="2323" y="2143"/>
                    <a:pt x="2512" y="1664"/>
                  </a:cubicBezTo>
                  <a:cubicBezTo>
                    <a:pt x="2758" y="1039"/>
                    <a:pt x="2450" y="332"/>
                    <a:pt x="1825" y="86"/>
                  </a:cubicBezTo>
                  <a:cubicBezTo>
                    <a:pt x="1679" y="28"/>
                    <a:pt x="1528" y="1"/>
                    <a:pt x="1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319;p48">
              <a:extLst>
                <a:ext uri="{FF2B5EF4-FFF2-40B4-BE49-F238E27FC236}">
                  <a16:creationId xmlns:a16="http://schemas.microsoft.com/office/drawing/2014/main" id="{92AD6408-561D-A3FA-C517-C5C65C532A7B}"/>
                </a:ext>
              </a:extLst>
            </p:cNvPr>
            <p:cNvSpPr/>
            <p:nvPr/>
          </p:nvSpPr>
          <p:spPr>
            <a:xfrm>
              <a:off x="2768771" y="3390847"/>
              <a:ext cx="107659" cy="159839"/>
            </a:xfrm>
            <a:custGeom>
              <a:avLst/>
              <a:gdLst/>
              <a:ahLst/>
              <a:cxnLst/>
              <a:rect l="l" t="t" r="r" b="b"/>
              <a:pathLst>
                <a:path w="1907" h="2953" extrusionOk="0">
                  <a:moveTo>
                    <a:pt x="1046" y="0"/>
                  </a:moveTo>
                  <a:lnTo>
                    <a:pt x="0" y="1005"/>
                  </a:lnTo>
                  <a:lnTo>
                    <a:pt x="441" y="2953"/>
                  </a:lnTo>
                  <a:lnTo>
                    <a:pt x="1907" y="2512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320;p48">
              <a:extLst>
                <a:ext uri="{FF2B5EF4-FFF2-40B4-BE49-F238E27FC236}">
                  <a16:creationId xmlns:a16="http://schemas.microsoft.com/office/drawing/2014/main" id="{AF364DE4-4E54-4528-8671-798E46CFED87}"/>
                </a:ext>
              </a:extLst>
            </p:cNvPr>
            <p:cNvSpPr/>
            <p:nvPr/>
          </p:nvSpPr>
          <p:spPr>
            <a:xfrm>
              <a:off x="2771650" y="3429711"/>
              <a:ext cx="35340" cy="72152"/>
            </a:xfrm>
            <a:custGeom>
              <a:avLst/>
              <a:gdLst/>
              <a:ahLst/>
              <a:cxnLst/>
              <a:rect l="l" t="t" r="r" b="b"/>
              <a:pathLst>
                <a:path w="626" h="1333" extrusionOk="0">
                  <a:moveTo>
                    <a:pt x="626" y="0"/>
                  </a:moveTo>
                  <a:lnTo>
                    <a:pt x="0" y="513"/>
                  </a:lnTo>
                  <a:lnTo>
                    <a:pt x="185" y="1333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321;p48">
              <a:extLst>
                <a:ext uri="{FF2B5EF4-FFF2-40B4-BE49-F238E27FC236}">
                  <a16:creationId xmlns:a16="http://schemas.microsoft.com/office/drawing/2014/main" id="{BB76B56F-11D7-6A35-E275-40C534DDEF30}"/>
                </a:ext>
              </a:extLst>
            </p:cNvPr>
            <p:cNvSpPr/>
            <p:nvPr/>
          </p:nvSpPr>
          <p:spPr>
            <a:xfrm>
              <a:off x="2695267" y="3255961"/>
              <a:ext cx="208881" cy="204332"/>
            </a:xfrm>
            <a:custGeom>
              <a:avLst/>
              <a:gdLst/>
              <a:ahLst/>
              <a:cxnLst/>
              <a:rect l="l" t="t" r="r" b="b"/>
              <a:pathLst>
                <a:path w="3700" h="3775" extrusionOk="0">
                  <a:moveTo>
                    <a:pt x="1381" y="1"/>
                  </a:moveTo>
                  <a:cubicBezTo>
                    <a:pt x="1365" y="1"/>
                    <a:pt x="1349" y="1"/>
                    <a:pt x="1333" y="1"/>
                  </a:cubicBezTo>
                  <a:lnTo>
                    <a:pt x="1210" y="12"/>
                  </a:lnTo>
                  <a:cubicBezTo>
                    <a:pt x="1210" y="12"/>
                    <a:pt x="410" y="63"/>
                    <a:pt x="267" y="1047"/>
                  </a:cubicBezTo>
                  <a:cubicBezTo>
                    <a:pt x="267" y="1047"/>
                    <a:pt x="205" y="1416"/>
                    <a:pt x="72" y="2451"/>
                  </a:cubicBezTo>
                  <a:cubicBezTo>
                    <a:pt x="0" y="2995"/>
                    <a:pt x="267" y="3733"/>
                    <a:pt x="964" y="3774"/>
                  </a:cubicBezTo>
                  <a:cubicBezTo>
                    <a:pt x="975" y="3774"/>
                    <a:pt x="986" y="3774"/>
                    <a:pt x="997" y="3774"/>
                  </a:cubicBezTo>
                  <a:cubicBezTo>
                    <a:pt x="1317" y="3774"/>
                    <a:pt x="1683" y="3633"/>
                    <a:pt x="2020" y="3425"/>
                  </a:cubicBezTo>
                  <a:lnTo>
                    <a:pt x="2522" y="3036"/>
                  </a:lnTo>
                  <a:cubicBezTo>
                    <a:pt x="3699" y="1970"/>
                    <a:pt x="2948" y="1"/>
                    <a:pt x="138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322;p48">
              <a:extLst>
                <a:ext uri="{FF2B5EF4-FFF2-40B4-BE49-F238E27FC236}">
                  <a16:creationId xmlns:a16="http://schemas.microsoft.com/office/drawing/2014/main" id="{B3BFB94E-1854-F868-22A0-3DBE319E900A}"/>
                </a:ext>
              </a:extLst>
            </p:cNvPr>
            <p:cNvSpPr/>
            <p:nvPr/>
          </p:nvSpPr>
          <p:spPr>
            <a:xfrm>
              <a:off x="2684259" y="3362539"/>
              <a:ext cx="24332" cy="33884"/>
            </a:xfrm>
            <a:custGeom>
              <a:avLst/>
              <a:gdLst/>
              <a:ahLst/>
              <a:cxnLst/>
              <a:rect l="l" t="t" r="r" b="b"/>
              <a:pathLst>
                <a:path w="431" h="626" extrusionOk="0">
                  <a:moveTo>
                    <a:pt x="380" y="1"/>
                  </a:moveTo>
                  <a:lnTo>
                    <a:pt x="52" y="390"/>
                  </a:lnTo>
                  <a:cubicBezTo>
                    <a:pt x="0" y="431"/>
                    <a:pt x="21" y="513"/>
                    <a:pt x="82" y="534"/>
                  </a:cubicBezTo>
                  <a:lnTo>
                    <a:pt x="431" y="626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323;p48">
              <a:extLst>
                <a:ext uri="{FF2B5EF4-FFF2-40B4-BE49-F238E27FC236}">
                  <a16:creationId xmlns:a16="http://schemas.microsoft.com/office/drawing/2014/main" id="{C758106F-FD58-33FD-CFC9-E5940C8DAD9C}"/>
                </a:ext>
              </a:extLst>
            </p:cNvPr>
            <p:cNvSpPr/>
            <p:nvPr/>
          </p:nvSpPr>
          <p:spPr>
            <a:xfrm>
              <a:off x="2729986" y="3235880"/>
              <a:ext cx="207809" cy="205523"/>
            </a:xfrm>
            <a:custGeom>
              <a:avLst/>
              <a:gdLst/>
              <a:ahLst/>
              <a:cxnLst/>
              <a:rect l="l" t="t" r="r" b="b"/>
              <a:pathLst>
                <a:path w="3681" h="3797" extrusionOk="0">
                  <a:moveTo>
                    <a:pt x="1523" y="1"/>
                  </a:moveTo>
                  <a:cubicBezTo>
                    <a:pt x="557" y="1"/>
                    <a:pt x="0" y="670"/>
                    <a:pt x="0" y="670"/>
                  </a:cubicBezTo>
                  <a:cubicBezTo>
                    <a:pt x="301" y="564"/>
                    <a:pt x="547" y="519"/>
                    <a:pt x="747" y="519"/>
                  </a:cubicBezTo>
                  <a:cubicBezTo>
                    <a:pt x="1988" y="519"/>
                    <a:pt x="1456" y="2269"/>
                    <a:pt x="1456" y="2269"/>
                  </a:cubicBezTo>
                  <a:cubicBezTo>
                    <a:pt x="1456" y="2269"/>
                    <a:pt x="1712" y="2699"/>
                    <a:pt x="1733" y="2863"/>
                  </a:cubicBezTo>
                  <a:lnTo>
                    <a:pt x="2051" y="3796"/>
                  </a:lnTo>
                  <a:cubicBezTo>
                    <a:pt x="2666" y="2904"/>
                    <a:pt x="3681" y="2956"/>
                    <a:pt x="3599" y="1705"/>
                  </a:cubicBezTo>
                  <a:cubicBezTo>
                    <a:pt x="3578" y="1151"/>
                    <a:pt x="3281" y="649"/>
                    <a:pt x="2809" y="372"/>
                  </a:cubicBezTo>
                  <a:cubicBezTo>
                    <a:pt x="2326" y="99"/>
                    <a:pt x="1894" y="1"/>
                    <a:pt x="15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324;p48">
              <a:extLst>
                <a:ext uri="{FF2B5EF4-FFF2-40B4-BE49-F238E27FC236}">
                  <a16:creationId xmlns:a16="http://schemas.microsoft.com/office/drawing/2014/main" id="{DAB6F9D8-069E-543E-42F8-D40284FD63E2}"/>
                </a:ext>
              </a:extLst>
            </p:cNvPr>
            <p:cNvSpPr/>
            <p:nvPr/>
          </p:nvSpPr>
          <p:spPr>
            <a:xfrm>
              <a:off x="2738680" y="3251198"/>
              <a:ext cx="109409" cy="122491"/>
            </a:xfrm>
            <a:custGeom>
              <a:avLst/>
              <a:gdLst/>
              <a:ahLst/>
              <a:cxnLst/>
              <a:rect l="l" t="t" r="r" b="b"/>
              <a:pathLst>
                <a:path w="1938" h="2263" extrusionOk="0">
                  <a:moveTo>
                    <a:pt x="1233" y="0"/>
                  </a:moveTo>
                  <a:cubicBezTo>
                    <a:pt x="1217" y="0"/>
                    <a:pt x="1202" y="6"/>
                    <a:pt x="1189" y="18"/>
                  </a:cubicBezTo>
                  <a:cubicBezTo>
                    <a:pt x="0" y="1145"/>
                    <a:pt x="1169" y="2263"/>
                    <a:pt x="1169" y="2263"/>
                  </a:cubicBezTo>
                  <a:lnTo>
                    <a:pt x="1938" y="1166"/>
                  </a:lnTo>
                  <a:cubicBezTo>
                    <a:pt x="1938" y="1166"/>
                    <a:pt x="1462" y="0"/>
                    <a:pt x="1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325;p48">
              <a:extLst>
                <a:ext uri="{FF2B5EF4-FFF2-40B4-BE49-F238E27FC236}">
                  <a16:creationId xmlns:a16="http://schemas.microsoft.com/office/drawing/2014/main" id="{F90582C1-03D2-3C8B-BAE5-660D511FF561}"/>
                </a:ext>
              </a:extLst>
            </p:cNvPr>
            <p:cNvSpPr/>
            <p:nvPr/>
          </p:nvSpPr>
          <p:spPr>
            <a:xfrm>
              <a:off x="2792651" y="3352525"/>
              <a:ext cx="62382" cy="51367"/>
            </a:xfrm>
            <a:custGeom>
              <a:avLst/>
              <a:gdLst/>
              <a:ahLst/>
              <a:cxnLst/>
              <a:rect l="l" t="t" r="r" b="b"/>
              <a:pathLst>
                <a:path w="1105" h="949" extrusionOk="0">
                  <a:moveTo>
                    <a:pt x="621" y="1"/>
                  </a:moveTo>
                  <a:cubicBezTo>
                    <a:pt x="209" y="1"/>
                    <a:pt x="0" y="506"/>
                    <a:pt x="284" y="801"/>
                  </a:cubicBezTo>
                  <a:cubicBezTo>
                    <a:pt x="380" y="903"/>
                    <a:pt x="500" y="948"/>
                    <a:pt x="618" y="948"/>
                  </a:cubicBezTo>
                  <a:cubicBezTo>
                    <a:pt x="856" y="948"/>
                    <a:pt x="1087" y="764"/>
                    <a:pt x="1094" y="483"/>
                  </a:cubicBezTo>
                  <a:cubicBezTo>
                    <a:pt x="1105" y="227"/>
                    <a:pt x="900" y="11"/>
                    <a:pt x="633" y="1"/>
                  </a:cubicBezTo>
                  <a:cubicBezTo>
                    <a:pt x="629" y="1"/>
                    <a:pt x="625" y="1"/>
                    <a:pt x="621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326;p48">
              <a:extLst>
                <a:ext uri="{FF2B5EF4-FFF2-40B4-BE49-F238E27FC236}">
                  <a16:creationId xmlns:a16="http://schemas.microsoft.com/office/drawing/2014/main" id="{71DC9C68-86EC-D4F2-7369-8C48B77CD44C}"/>
                </a:ext>
              </a:extLst>
            </p:cNvPr>
            <p:cNvSpPr/>
            <p:nvPr/>
          </p:nvSpPr>
          <p:spPr>
            <a:xfrm>
              <a:off x="2691202" y="3226137"/>
              <a:ext cx="140685" cy="74263"/>
            </a:xfrm>
            <a:custGeom>
              <a:avLst/>
              <a:gdLst/>
              <a:ahLst/>
              <a:cxnLst/>
              <a:rect l="l" t="t" r="r" b="b"/>
              <a:pathLst>
                <a:path w="2492" h="1372" extrusionOk="0">
                  <a:moveTo>
                    <a:pt x="1242" y="1"/>
                  </a:moveTo>
                  <a:cubicBezTo>
                    <a:pt x="672" y="1"/>
                    <a:pt x="55" y="229"/>
                    <a:pt x="0" y="1198"/>
                  </a:cubicBezTo>
                  <a:cubicBezTo>
                    <a:pt x="332" y="1314"/>
                    <a:pt x="678" y="1372"/>
                    <a:pt x="1022" y="1372"/>
                  </a:cubicBezTo>
                  <a:cubicBezTo>
                    <a:pt x="1529" y="1372"/>
                    <a:pt x="2034" y="1247"/>
                    <a:pt x="2492" y="1003"/>
                  </a:cubicBezTo>
                  <a:lnTo>
                    <a:pt x="2225" y="183"/>
                  </a:lnTo>
                  <a:cubicBezTo>
                    <a:pt x="2225" y="183"/>
                    <a:pt x="1752" y="1"/>
                    <a:pt x="12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327;p48">
              <a:extLst>
                <a:ext uri="{FF2B5EF4-FFF2-40B4-BE49-F238E27FC236}">
                  <a16:creationId xmlns:a16="http://schemas.microsoft.com/office/drawing/2014/main" id="{8AF1AC2A-D397-369B-FE44-894526A34550}"/>
                </a:ext>
              </a:extLst>
            </p:cNvPr>
            <p:cNvSpPr/>
            <p:nvPr/>
          </p:nvSpPr>
          <p:spPr>
            <a:xfrm>
              <a:off x="422529" y="3730444"/>
              <a:ext cx="535978" cy="513888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33" y="0"/>
                    <a:pt x="1" y="2133"/>
                    <a:pt x="1" y="4747"/>
                  </a:cubicBezTo>
                  <a:cubicBezTo>
                    <a:pt x="1" y="7371"/>
                    <a:pt x="2133" y="9493"/>
                    <a:pt x="4747" y="9493"/>
                  </a:cubicBezTo>
                  <a:cubicBezTo>
                    <a:pt x="7371" y="9493"/>
                    <a:pt x="9493" y="7371"/>
                    <a:pt x="9493" y="4747"/>
                  </a:cubicBezTo>
                  <a:cubicBezTo>
                    <a:pt x="9493" y="2133"/>
                    <a:pt x="7371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328;p48">
              <a:extLst>
                <a:ext uri="{FF2B5EF4-FFF2-40B4-BE49-F238E27FC236}">
                  <a16:creationId xmlns:a16="http://schemas.microsoft.com/office/drawing/2014/main" id="{B6EFDEFB-CB0C-5FEF-BBA6-2DB3C93CA642}"/>
                </a:ext>
              </a:extLst>
            </p:cNvPr>
            <p:cNvSpPr/>
            <p:nvPr/>
          </p:nvSpPr>
          <p:spPr>
            <a:xfrm>
              <a:off x="383746" y="3730444"/>
              <a:ext cx="535978" cy="513888"/>
            </a:xfrm>
            <a:custGeom>
              <a:avLst/>
              <a:gdLst/>
              <a:ahLst/>
              <a:cxnLst/>
              <a:rect l="l" t="t" r="r" b="b"/>
              <a:pathLst>
                <a:path w="9494" h="9494" extrusionOk="0">
                  <a:moveTo>
                    <a:pt x="4747" y="0"/>
                  </a:moveTo>
                  <a:cubicBezTo>
                    <a:pt x="2123" y="0"/>
                    <a:pt x="1" y="2133"/>
                    <a:pt x="1" y="4747"/>
                  </a:cubicBezTo>
                  <a:cubicBezTo>
                    <a:pt x="1" y="7371"/>
                    <a:pt x="2123" y="9493"/>
                    <a:pt x="4747" y="9493"/>
                  </a:cubicBezTo>
                  <a:cubicBezTo>
                    <a:pt x="7361" y="9493"/>
                    <a:pt x="9494" y="7371"/>
                    <a:pt x="9494" y="4747"/>
                  </a:cubicBezTo>
                  <a:cubicBezTo>
                    <a:pt x="9494" y="2133"/>
                    <a:pt x="7361" y="0"/>
                    <a:pt x="47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329;p48">
              <a:extLst>
                <a:ext uri="{FF2B5EF4-FFF2-40B4-BE49-F238E27FC236}">
                  <a16:creationId xmlns:a16="http://schemas.microsoft.com/office/drawing/2014/main" id="{7B15A791-8333-968E-87D8-E8B4C2320019}"/>
                </a:ext>
              </a:extLst>
            </p:cNvPr>
            <p:cNvSpPr/>
            <p:nvPr/>
          </p:nvSpPr>
          <p:spPr>
            <a:xfrm>
              <a:off x="436417" y="3781487"/>
              <a:ext cx="430070" cy="412345"/>
            </a:xfrm>
            <a:custGeom>
              <a:avLst/>
              <a:gdLst/>
              <a:ahLst/>
              <a:cxnLst/>
              <a:rect l="l" t="t" r="r" b="b"/>
              <a:pathLst>
                <a:path w="7618" h="7618" extrusionOk="0">
                  <a:moveTo>
                    <a:pt x="3814" y="0"/>
                  </a:moveTo>
                  <a:cubicBezTo>
                    <a:pt x="1702" y="0"/>
                    <a:pt x="1" y="1702"/>
                    <a:pt x="1" y="3804"/>
                  </a:cubicBezTo>
                  <a:cubicBezTo>
                    <a:pt x="1" y="5916"/>
                    <a:pt x="1702" y="7617"/>
                    <a:pt x="3814" y="7617"/>
                  </a:cubicBezTo>
                  <a:cubicBezTo>
                    <a:pt x="5916" y="7617"/>
                    <a:pt x="7617" y="5916"/>
                    <a:pt x="7617" y="3804"/>
                  </a:cubicBezTo>
                  <a:cubicBezTo>
                    <a:pt x="7617" y="1702"/>
                    <a:pt x="5916" y="0"/>
                    <a:pt x="38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330;p48">
              <a:extLst>
                <a:ext uri="{FF2B5EF4-FFF2-40B4-BE49-F238E27FC236}">
                  <a16:creationId xmlns:a16="http://schemas.microsoft.com/office/drawing/2014/main" id="{487BD07E-7CCB-9A9B-7A9C-1B203A800445}"/>
                </a:ext>
              </a:extLst>
            </p:cNvPr>
            <p:cNvSpPr/>
            <p:nvPr/>
          </p:nvSpPr>
          <p:spPr>
            <a:xfrm>
              <a:off x="405198" y="3778942"/>
              <a:ext cx="382591" cy="368285"/>
            </a:xfrm>
            <a:custGeom>
              <a:avLst/>
              <a:gdLst/>
              <a:ahLst/>
              <a:cxnLst/>
              <a:rect l="l" t="t" r="r" b="b"/>
              <a:pathLst>
                <a:path w="6777" h="6804" extrusionOk="0">
                  <a:moveTo>
                    <a:pt x="4309" y="1"/>
                  </a:moveTo>
                  <a:cubicBezTo>
                    <a:pt x="3205" y="1"/>
                    <a:pt x="2110" y="478"/>
                    <a:pt x="1353" y="1401"/>
                  </a:cubicBezTo>
                  <a:cubicBezTo>
                    <a:pt x="0" y="3051"/>
                    <a:pt x="277" y="5491"/>
                    <a:pt x="1958" y="6803"/>
                  </a:cubicBezTo>
                  <a:cubicBezTo>
                    <a:pt x="1251" y="6065"/>
                    <a:pt x="851" y="5091"/>
                    <a:pt x="841" y="4066"/>
                  </a:cubicBezTo>
                  <a:cubicBezTo>
                    <a:pt x="841" y="1827"/>
                    <a:pt x="2680" y="254"/>
                    <a:pt x="4661" y="254"/>
                  </a:cubicBezTo>
                  <a:cubicBezTo>
                    <a:pt x="5374" y="254"/>
                    <a:pt x="6106" y="458"/>
                    <a:pt x="6776" y="909"/>
                  </a:cubicBezTo>
                  <a:cubicBezTo>
                    <a:pt x="6057" y="298"/>
                    <a:pt x="5181" y="1"/>
                    <a:pt x="4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331;p48">
              <a:extLst>
                <a:ext uri="{FF2B5EF4-FFF2-40B4-BE49-F238E27FC236}">
                  <a16:creationId xmlns:a16="http://schemas.microsoft.com/office/drawing/2014/main" id="{76A1790C-35EA-10F3-9796-FB39FFF5061B}"/>
                </a:ext>
              </a:extLst>
            </p:cNvPr>
            <p:cNvSpPr/>
            <p:nvPr/>
          </p:nvSpPr>
          <p:spPr>
            <a:xfrm>
              <a:off x="585174" y="3844762"/>
              <a:ext cx="132555" cy="285794"/>
            </a:xfrm>
            <a:custGeom>
              <a:avLst/>
              <a:gdLst/>
              <a:ahLst/>
              <a:cxnLst/>
              <a:rect l="l" t="t" r="r" b="b"/>
              <a:pathLst>
                <a:path w="2348" h="5280" extrusionOk="0">
                  <a:moveTo>
                    <a:pt x="943" y="0"/>
                  </a:moveTo>
                  <a:lnTo>
                    <a:pt x="943" y="441"/>
                  </a:lnTo>
                  <a:cubicBezTo>
                    <a:pt x="226" y="472"/>
                    <a:pt x="0" y="728"/>
                    <a:pt x="0" y="1476"/>
                  </a:cubicBezTo>
                  <a:cubicBezTo>
                    <a:pt x="0" y="2132"/>
                    <a:pt x="62" y="2368"/>
                    <a:pt x="308" y="2532"/>
                  </a:cubicBezTo>
                  <a:cubicBezTo>
                    <a:pt x="574" y="2727"/>
                    <a:pt x="1159" y="2881"/>
                    <a:pt x="1384" y="3096"/>
                  </a:cubicBezTo>
                  <a:cubicBezTo>
                    <a:pt x="1497" y="3199"/>
                    <a:pt x="1497" y="3260"/>
                    <a:pt x="1497" y="3465"/>
                  </a:cubicBezTo>
                  <a:cubicBezTo>
                    <a:pt x="1497" y="3885"/>
                    <a:pt x="1466" y="3998"/>
                    <a:pt x="1159" y="3998"/>
                  </a:cubicBezTo>
                  <a:cubicBezTo>
                    <a:pt x="841" y="3998"/>
                    <a:pt x="820" y="3814"/>
                    <a:pt x="820" y="3486"/>
                  </a:cubicBezTo>
                  <a:cubicBezTo>
                    <a:pt x="820" y="3414"/>
                    <a:pt x="820" y="3342"/>
                    <a:pt x="831" y="3270"/>
                  </a:cubicBezTo>
                  <a:lnTo>
                    <a:pt x="52" y="3270"/>
                  </a:lnTo>
                  <a:cubicBezTo>
                    <a:pt x="31" y="3424"/>
                    <a:pt x="11" y="3588"/>
                    <a:pt x="21" y="3752"/>
                  </a:cubicBezTo>
                  <a:cubicBezTo>
                    <a:pt x="21" y="4490"/>
                    <a:pt x="328" y="4706"/>
                    <a:pt x="943" y="4726"/>
                  </a:cubicBezTo>
                  <a:lnTo>
                    <a:pt x="943" y="5280"/>
                  </a:lnTo>
                  <a:lnTo>
                    <a:pt x="1384" y="5280"/>
                  </a:lnTo>
                  <a:lnTo>
                    <a:pt x="1384" y="4726"/>
                  </a:lnTo>
                  <a:cubicBezTo>
                    <a:pt x="2153" y="4675"/>
                    <a:pt x="2348" y="4316"/>
                    <a:pt x="2348" y="3301"/>
                  </a:cubicBezTo>
                  <a:cubicBezTo>
                    <a:pt x="2348" y="2583"/>
                    <a:pt x="2133" y="2512"/>
                    <a:pt x="1825" y="2358"/>
                  </a:cubicBezTo>
                  <a:cubicBezTo>
                    <a:pt x="1599" y="2255"/>
                    <a:pt x="1343" y="2173"/>
                    <a:pt x="1087" y="2050"/>
                  </a:cubicBezTo>
                  <a:cubicBezTo>
                    <a:pt x="851" y="1948"/>
                    <a:pt x="831" y="1897"/>
                    <a:pt x="831" y="1548"/>
                  </a:cubicBezTo>
                  <a:cubicBezTo>
                    <a:pt x="831" y="1200"/>
                    <a:pt x="892" y="1118"/>
                    <a:pt x="1148" y="1118"/>
                  </a:cubicBezTo>
                  <a:cubicBezTo>
                    <a:pt x="1446" y="1118"/>
                    <a:pt x="1487" y="1261"/>
                    <a:pt x="1487" y="1558"/>
                  </a:cubicBezTo>
                  <a:lnTo>
                    <a:pt x="1487" y="1794"/>
                  </a:lnTo>
                  <a:lnTo>
                    <a:pt x="2256" y="1794"/>
                  </a:lnTo>
                  <a:cubicBezTo>
                    <a:pt x="2276" y="1651"/>
                    <a:pt x="2286" y="1507"/>
                    <a:pt x="2286" y="1364"/>
                  </a:cubicBezTo>
                  <a:cubicBezTo>
                    <a:pt x="2286" y="697"/>
                    <a:pt x="2040" y="472"/>
                    <a:pt x="1384" y="441"/>
                  </a:cubicBezTo>
                  <a:lnTo>
                    <a:pt x="13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32;p48">
              <a:extLst>
                <a:ext uri="{FF2B5EF4-FFF2-40B4-BE49-F238E27FC236}">
                  <a16:creationId xmlns:a16="http://schemas.microsoft.com/office/drawing/2014/main" id="{9DE3523E-401B-9F64-958C-F9D5E188A605}"/>
                </a:ext>
              </a:extLst>
            </p:cNvPr>
            <p:cNvSpPr/>
            <p:nvPr/>
          </p:nvSpPr>
          <p:spPr>
            <a:xfrm>
              <a:off x="298104" y="4703172"/>
              <a:ext cx="637257" cy="7718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87" y="1425"/>
                  </a:lnTo>
                  <a:lnTo>
                    <a:pt x="11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33;p48">
              <a:extLst>
                <a:ext uri="{FF2B5EF4-FFF2-40B4-BE49-F238E27FC236}">
                  <a16:creationId xmlns:a16="http://schemas.microsoft.com/office/drawing/2014/main" id="{9497BACF-A9F7-3C96-E0A9-48F9DA5229AB}"/>
                </a:ext>
              </a:extLst>
            </p:cNvPr>
            <p:cNvSpPr/>
            <p:nvPr/>
          </p:nvSpPr>
          <p:spPr>
            <a:xfrm>
              <a:off x="364099" y="4703172"/>
              <a:ext cx="121603" cy="7718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34;p48">
              <a:extLst>
                <a:ext uri="{FF2B5EF4-FFF2-40B4-BE49-F238E27FC236}">
                  <a16:creationId xmlns:a16="http://schemas.microsoft.com/office/drawing/2014/main" id="{20E3511C-DC63-6DA8-0467-3532DD6D4467}"/>
                </a:ext>
              </a:extLst>
            </p:cNvPr>
            <p:cNvSpPr/>
            <p:nvPr/>
          </p:nvSpPr>
          <p:spPr>
            <a:xfrm>
              <a:off x="770344" y="4703172"/>
              <a:ext cx="89198" cy="7718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35;p48">
              <a:extLst>
                <a:ext uri="{FF2B5EF4-FFF2-40B4-BE49-F238E27FC236}">
                  <a16:creationId xmlns:a16="http://schemas.microsoft.com/office/drawing/2014/main" id="{E1E1AED5-620B-0DB0-B9CE-8A2696A8EB21}"/>
                </a:ext>
              </a:extLst>
            </p:cNvPr>
            <p:cNvSpPr/>
            <p:nvPr/>
          </p:nvSpPr>
          <p:spPr>
            <a:xfrm>
              <a:off x="298104" y="4547772"/>
              <a:ext cx="637257" cy="77727"/>
            </a:xfrm>
            <a:custGeom>
              <a:avLst/>
              <a:gdLst/>
              <a:ahLst/>
              <a:cxnLst/>
              <a:rect l="l" t="t" r="r" b="b"/>
              <a:pathLst>
                <a:path w="1128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87" y="143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36;p48">
              <a:extLst>
                <a:ext uri="{FF2B5EF4-FFF2-40B4-BE49-F238E27FC236}">
                  <a16:creationId xmlns:a16="http://schemas.microsoft.com/office/drawing/2014/main" id="{A0C3A84E-7E56-F499-4CEC-35C9840382ED}"/>
                </a:ext>
              </a:extLst>
            </p:cNvPr>
            <p:cNvSpPr/>
            <p:nvPr/>
          </p:nvSpPr>
          <p:spPr>
            <a:xfrm>
              <a:off x="364099" y="4547772"/>
              <a:ext cx="121603" cy="77727"/>
            </a:xfrm>
            <a:custGeom>
              <a:avLst/>
              <a:gdLst/>
              <a:ahLst/>
              <a:cxnLst/>
              <a:rect l="l" t="t" r="r" b="b"/>
              <a:pathLst>
                <a:path w="2154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37;p48">
              <a:extLst>
                <a:ext uri="{FF2B5EF4-FFF2-40B4-BE49-F238E27FC236}">
                  <a16:creationId xmlns:a16="http://schemas.microsoft.com/office/drawing/2014/main" id="{B9056B77-9EF4-4104-C18C-011D9E906884}"/>
                </a:ext>
              </a:extLst>
            </p:cNvPr>
            <p:cNvSpPr/>
            <p:nvPr/>
          </p:nvSpPr>
          <p:spPr>
            <a:xfrm>
              <a:off x="770344" y="4547772"/>
              <a:ext cx="89198" cy="77727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38;p48">
              <a:extLst>
                <a:ext uri="{FF2B5EF4-FFF2-40B4-BE49-F238E27FC236}">
                  <a16:creationId xmlns:a16="http://schemas.microsoft.com/office/drawing/2014/main" id="{284A7A77-4164-A7FD-3838-E4202577CED9}"/>
                </a:ext>
              </a:extLst>
            </p:cNvPr>
            <p:cNvSpPr/>
            <p:nvPr/>
          </p:nvSpPr>
          <p:spPr>
            <a:xfrm>
              <a:off x="298104" y="4315834"/>
              <a:ext cx="637257" cy="77186"/>
            </a:xfrm>
            <a:custGeom>
              <a:avLst/>
              <a:gdLst/>
              <a:ahLst/>
              <a:cxnLst/>
              <a:rect l="l" t="t" r="r" b="b"/>
              <a:pathLst>
                <a:path w="1128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87" y="1426"/>
                  </a:lnTo>
                  <a:lnTo>
                    <a:pt x="112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39;p48">
              <a:extLst>
                <a:ext uri="{FF2B5EF4-FFF2-40B4-BE49-F238E27FC236}">
                  <a16:creationId xmlns:a16="http://schemas.microsoft.com/office/drawing/2014/main" id="{2E66D76B-6419-F0D3-36BD-032676EDA91C}"/>
                </a:ext>
              </a:extLst>
            </p:cNvPr>
            <p:cNvSpPr/>
            <p:nvPr/>
          </p:nvSpPr>
          <p:spPr>
            <a:xfrm>
              <a:off x="364099" y="4315834"/>
              <a:ext cx="121603" cy="77186"/>
            </a:xfrm>
            <a:custGeom>
              <a:avLst/>
              <a:gdLst/>
              <a:ahLst/>
              <a:cxnLst/>
              <a:rect l="l" t="t" r="r" b="b"/>
              <a:pathLst>
                <a:path w="2154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40;p48">
              <a:extLst>
                <a:ext uri="{FF2B5EF4-FFF2-40B4-BE49-F238E27FC236}">
                  <a16:creationId xmlns:a16="http://schemas.microsoft.com/office/drawing/2014/main" id="{C8E7B348-3CFA-96B9-1067-214FFE2AF3C1}"/>
                </a:ext>
              </a:extLst>
            </p:cNvPr>
            <p:cNvSpPr/>
            <p:nvPr/>
          </p:nvSpPr>
          <p:spPr>
            <a:xfrm>
              <a:off x="770344" y="4315834"/>
              <a:ext cx="89198" cy="7718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41;p48">
              <a:extLst>
                <a:ext uri="{FF2B5EF4-FFF2-40B4-BE49-F238E27FC236}">
                  <a16:creationId xmlns:a16="http://schemas.microsoft.com/office/drawing/2014/main" id="{E1348E2D-6F63-7E0D-C100-1E3670CB83E6}"/>
                </a:ext>
              </a:extLst>
            </p:cNvPr>
            <p:cNvSpPr/>
            <p:nvPr/>
          </p:nvSpPr>
          <p:spPr>
            <a:xfrm>
              <a:off x="374487" y="4780304"/>
              <a:ext cx="636692" cy="77727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1277" y="143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42;p48">
              <a:extLst>
                <a:ext uri="{FF2B5EF4-FFF2-40B4-BE49-F238E27FC236}">
                  <a16:creationId xmlns:a16="http://schemas.microsoft.com/office/drawing/2014/main" id="{BED2083F-897F-071C-764E-F71D1D50F452}"/>
                </a:ext>
              </a:extLst>
            </p:cNvPr>
            <p:cNvSpPr/>
            <p:nvPr/>
          </p:nvSpPr>
          <p:spPr>
            <a:xfrm>
              <a:off x="439917" y="4780304"/>
              <a:ext cx="121547" cy="77727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0"/>
                  </a:moveTo>
                  <a:lnTo>
                    <a:pt x="0" y="1435"/>
                  </a:lnTo>
                  <a:lnTo>
                    <a:pt x="2153" y="143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43;p48">
              <a:extLst>
                <a:ext uri="{FF2B5EF4-FFF2-40B4-BE49-F238E27FC236}">
                  <a16:creationId xmlns:a16="http://schemas.microsoft.com/office/drawing/2014/main" id="{B0BFFC3F-C966-A76B-0B45-D843798CF91C}"/>
                </a:ext>
              </a:extLst>
            </p:cNvPr>
            <p:cNvSpPr/>
            <p:nvPr/>
          </p:nvSpPr>
          <p:spPr>
            <a:xfrm>
              <a:off x="846163" y="4780304"/>
              <a:ext cx="89198" cy="77727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0"/>
                  </a:moveTo>
                  <a:lnTo>
                    <a:pt x="1" y="1435"/>
                  </a:lnTo>
                  <a:lnTo>
                    <a:pt x="1579" y="143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44;p48">
              <a:extLst>
                <a:ext uri="{FF2B5EF4-FFF2-40B4-BE49-F238E27FC236}">
                  <a16:creationId xmlns:a16="http://schemas.microsoft.com/office/drawing/2014/main" id="{B523B123-1F1A-0A1F-5BDD-96B83B0BAB27}"/>
                </a:ext>
              </a:extLst>
            </p:cNvPr>
            <p:cNvSpPr/>
            <p:nvPr/>
          </p:nvSpPr>
          <p:spPr>
            <a:xfrm>
              <a:off x="374487" y="4470640"/>
              <a:ext cx="636692" cy="7718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1277" y="142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45;p48">
              <a:extLst>
                <a:ext uri="{FF2B5EF4-FFF2-40B4-BE49-F238E27FC236}">
                  <a16:creationId xmlns:a16="http://schemas.microsoft.com/office/drawing/2014/main" id="{D204179D-9EF0-C356-BB8D-28DC5E38420F}"/>
                </a:ext>
              </a:extLst>
            </p:cNvPr>
            <p:cNvSpPr/>
            <p:nvPr/>
          </p:nvSpPr>
          <p:spPr>
            <a:xfrm>
              <a:off x="439917" y="4470640"/>
              <a:ext cx="121547" cy="7718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1"/>
                  </a:moveTo>
                  <a:lnTo>
                    <a:pt x="0" y="1426"/>
                  </a:lnTo>
                  <a:lnTo>
                    <a:pt x="2153" y="142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46;p48">
              <a:extLst>
                <a:ext uri="{FF2B5EF4-FFF2-40B4-BE49-F238E27FC236}">
                  <a16:creationId xmlns:a16="http://schemas.microsoft.com/office/drawing/2014/main" id="{052821D4-CA38-D2A9-B61E-56308B48D9ED}"/>
                </a:ext>
              </a:extLst>
            </p:cNvPr>
            <p:cNvSpPr/>
            <p:nvPr/>
          </p:nvSpPr>
          <p:spPr>
            <a:xfrm>
              <a:off x="846163" y="4470640"/>
              <a:ext cx="89198" cy="7718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1"/>
                  </a:moveTo>
                  <a:lnTo>
                    <a:pt x="1" y="1426"/>
                  </a:lnTo>
                  <a:lnTo>
                    <a:pt x="1579" y="142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47;p48">
              <a:extLst>
                <a:ext uri="{FF2B5EF4-FFF2-40B4-BE49-F238E27FC236}">
                  <a16:creationId xmlns:a16="http://schemas.microsoft.com/office/drawing/2014/main" id="{E4CF6AAC-1F76-B8B6-AC16-7D52732860FD}"/>
                </a:ext>
              </a:extLst>
            </p:cNvPr>
            <p:cNvSpPr/>
            <p:nvPr/>
          </p:nvSpPr>
          <p:spPr>
            <a:xfrm>
              <a:off x="374487" y="4238161"/>
              <a:ext cx="636692" cy="77186"/>
            </a:xfrm>
            <a:custGeom>
              <a:avLst/>
              <a:gdLst/>
              <a:ahLst/>
              <a:cxnLst/>
              <a:rect l="l" t="t" r="r" b="b"/>
              <a:pathLst>
                <a:path w="11278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1277" y="1425"/>
                  </a:lnTo>
                  <a:lnTo>
                    <a:pt x="112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48;p48">
              <a:extLst>
                <a:ext uri="{FF2B5EF4-FFF2-40B4-BE49-F238E27FC236}">
                  <a16:creationId xmlns:a16="http://schemas.microsoft.com/office/drawing/2014/main" id="{F0C53A0F-0FB6-F50B-DEAF-4D7FB70CD059}"/>
                </a:ext>
              </a:extLst>
            </p:cNvPr>
            <p:cNvSpPr/>
            <p:nvPr/>
          </p:nvSpPr>
          <p:spPr>
            <a:xfrm>
              <a:off x="439917" y="4238161"/>
              <a:ext cx="121547" cy="77186"/>
            </a:xfrm>
            <a:custGeom>
              <a:avLst/>
              <a:gdLst/>
              <a:ahLst/>
              <a:cxnLst/>
              <a:rect l="l" t="t" r="r" b="b"/>
              <a:pathLst>
                <a:path w="2153" h="1426" extrusionOk="0">
                  <a:moveTo>
                    <a:pt x="0" y="0"/>
                  </a:moveTo>
                  <a:lnTo>
                    <a:pt x="0" y="1425"/>
                  </a:lnTo>
                  <a:lnTo>
                    <a:pt x="2153" y="1425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49;p48">
              <a:extLst>
                <a:ext uri="{FF2B5EF4-FFF2-40B4-BE49-F238E27FC236}">
                  <a16:creationId xmlns:a16="http://schemas.microsoft.com/office/drawing/2014/main" id="{06BBC303-FF80-DD64-6F90-4195AB1A21C5}"/>
                </a:ext>
              </a:extLst>
            </p:cNvPr>
            <p:cNvSpPr/>
            <p:nvPr/>
          </p:nvSpPr>
          <p:spPr>
            <a:xfrm>
              <a:off x="846163" y="4238161"/>
              <a:ext cx="89198" cy="77186"/>
            </a:xfrm>
            <a:custGeom>
              <a:avLst/>
              <a:gdLst/>
              <a:ahLst/>
              <a:cxnLst/>
              <a:rect l="l" t="t" r="r" b="b"/>
              <a:pathLst>
                <a:path w="1580" h="1426" extrusionOk="0">
                  <a:moveTo>
                    <a:pt x="1" y="0"/>
                  </a:moveTo>
                  <a:lnTo>
                    <a:pt x="1" y="1425"/>
                  </a:lnTo>
                  <a:lnTo>
                    <a:pt x="1579" y="1425"/>
                  </a:lnTo>
                  <a:lnTo>
                    <a:pt x="15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50;p48">
              <a:extLst>
                <a:ext uri="{FF2B5EF4-FFF2-40B4-BE49-F238E27FC236}">
                  <a16:creationId xmlns:a16="http://schemas.microsoft.com/office/drawing/2014/main" id="{25A5EBF0-3F49-0DDC-3A60-57AEA19ED70E}"/>
                </a:ext>
              </a:extLst>
            </p:cNvPr>
            <p:cNvSpPr/>
            <p:nvPr/>
          </p:nvSpPr>
          <p:spPr>
            <a:xfrm>
              <a:off x="374487" y="4392966"/>
              <a:ext cx="636692" cy="77727"/>
            </a:xfrm>
            <a:custGeom>
              <a:avLst/>
              <a:gdLst/>
              <a:ahLst/>
              <a:cxnLst/>
              <a:rect l="l" t="t" r="r" b="b"/>
              <a:pathLst>
                <a:path w="11278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351;p48">
              <a:extLst>
                <a:ext uri="{FF2B5EF4-FFF2-40B4-BE49-F238E27FC236}">
                  <a16:creationId xmlns:a16="http://schemas.microsoft.com/office/drawing/2014/main" id="{AF3DEB9A-CE22-6097-A123-D4A18D5CB9EE}"/>
                </a:ext>
              </a:extLst>
            </p:cNvPr>
            <p:cNvSpPr/>
            <p:nvPr/>
          </p:nvSpPr>
          <p:spPr>
            <a:xfrm>
              <a:off x="439917" y="4392966"/>
              <a:ext cx="121547" cy="77727"/>
            </a:xfrm>
            <a:custGeom>
              <a:avLst/>
              <a:gdLst/>
              <a:ahLst/>
              <a:cxnLst/>
              <a:rect l="l" t="t" r="r" b="b"/>
              <a:pathLst>
                <a:path w="2153" h="1436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352;p48">
              <a:extLst>
                <a:ext uri="{FF2B5EF4-FFF2-40B4-BE49-F238E27FC236}">
                  <a16:creationId xmlns:a16="http://schemas.microsoft.com/office/drawing/2014/main" id="{C4C9C110-BEDB-67F1-E525-007DADBD11AC}"/>
                </a:ext>
              </a:extLst>
            </p:cNvPr>
            <p:cNvSpPr/>
            <p:nvPr/>
          </p:nvSpPr>
          <p:spPr>
            <a:xfrm>
              <a:off x="846163" y="4392966"/>
              <a:ext cx="89198" cy="77727"/>
            </a:xfrm>
            <a:custGeom>
              <a:avLst/>
              <a:gdLst/>
              <a:ahLst/>
              <a:cxnLst/>
              <a:rect l="l" t="t" r="r" b="b"/>
              <a:pathLst>
                <a:path w="1580" h="1436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353;p48">
              <a:extLst>
                <a:ext uri="{FF2B5EF4-FFF2-40B4-BE49-F238E27FC236}">
                  <a16:creationId xmlns:a16="http://schemas.microsoft.com/office/drawing/2014/main" id="{4848202A-8D99-74AB-3AA9-5E2534AFF8BF}"/>
                </a:ext>
              </a:extLst>
            </p:cNvPr>
            <p:cNvSpPr/>
            <p:nvPr/>
          </p:nvSpPr>
          <p:spPr>
            <a:xfrm>
              <a:off x="374487" y="4625444"/>
              <a:ext cx="636692" cy="77781"/>
            </a:xfrm>
            <a:custGeom>
              <a:avLst/>
              <a:gdLst/>
              <a:ahLst/>
              <a:cxnLst/>
              <a:rect l="l" t="t" r="r" b="b"/>
              <a:pathLst>
                <a:path w="11278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1277" y="1436"/>
                  </a:lnTo>
                  <a:lnTo>
                    <a:pt x="11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354;p48">
              <a:extLst>
                <a:ext uri="{FF2B5EF4-FFF2-40B4-BE49-F238E27FC236}">
                  <a16:creationId xmlns:a16="http://schemas.microsoft.com/office/drawing/2014/main" id="{2115571C-E009-CF4E-84E1-2DEC79E8BA41}"/>
                </a:ext>
              </a:extLst>
            </p:cNvPr>
            <p:cNvSpPr/>
            <p:nvPr/>
          </p:nvSpPr>
          <p:spPr>
            <a:xfrm>
              <a:off x="439917" y="4625444"/>
              <a:ext cx="121547" cy="77781"/>
            </a:xfrm>
            <a:custGeom>
              <a:avLst/>
              <a:gdLst/>
              <a:ahLst/>
              <a:cxnLst/>
              <a:rect l="l" t="t" r="r" b="b"/>
              <a:pathLst>
                <a:path w="2153" h="1437" extrusionOk="0">
                  <a:moveTo>
                    <a:pt x="0" y="1"/>
                  </a:moveTo>
                  <a:lnTo>
                    <a:pt x="0" y="1436"/>
                  </a:lnTo>
                  <a:lnTo>
                    <a:pt x="2153" y="143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355;p48">
              <a:extLst>
                <a:ext uri="{FF2B5EF4-FFF2-40B4-BE49-F238E27FC236}">
                  <a16:creationId xmlns:a16="http://schemas.microsoft.com/office/drawing/2014/main" id="{3930B1A5-DFA6-126F-1E39-0BAA647133EB}"/>
                </a:ext>
              </a:extLst>
            </p:cNvPr>
            <p:cNvSpPr/>
            <p:nvPr/>
          </p:nvSpPr>
          <p:spPr>
            <a:xfrm>
              <a:off x="846163" y="4625444"/>
              <a:ext cx="89198" cy="77781"/>
            </a:xfrm>
            <a:custGeom>
              <a:avLst/>
              <a:gdLst/>
              <a:ahLst/>
              <a:cxnLst/>
              <a:rect l="l" t="t" r="r" b="b"/>
              <a:pathLst>
                <a:path w="1580" h="1437" extrusionOk="0">
                  <a:moveTo>
                    <a:pt x="1" y="1"/>
                  </a:moveTo>
                  <a:lnTo>
                    <a:pt x="1" y="1436"/>
                  </a:lnTo>
                  <a:lnTo>
                    <a:pt x="1579" y="1436"/>
                  </a:lnTo>
                  <a:lnTo>
                    <a:pt x="15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356;p48">
              <a:extLst>
                <a:ext uri="{FF2B5EF4-FFF2-40B4-BE49-F238E27FC236}">
                  <a16:creationId xmlns:a16="http://schemas.microsoft.com/office/drawing/2014/main" id="{72C60482-0F5C-DF16-7D10-8639BB0578D7}"/>
                </a:ext>
              </a:extLst>
            </p:cNvPr>
            <p:cNvSpPr/>
            <p:nvPr/>
          </p:nvSpPr>
          <p:spPr>
            <a:xfrm>
              <a:off x="374487" y="4780304"/>
              <a:ext cx="560874" cy="54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noFill/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357;p48">
              <a:extLst>
                <a:ext uri="{FF2B5EF4-FFF2-40B4-BE49-F238E27FC236}">
                  <a16:creationId xmlns:a16="http://schemas.microsoft.com/office/drawing/2014/main" id="{1A528422-6BA4-B83A-86C9-99557C635478}"/>
                </a:ext>
              </a:extLst>
            </p:cNvPr>
            <p:cNvSpPr/>
            <p:nvPr/>
          </p:nvSpPr>
          <p:spPr>
            <a:xfrm>
              <a:off x="374487" y="4703172"/>
              <a:ext cx="560874" cy="54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358;p48">
              <a:extLst>
                <a:ext uri="{FF2B5EF4-FFF2-40B4-BE49-F238E27FC236}">
                  <a16:creationId xmlns:a16="http://schemas.microsoft.com/office/drawing/2014/main" id="{99F9FB05-E45E-C6FA-5602-57AEB81228D6}"/>
                </a:ext>
              </a:extLst>
            </p:cNvPr>
            <p:cNvSpPr/>
            <p:nvPr/>
          </p:nvSpPr>
          <p:spPr>
            <a:xfrm>
              <a:off x="374487" y="4625444"/>
              <a:ext cx="560874" cy="54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359;p48">
              <a:extLst>
                <a:ext uri="{FF2B5EF4-FFF2-40B4-BE49-F238E27FC236}">
                  <a16:creationId xmlns:a16="http://schemas.microsoft.com/office/drawing/2014/main" id="{F612A10C-CB8A-2437-EB50-237D9D2B26EB}"/>
                </a:ext>
              </a:extLst>
            </p:cNvPr>
            <p:cNvSpPr/>
            <p:nvPr/>
          </p:nvSpPr>
          <p:spPr>
            <a:xfrm>
              <a:off x="374487" y="4547772"/>
              <a:ext cx="560874" cy="54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360;p48">
              <a:extLst>
                <a:ext uri="{FF2B5EF4-FFF2-40B4-BE49-F238E27FC236}">
                  <a16:creationId xmlns:a16="http://schemas.microsoft.com/office/drawing/2014/main" id="{BB2500CE-B23A-731E-F47E-EAEB678502DC}"/>
                </a:ext>
              </a:extLst>
            </p:cNvPr>
            <p:cNvSpPr/>
            <p:nvPr/>
          </p:nvSpPr>
          <p:spPr>
            <a:xfrm>
              <a:off x="374487" y="4470640"/>
              <a:ext cx="636692" cy="54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361;p48">
              <a:extLst>
                <a:ext uri="{FF2B5EF4-FFF2-40B4-BE49-F238E27FC236}">
                  <a16:creationId xmlns:a16="http://schemas.microsoft.com/office/drawing/2014/main" id="{F04389D8-F074-9380-7858-47AB48A31B18}"/>
                </a:ext>
              </a:extLst>
            </p:cNvPr>
            <p:cNvSpPr/>
            <p:nvPr/>
          </p:nvSpPr>
          <p:spPr>
            <a:xfrm>
              <a:off x="374487" y="4392966"/>
              <a:ext cx="636692" cy="54"/>
            </a:xfrm>
            <a:custGeom>
              <a:avLst/>
              <a:gdLst/>
              <a:ahLst/>
              <a:cxnLst/>
              <a:rect l="l" t="t" r="r" b="b"/>
              <a:pathLst>
                <a:path w="11278" h="1" fill="none" extrusionOk="0">
                  <a:moveTo>
                    <a:pt x="11277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362;p48">
              <a:extLst>
                <a:ext uri="{FF2B5EF4-FFF2-40B4-BE49-F238E27FC236}">
                  <a16:creationId xmlns:a16="http://schemas.microsoft.com/office/drawing/2014/main" id="{7C8CC9A7-DC54-4280-9855-8488EABE15DC}"/>
                </a:ext>
              </a:extLst>
            </p:cNvPr>
            <p:cNvSpPr/>
            <p:nvPr/>
          </p:nvSpPr>
          <p:spPr>
            <a:xfrm>
              <a:off x="374487" y="4315834"/>
              <a:ext cx="560874" cy="54"/>
            </a:xfrm>
            <a:custGeom>
              <a:avLst/>
              <a:gdLst/>
              <a:ahLst/>
              <a:cxnLst/>
              <a:rect l="l" t="t" r="r" b="b"/>
              <a:pathLst>
                <a:path w="9935" h="1" fill="none" extrusionOk="0">
                  <a:moveTo>
                    <a:pt x="9934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3075" cap="flat" cmpd="sng">
              <a:solidFill>
                <a:srgbClr val="8787ED"/>
              </a:solidFill>
              <a:prstDash val="solid"/>
              <a:miter lim="102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363;p48">
              <a:extLst>
                <a:ext uri="{FF2B5EF4-FFF2-40B4-BE49-F238E27FC236}">
                  <a16:creationId xmlns:a16="http://schemas.microsoft.com/office/drawing/2014/main" id="{2179D0CD-7F01-3900-9E7F-B86C4385FF8B}"/>
                </a:ext>
              </a:extLst>
            </p:cNvPr>
            <p:cNvSpPr/>
            <p:nvPr/>
          </p:nvSpPr>
          <p:spPr>
            <a:xfrm>
              <a:off x="319500" y="4406282"/>
              <a:ext cx="109465" cy="104954"/>
            </a:xfrm>
            <a:custGeom>
              <a:avLst/>
              <a:gdLst/>
              <a:ahLst/>
              <a:cxnLst/>
              <a:rect l="l" t="t" r="r" b="b"/>
              <a:pathLst>
                <a:path w="1939" h="1939" extrusionOk="0">
                  <a:moveTo>
                    <a:pt x="975" y="1"/>
                  </a:moveTo>
                  <a:cubicBezTo>
                    <a:pt x="975" y="534"/>
                    <a:pt x="534" y="974"/>
                    <a:pt x="1" y="974"/>
                  </a:cubicBezTo>
                  <a:cubicBezTo>
                    <a:pt x="534" y="974"/>
                    <a:pt x="964" y="1405"/>
                    <a:pt x="975" y="1938"/>
                  </a:cubicBezTo>
                  <a:cubicBezTo>
                    <a:pt x="975" y="1405"/>
                    <a:pt x="1405" y="974"/>
                    <a:pt x="1938" y="974"/>
                  </a:cubicBezTo>
                  <a:cubicBezTo>
                    <a:pt x="1405" y="974"/>
                    <a:pt x="975" y="534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364;p48">
              <a:extLst>
                <a:ext uri="{FF2B5EF4-FFF2-40B4-BE49-F238E27FC236}">
                  <a16:creationId xmlns:a16="http://schemas.microsoft.com/office/drawing/2014/main" id="{369122E4-5297-D1F9-EE15-D0604E4516F4}"/>
                </a:ext>
              </a:extLst>
            </p:cNvPr>
            <p:cNvSpPr/>
            <p:nvPr/>
          </p:nvSpPr>
          <p:spPr>
            <a:xfrm>
              <a:off x="845033" y="3933531"/>
              <a:ext cx="149378" cy="142627"/>
            </a:xfrm>
            <a:custGeom>
              <a:avLst/>
              <a:gdLst/>
              <a:ahLst/>
              <a:cxnLst/>
              <a:rect l="l" t="t" r="r" b="b"/>
              <a:pathLst>
                <a:path w="2646" h="2635" extrusionOk="0">
                  <a:moveTo>
                    <a:pt x="1323" y="0"/>
                  </a:moveTo>
                  <a:cubicBezTo>
                    <a:pt x="1323" y="728"/>
                    <a:pt x="738" y="1313"/>
                    <a:pt x="0" y="1323"/>
                  </a:cubicBezTo>
                  <a:cubicBezTo>
                    <a:pt x="728" y="1323"/>
                    <a:pt x="1323" y="1907"/>
                    <a:pt x="1323" y="2635"/>
                  </a:cubicBezTo>
                  <a:cubicBezTo>
                    <a:pt x="1323" y="1913"/>
                    <a:pt x="1907" y="1323"/>
                    <a:pt x="2627" y="1323"/>
                  </a:cubicBezTo>
                  <a:cubicBezTo>
                    <a:pt x="2633" y="1323"/>
                    <a:pt x="2639" y="1323"/>
                    <a:pt x="2645" y="1323"/>
                  </a:cubicBezTo>
                  <a:cubicBezTo>
                    <a:pt x="1917" y="1313"/>
                    <a:pt x="1323" y="728"/>
                    <a:pt x="1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365;p48">
              <a:extLst>
                <a:ext uri="{FF2B5EF4-FFF2-40B4-BE49-F238E27FC236}">
                  <a16:creationId xmlns:a16="http://schemas.microsoft.com/office/drawing/2014/main" id="{5BFB9776-C91B-E2CA-B7EF-39B7A2A2E50F}"/>
                </a:ext>
              </a:extLst>
            </p:cNvPr>
            <p:cNvSpPr/>
            <p:nvPr/>
          </p:nvSpPr>
          <p:spPr>
            <a:xfrm>
              <a:off x="1165637" y="4755296"/>
              <a:ext cx="243714" cy="72747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2"/>
                  </a:lnTo>
                  <a:lnTo>
                    <a:pt x="4316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366;p48">
              <a:extLst>
                <a:ext uri="{FF2B5EF4-FFF2-40B4-BE49-F238E27FC236}">
                  <a16:creationId xmlns:a16="http://schemas.microsoft.com/office/drawing/2014/main" id="{98E4C11D-0157-95D8-ED00-95F81C34061A}"/>
                </a:ext>
              </a:extLst>
            </p:cNvPr>
            <p:cNvSpPr/>
            <p:nvPr/>
          </p:nvSpPr>
          <p:spPr>
            <a:xfrm>
              <a:off x="1165073" y="4825229"/>
              <a:ext cx="244278" cy="33884"/>
            </a:xfrm>
            <a:custGeom>
              <a:avLst/>
              <a:gdLst/>
              <a:ahLst/>
              <a:cxnLst/>
              <a:rect l="l" t="t" r="r" b="b"/>
              <a:pathLst>
                <a:path w="4327" h="626" extrusionOk="0">
                  <a:moveTo>
                    <a:pt x="11" y="0"/>
                  </a:moveTo>
                  <a:lnTo>
                    <a:pt x="0" y="574"/>
                  </a:lnTo>
                  <a:lnTo>
                    <a:pt x="4316" y="626"/>
                  </a:lnTo>
                  <a:lnTo>
                    <a:pt x="4326" y="5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367;p48">
              <a:extLst>
                <a:ext uri="{FF2B5EF4-FFF2-40B4-BE49-F238E27FC236}">
                  <a16:creationId xmlns:a16="http://schemas.microsoft.com/office/drawing/2014/main" id="{1E2258F4-3E0C-5E56-A354-1C84AF9E182A}"/>
                </a:ext>
              </a:extLst>
            </p:cNvPr>
            <p:cNvSpPr/>
            <p:nvPr/>
          </p:nvSpPr>
          <p:spPr>
            <a:xfrm>
              <a:off x="1181840" y="4639355"/>
              <a:ext cx="100207" cy="115996"/>
            </a:xfrm>
            <a:custGeom>
              <a:avLst/>
              <a:gdLst/>
              <a:ahLst/>
              <a:cxnLst/>
              <a:rect l="l" t="t" r="r" b="b"/>
              <a:pathLst>
                <a:path w="1775" h="2143" extrusionOk="0">
                  <a:moveTo>
                    <a:pt x="226" y="0"/>
                  </a:moveTo>
                  <a:lnTo>
                    <a:pt x="1" y="2143"/>
                  </a:lnTo>
                  <a:lnTo>
                    <a:pt x="1549" y="2143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368;p48">
              <a:extLst>
                <a:ext uri="{FF2B5EF4-FFF2-40B4-BE49-F238E27FC236}">
                  <a16:creationId xmlns:a16="http://schemas.microsoft.com/office/drawing/2014/main" id="{13851718-742A-0142-AC49-A8366F875CA5}"/>
                </a:ext>
              </a:extLst>
            </p:cNvPr>
            <p:cNvSpPr/>
            <p:nvPr/>
          </p:nvSpPr>
          <p:spPr>
            <a:xfrm>
              <a:off x="1430690" y="4758057"/>
              <a:ext cx="243714" cy="72747"/>
            </a:xfrm>
            <a:custGeom>
              <a:avLst/>
              <a:gdLst/>
              <a:ahLst/>
              <a:cxnLst/>
              <a:rect l="l" t="t" r="r" b="b"/>
              <a:pathLst>
                <a:path w="4317" h="1344" extrusionOk="0">
                  <a:moveTo>
                    <a:pt x="288" y="1"/>
                  </a:moveTo>
                  <a:lnTo>
                    <a:pt x="1" y="1293"/>
                  </a:lnTo>
                  <a:lnTo>
                    <a:pt x="4317" y="1344"/>
                  </a:lnTo>
                  <a:lnTo>
                    <a:pt x="18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369;p48">
              <a:extLst>
                <a:ext uri="{FF2B5EF4-FFF2-40B4-BE49-F238E27FC236}">
                  <a16:creationId xmlns:a16="http://schemas.microsoft.com/office/drawing/2014/main" id="{809C449E-4525-3FCC-4904-964FC7F7E7C0}"/>
                </a:ext>
              </a:extLst>
            </p:cNvPr>
            <p:cNvSpPr/>
            <p:nvPr/>
          </p:nvSpPr>
          <p:spPr>
            <a:xfrm>
              <a:off x="1430126" y="4827990"/>
              <a:ext cx="244278" cy="33343"/>
            </a:xfrm>
            <a:custGeom>
              <a:avLst/>
              <a:gdLst/>
              <a:ahLst/>
              <a:cxnLst/>
              <a:rect l="l" t="t" r="r" b="b"/>
              <a:pathLst>
                <a:path w="4327" h="616" extrusionOk="0">
                  <a:moveTo>
                    <a:pt x="11" y="1"/>
                  </a:moveTo>
                  <a:lnTo>
                    <a:pt x="0" y="565"/>
                  </a:lnTo>
                  <a:lnTo>
                    <a:pt x="4316" y="616"/>
                  </a:lnTo>
                  <a:lnTo>
                    <a:pt x="4327" y="5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370;p48">
              <a:extLst>
                <a:ext uri="{FF2B5EF4-FFF2-40B4-BE49-F238E27FC236}">
                  <a16:creationId xmlns:a16="http://schemas.microsoft.com/office/drawing/2014/main" id="{D38183CB-4DA0-5970-23F0-FB9A6934C34E}"/>
                </a:ext>
              </a:extLst>
            </p:cNvPr>
            <p:cNvSpPr/>
            <p:nvPr/>
          </p:nvSpPr>
          <p:spPr>
            <a:xfrm>
              <a:off x="1445764" y="4642115"/>
              <a:ext cx="88577" cy="115996"/>
            </a:xfrm>
            <a:custGeom>
              <a:avLst/>
              <a:gdLst/>
              <a:ahLst/>
              <a:cxnLst/>
              <a:rect l="l" t="t" r="r" b="b"/>
              <a:pathLst>
                <a:path w="1569" h="2143" extrusionOk="0">
                  <a:moveTo>
                    <a:pt x="0" y="0"/>
                  </a:moveTo>
                  <a:lnTo>
                    <a:pt x="21" y="2143"/>
                  </a:lnTo>
                  <a:lnTo>
                    <a:pt x="1569" y="2143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371;p48">
              <a:extLst>
                <a:ext uri="{FF2B5EF4-FFF2-40B4-BE49-F238E27FC236}">
                  <a16:creationId xmlns:a16="http://schemas.microsoft.com/office/drawing/2014/main" id="{AA92B2F7-2EAC-6010-5F48-D0F4DB3C2BCF}"/>
                </a:ext>
              </a:extLst>
            </p:cNvPr>
            <p:cNvSpPr/>
            <p:nvPr/>
          </p:nvSpPr>
          <p:spPr>
            <a:xfrm>
              <a:off x="1170831" y="3769253"/>
              <a:ext cx="398850" cy="952268"/>
            </a:xfrm>
            <a:custGeom>
              <a:avLst/>
              <a:gdLst/>
              <a:ahLst/>
              <a:cxnLst/>
              <a:rect l="l" t="t" r="r" b="b"/>
              <a:pathLst>
                <a:path w="7065" h="17593" extrusionOk="0">
                  <a:moveTo>
                    <a:pt x="6500" y="1"/>
                  </a:moveTo>
                  <a:lnTo>
                    <a:pt x="2482" y="206"/>
                  </a:lnTo>
                  <a:lnTo>
                    <a:pt x="1446" y="390"/>
                  </a:lnTo>
                  <a:lnTo>
                    <a:pt x="1" y="17510"/>
                  </a:lnTo>
                  <a:lnTo>
                    <a:pt x="2574" y="17592"/>
                  </a:lnTo>
                  <a:lnTo>
                    <a:pt x="4122" y="3927"/>
                  </a:lnTo>
                  <a:lnTo>
                    <a:pt x="4542" y="17459"/>
                  </a:lnTo>
                  <a:lnTo>
                    <a:pt x="7064" y="17480"/>
                  </a:lnTo>
                  <a:lnTo>
                    <a:pt x="6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372;p48">
              <a:extLst>
                <a:ext uri="{FF2B5EF4-FFF2-40B4-BE49-F238E27FC236}">
                  <a16:creationId xmlns:a16="http://schemas.microsoft.com/office/drawing/2014/main" id="{9DF426B3-A477-DDC4-6889-98582746DDF4}"/>
                </a:ext>
              </a:extLst>
            </p:cNvPr>
            <p:cNvSpPr/>
            <p:nvPr/>
          </p:nvSpPr>
          <p:spPr>
            <a:xfrm>
              <a:off x="1496121" y="3404163"/>
              <a:ext cx="105344" cy="211477"/>
            </a:xfrm>
            <a:custGeom>
              <a:avLst/>
              <a:gdLst/>
              <a:ahLst/>
              <a:cxnLst/>
              <a:rect l="l" t="t" r="r" b="b"/>
              <a:pathLst>
                <a:path w="1866" h="3907" extrusionOk="0">
                  <a:moveTo>
                    <a:pt x="308" y="0"/>
                  </a:moveTo>
                  <a:lnTo>
                    <a:pt x="0" y="3906"/>
                  </a:lnTo>
                  <a:lnTo>
                    <a:pt x="1866" y="3137"/>
                  </a:lnTo>
                  <a:cubicBezTo>
                    <a:pt x="1866" y="913"/>
                    <a:pt x="308" y="0"/>
                    <a:pt x="308" y="0"/>
                  </a:cubicBezTo>
                  <a:close/>
                </a:path>
              </a:pathLst>
            </a:custGeom>
            <a:solidFill>
              <a:srgbClr val="9FC5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373;p48">
              <a:extLst>
                <a:ext uri="{FF2B5EF4-FFF2-40B4-BE49-F238E27FC236}">
                  <a16:creationId xmlns:a16="http://schemas.microsoft.com/office/drawing/2014/main" id="{979C1C38-5102-BE42-7E34-C13C438486F9}"/>
                </a:ext>
              </a:extLst>
            </p:cNvPr>
            <p:cNvSpPr/>
            <p:nvPr/>
          </p:nvSpPr>
          <p:spPr>
            <a:xfrm>
              <a:off x="1220624" y="3368113"/>
              <a:ext cx="332798" cy="448394"/>
            </a:xfrm>
            <a:custGeom>
              <a:avLst/>
              <a:gdLst/>
              <a:ahLst/>
              <a:cxnLst/>
              <a:rect l="l" t="t" r="r" b="b"/>
              <a:pathLst>
                <a:path w="5895" h="8284" extrusionOk="0">
                  <a:moveTo>
                    <a:pt x="3004" y="0"/>
                  </a:moveTo>
                  <a:lnTo>
                    <a:pt x="2707" y="21"/>
                  </a:lnTo>
                  <a:cubicBezTo>
                    <a:pt x="2061" y="72"/>
                    <a:pt x="1425" y="215"/>
                    <a:pt x="831" y="451"/>
                  </a:cubicBezTo>
                  <a:cubicBezTo>
                    <a:pt x="687" y="513"/>
                    <a:pt x="544" y="584"/>
                    <a:pt x="410" y="646"/>
                  </a:cubicBezTo>
                  <a:cubicBezTo>
                    <a:pt x="0" y="861"/>
                    <a:pt x="123" y="1333"/>
                    <a:pt x="175" y="1815"/>
                  </a:cubicBezTo>
                  <a:lnTo>
                    <a:pt x="421" y="8283"/>
                  </a:lnTo>
                  <a:lnTo>
                    <a:pt x="5639" y="8160"/>
                  </a:lnTo>
                  <a:lnTo>
                    <a:pt x="5844" y="2030"/>
                  </a:lnTo>
                  <a:cubicBezTo>
                    <a:pt x="5895" y="1374"/>
                    <a:pt x="5505" y="759"/>
                    <a:pt x="4890" y="533"/>
                  </a:cubicBezTo>
                  <a:cubicBezTo>
                    <a:pt x="4204" y="287"/>
                    <a:pt x="3373" y="21"/>
                    <a:pt x="3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374;p48">
              <a:extLst>
                <a:ext uri="{FF2B5EF4-FFF2-40B4-BE49-F238E27FC236}">
                  <a16:creationId xmlns:a16="http://schemas.microsoft.com/office/drawing/2014/main" id="{C1A4DD0E-8B72-C2F5-2028-F0166AC3E141}"/>
                </a:ext>
              </a:extLst>
            </p:cNvPr>
            <p:cNvSpPr/>
            <p:nvPr/>
          </p:nvSpPr>
          <p:spPr>
            <a:xfrm>
              <a:off x="1541793" y="3495151"/>
              <a:ext cx="7621" cy="102734"/>
            </a:xfrm>
            <a:custGeom>
              <a:avLst/>
              <a:gdLst/>
              <a:ahLst/>
              <a:cxnLst/>
              <a:rect l="l" t="t" r="r" b="b"/>
              <a:pathLst>
                <a:path w="135" h="1898" fill="none" extrusionOk="0">
                  <a:moveTo>
                    <a:pt x="1" y="1897"/>
                  </a:moveTo>
                  <a:lnTo>
                    <a:pt x="134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375;p48">
              <a:extLst>
                <a:ext uri="{FF2B5EF4-FFF2-40B4-BE49-F238E27FC236}">
                  <a16:creationId xmlns:a16="http://schemas.microsoft.com/office/drawing/2014/main" id="{CF272886-E079-FACC-BBF5-EE326B90D7F5}"/>
                </a:ext>
              </a:extLst>
            </p:cNvPr>
            <p:cNvSpPr/>
            <p:nvPr/>
          </p:nvSpPr>
          <p:spPr>
            <a:xfrm>
              <a:off x="1321903" y="3367464"/>
              <a:ext cx="148193" cy="75616"/>
            </a:xfrm>
            <a:custGeom>
              <a:avLst/>
              <a:gdLst/>
              <a:ahLst/>
              <a:cxnLst/>
              <a:rect l="l" t="t" r="r" b="b"/>
              <a:pathLst>
                <a:path w="2625" h="1397" extrusionOk="0">
                  <a:moveTo>
                    <a:pt x="1121" y="1"/>
                  </a:moveTo>
                  <a:cubicBezTo>
                    <a:pt x="742" y="1"/>
                    <a:pt x="371" y="61"/>
                    <a:pt x="0" y="156"/>
                  </a:cubicBezTo>
                  <a:lnTo>
                    <a:pt x="1846" y="1396"/>
                  </a:lnTo>
                  <a:lnTo>
                    <a:pt x="2625" y="371"/>
                  </a:lnTo>
                  <a:cubicBezTo>
                    <a:pt x="2625" y="371"/>
                    <a:pt x="1825" y="53"/>
                    <a:pt x="1210" y="2"/>
                  </a:cubicBezTo>
                  <a:cubicBezTo>
                    <a:pt x="1180" y="1"/>
                    <a:pt x="1151" y="1"/>
                    <a:pt x="1121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376;p48">
              <a:extLst>
                <a:ext uri="{FF2B5EF4-FFF2-40B4-BE49-F238E27FC236}">
                  <a16:creationId xmlns:a16="http://schemas.microsoft.com/office/drawing/2014/main" id="{DFA1B52E-DD5D-6D01-03B9-4F9FEDB87CA7}"/>
                </a:ext>
              </a:extLst>
            </p:cNvPr>
            <p:cNvSpPr/>
            <p:nvPr/>
          </p:nvSpPr>
          <p:spPr>
            <a:xfrm>
              <a:off x="1395406" y="3560050"/>
              <a:ext cx="298079" cy="281464"/>
            </a:xfrm>
            <a:custGeom>
              <a:avLst/>
              <a:gdLst/>
              <a:ahLst/>
              <a:cxnLst/>
              <a:rect l="l" t="t" r="r" b="b"/>
              <a:pathLst>
                <a:path w="5280" h="5200" extrusionOk="0">
                  <a:moveTo>
                    <a:pt x="1355" y="0"/>
                  </a:moveTo>
                  <a:cubicBezTo>
                    <a:pt x="1209" y="0"/>
                    <a:pt x="1085" y="110"/>
                    <a:pt x="1046" y="257"/>
                  </a:cubicBezTo>
                  <a:lnTo>
                    <a:pt x="41" y="4737"/>
                  </a:lnTo>
                  <a:cubicBezTo>
                    <a:pt x="0" y="4942"/>
                    <a:pt x="144" y="5137"/>
                    <a:pt x="359" y="5137"/>
                  </a:cubicBezTo>
                  <a:lnTo>
                    <a:pt x="3947" y="5199"/>
                  </a:lnTo>
                  <a:cubicBezTo>
                    <a:pt x="3954" y="5199"/>
                    <a:pt x="3960" y="5199"/>
                    <a:pt x="3967" y="5199"/>
                  </a:cubicBezTo>
                  <a:cubicBezTo>
                    <a:pt x="4112" y="5199"/>
                    <a:pt x="4236" y="5090"/>
                    <a:pt x="4275" y="4942"/>
                  </a:cubicBezTo>
                  <a:lnTo>
                    <a:pt x="5239" y="462"/>
                  </a:lnTo>
                  <a:cubicBezTo>
                    <a:pt x="5280" y="257"/>
                    <a:pt x="5126" y="63"/>
                    <a:pt x="4921" y="63"/>
                  </a:cubicBezTo>
                  <a:lnTo>
                    <a:pt x="1374" y="1"/>
                  </a:lnTo>
                  <a:cubicBezTo>
                    <a:pt x="1368" y="1"/>
                    <a:pt x="1361" y="0"/>
                    <a:pt x="1355" y="0"/>
                  </a:cubicBez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377;p48">
              <a:extLst>
                <a:ext uri="{FF2B5EF4-FFF2-40B4-BE49-F238E27FC236}">
                  <a16:creationId xmlns:a16="http://schemas.microsoft.com/office/drawing/2014/main" id="{252738AD-C54B-FDFB-F86C-45ADD8A0672F}"/>
                </a:ext>
              </a:extLst>
            </p:cNvPr>
            <p:cNvSpPr/>
            <p:nvPr/>
          </p:nvSpPr>
          <p:spPr>
            <a:xfrm>
              <a:off x="1401165" y="3567845"/>
              <a:ext cx="296386" cy="275835"/>
            </a:xfrm>
            <a:custGeom>
              <a:avLst/>
              <a:gdLst/>
              <a:ahLst/>
              <a:cxnLst/>
              <a:rect l="l" t="t" r="r" b="b"/>
              <a:pathLst>
                <a:path w="5250" h="5096" extrusionOk="0">
                  <a:moveTo>
                    <a:pt x="5034" y="1"/>
                  </a:moveTo>
                  <a:lnTo>
                    <a:pt x="1" y="4860"/>
                  </a:lnTo>
                  <a:lnTo>
                    <a:pt x="226" y="5096"/>
                  </a:lnTo>
                  <a:lnTo>
                    <a:pt x="5250" y="2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rgbClr val="0B0B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378;p48">
              <a:extLst>
                <a:ext uri="{FF2B5EF4-FFF2-40B4-BE49-F238E27FC236}">
                  <a16:creationId xmlns:a16="http://schemas.microsoft.com/office/drawing/2014/main" id="{2E873E80-A7FA-959B-0C72-FE221719F29B}"/>
                </a:ext>
              </a:extLst>
            </p:cNvPr>
            <p:cNvSpPr/>
            <p:nvPr/>
          </p:nvSpPr>
          <p:spPr>
            <a:xfrm>
              <a:off x="1405794" y="3570605"/>
              <a:ext cx="298700" cy="281464"/>
            </a:xfrm>
            <a:custGeom>
              <a:avLst/>
              <a:gdLst/>
              <a:ahLst/>
              <a:cxnLst/>
              <a:rect l="l" t="t" r="r" b="b"/>
              <a:pathLst>
                <a:path w="5291" h="5200" extrusionOk="0">
                  <a:moveTo>
                    <a:pt x="1365" y="0"/>
                  </a:moveTo>
                  <a:cubicBezTo>
                    <a:pt x="1219" y="0"/>
                    <a:pt x="1086" y="110"/>
                    <a:pt x="1057" y="257"/>
                  </a:cubicBezTo>
                  <a:lnTo>
                    <a:pt x="52" y="4737"/>
                  </a:lnTo>
                  <a:cubicBezTo>
                    <a:pt x="1" y="4942"/>
                    <a:pt x="155" y="5137"/>
                    <a:pt x="370" y="5137"/>
                  </a:cubicBezTo>
                  <a:lnTo>
                    <a:pt x="3958" y="5198"/>
                  </a:lnTo>
                  <a:cubicBezTo>
                    <a:pt x="3964" y="5199"/>
                    <a:pt x="3971" y="5199"/>
                    <a:pt x="3977" y="5199"/>
                  </a:cubicBezTo>
                  <a:cubicBezTo>
                    <a:pt x="4123" y="5199"/>
                    <a:pt x="4247" y="5089"/>
                    <a:pt x="4286" y="4942"/>
                  </a:cubicBezTo>
                  <a:lnTo>
                    <a:pt x="5250" y="462"/>
                  </a:lnTo>
                  <a:cubicBezTo>
                    <a:pt x="5291" y="257"/>
                    <a:pt x="5137" y="62"/>
                    <a:pt x="4932" y="62"/>
                  </a:cubicBezTo>
                  <a:lnTo>
                    <a:pt x="1385" y="1"/>
                  </a:lnTo>
                  <a:cubicBezTo>
                    <a:pt x="1378" y="0"/>
                    <a:pt x="1372" y="0"/>
                    <a:pt x="1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379;p48">
              <a:extLst>
                <a:ext uri="{FF2B5EF4-FFF2-40B4-BE49-F238E27FC236}">
                  <a16:creationId xmlns:a16="http://schemas.microsoft.com/office/drawing/2014/main" id="{DB482A56-68BA-E11F-F824-BEA368DF09BE}"/>
                </a:ext>
              </a:extLst>
            </p:cNvPr>
            <p:cNvSpPr/>
            <p:nvPr/>
          </p:nvSpPr>
          <p:spPr>
            <a:xfrm>
              <a:off x="1625176" y="3659320"/>
              <a:ext cx="83835" cy="102789"/>
            </a:xfrm>
            <a:custGeom>
              <a:avLst/>
              <a:gdLst/>
              <a:ahLst/>
              <a:cxnLst/>
              <a:rect l="l" t="t" r="r" b="b"/>
              <a:pathLst>
                <a:path w="1485" h="1899" extrusionOk="0">
                  <a:moveTo>
                    <a:pt x="1118" y="1"/>
                  </a:moveTo>
                  <a:cubicBezTo>
                    <a:pt x="1108" y="1"/>
                    <a:pt x="1097" y="1"/>
                    <a:pt x="1087" y="2"/>
                  </a:cubicBezTo>
                  <a:lnTo>
                    <a:pt x="841" y="12"/>
                  </a:lnTo>
                  <a:cubicBezTo>
                    <a:pt x="503" y="33"/>
                    <a:pt x="226" y="279"/>
                    <a:pt x="164" y="607"/>
                  </a:cubicBezTo>
                  <a:lnTo>
                    <a:pt x="82" y="1027"/>
                  </a:lnTo>
                  <a:cubicBezTo>
                    <a:pt x="0" y="1478"/>
                    <a:pt x="338" y="1888"/>
                    <a:pt x="800" y="1899"/>
                  </a:cubicBezTo>
                  <a:cubicBezTo>
                    <a:pt x="954" y="1899"/>
                    <a:pt x="1087" y="1796"/>
                    <a:pt x="1128" y="1642"/>
                  </a:cubicBezTo>
                  <a:lnTo>
                    <a:pt x="1435" y="412"/>
                  </a:lnTo>
                  <a:cubicBezTo>
                    <a:pt x="1484" y="197"/>
                    <a:pt x="1328" y="1"/>
                    <a:pt x="1118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380;p48">
              <a:extLst>
                <a:ext uri="{FF2B5EF4-FFF2-40B4-BE49-F238E27FC236}">
                  <a16:creationId xmlns:a16="http://schemas.microsoft.com/office/drawing/2014/main" id="{7F4A5104-E863-C6CF-A66F-FA353A936DAB}"/>
                </a:ext>
              </a:extLst>
            </p:cNvPr>
            <p:cNvSpPr/>
            <p:nvPr/>
          </p:nvSpPr>
          <p:spPr>
            <a:xfrm>
              <a:off x="1007057" y="3418019"/>
              <a:ext cx="290006" cy="259326"/>
            </a:xfrm>
            <a:custGeom>
              <a:avLst/>
              <a:gdLst/>
              <a:ahLst/>
              <a:cxnLst/>
              <a:rect l="l" t="t" r="r" b="b"/>
              <a:pathLst>
                <a:path w="5137" h="4791" extrusionOk="0">
                  <a:moveTo>
                    <a:pt x="4048" y="0"/>
                  </a:moveTo>
                  <a:cubicBezTo>
                    <a:pt x="3762" y="0"/>
                    <a:pt x="3477" y="127"/>
                    <a:pt x="3281" y="370"/>
                  </a:cubicBezTo>
                  <a:lnTo>
                    <a:pt x="359" y="3302"/>
                  </a:lnTo>
                  <a:cubicBezTo>
                    <a:pt x="1" y="3702"/>
                    <a:pt x="72" y="4327"/>
                    <a:pt x="513" y="4634"/>
                  </a:cubicBezTo>
                  <a:cubicBezTo>
                    <a:pt x="657" y="4739"/>
                    <a:pt x="824" y="4790"/>
                    <a:pt x="990" y="4790"/>
                  </a:cubicBezTo>
                  <a:cubicBezTo>
                    <a:pt x="1213" y="4790"/>
                    <a:pt x="1435" y="4698"/>
                    <a:pt x="1600" y="4522"/>
                  </a:cubicBezTo>
                  <a:lnTo>
                    <a:pt x="4727" y="1733"/>
                  </a:lnTo>
                  <a:cubicBezTo>
                    <a:pt x="5137" y="1292"/>
                    <a:pt x="5106" y="595"/>
                    <a:pt x="4645" y="206"/>
                  </a:cubicBezTo>
                  <a:cubicBezTo>
                    <a:pt x="4467" y="67"/>
                    <a:pt x="4257" y="0"/>
                    <a:pt x="4048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381;p48">
              <a:extLst>
                <a:ext uri="{FF2B5EF4-FFF2-40B4-BE49-F238E27FC236}">
                  <a16:creationId xmlns:a16="http://schemas.microsoft.com/office/drawing/2014/main" id="{330787E0-837F-A5E6-3D3D-DFBDF80E013B}"/>
                </a:ext>
              </a:extLst>
            </p:cNvPr>
            <p:cNvSpPr/>
            <p:nvPr/>
          </p:nvSpPr>
          <p:spPr>
            <a:xfrm>
              <a:off x="1118780" y="3388628"/>
              <a:ext cx="190420" cy="215320"/>
            </a:xfrm>
            <a:custGeom>
              <a:avLst/>
              <a:gdLst/>
              <a:ahLst/>
              <a:cxnLst/>
              <a:rect l="l" t="t" r="r" b="b"/>
              <a:pathLst>
                <a:path w="3373" h="3978" extrusionOk="0">
                  <a:moveTo>
                    <a:pt x="2819" y="0"/>
                  </a:moveTo>
                  <a:cubicBezTo>
                    <a:pt x="2819" y="0"/>
                    <a:pt x="1558" y="257"/>
                    <a:pt x="0" y="2184"/>
                  </a:cubicBezTo>
                  <a:lnTo>
                    <a:pt x="1343" y="3978"/>
                  </a:lnTo>
                  <a:lnTo>
                    <a:pt x="3373" y="2471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382;p48">
              <a:extLst>
                <a:ext uri="{FF2B5EF4-FFF2-40B4-BE49-F238E27FC236}">
                  <a16:creationId xmlns:a16="http://schemas.microsoft.com/office/drawing/2014/main" id="{4674D9C2-6383-BE43-BC04-ADD51735B480}"/>
                </a:ext>
              </a:extLst>
            </p:cNvPr>
            <p:cNvSpPr/>
            <p:nvPr/>
          </p:nvSpPr>
          <p:spPr>
            <a:xfrm>
              <a:off x="1233326" y="3529035"/>
              <a:ext cx="66616" cy="47199"/>
            </a:xfrm>
            <a:custGeom>
              <a:avLst/>
              <a:gdLst/>
              <a:ahLst/>
              <a:cxnLst/>
              <a:rect l="l" t="t" r="r" b="b"/>
              <a:pathLst>
                <a:path w="1180" h="872" fill="none" extrusionOk="0">
                  <a:moveTo>
                    <a:pt x="1" y="871"/>
                  </a:moveTo>
                  <a:lnTo>
                    <a:pt x="1180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383;p48">
              <a:extLst>
                <a:ext uri="{FF2B5EF4-FFF2-40B4-BE49-F238E27FC236}">
                  <a16:creationId xmlns:a16="http://schemas.microsoft.com/office/drawing/2014/main" id="{9446A834-E549-231A-1ACF-584DC61209CA}"/>
                </a:ext>
              </a:extLst>
            </p:cNvPr>
            <p:cNvSpPr/>
            <p:nvPr/>
          </p:nvSpPr>
          <p:spPr>
            <a:xfrm>
              <a:off x="1281990" y="3613096"/>
              <a:ext cx="117482" cy="112423"/>
            </a:xfrm>
            <a:custGeom>
              <a:avLst/>
              <a:gdLst/>
              <a:ahLst/>
              <a:cxnLst/>
              <a:rect l="l" t="t" r="r" b="b"/>
              <a:pathLst>
                <a:path w="2081" h="2077" extrusionOk="0">
                  <a:moveTo>
                    <a:pt x="1292" y="1"/>
                  </a:moveTo>
                  <a:cubicBezTo>
                    <a:pt x="1137" y="1"/>
                    <a:pt x="961" y="45"/>
                    <a:pt x="769" y="149"/>
                  </a:cubicBezTo>
                  <a:cubicBezTo>
                    <a:pt x="10" y="569"/>
                    <a:pt x="133" y="1451"/>
                    <a:pt x="133" y="1451"/>
                  </a:cubicBezTo>
                  <a:cubicBezTo>
                    <a:pt x="133" y="1451"/>
                    <a:pt x="0" y="2066"/>
                    <a:pt x="923" y="2076"/>
                  </a:cubicBezTo>
                  <a:cubicBezTo>
                    <a:pt x="928" y="2076"/>
                    <a:pt x="933" y="2076"/>
                    <a:pt x="939" y="2076"/>
                  </a:cubicBezTo>
                  <a:cubicBezTo>
                    <a:pt x="1848" y="2076"/>
                    <a:pt x="2081" y="1202"/>
                    <a:pt x="2050" y="733"/>
                  </a:cubicBezTo>
                  <a:cubicBezTo>
                    <a:pt x="2027" y="381"/>
                    <a:pt x="1748" y="1"/>
                    <a:pt x="1292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384;p48">
              <a:extLst>
                <a:ext uri="{FF2B5EF4-FFF2-40B4-BE49-F238E27FC236}">
                  <a16:creationId xmlns:a16="http://schemas.microsoft.com/office/drawing/2014/main" id="{A37A8C2A-84BF-970F-FECA-763238DF2D3A}"/>
                </a:ext>
              </a:extLst>
            </p:cNvPr>
            <p:cNvSpPr/>
            <p:nvPr/>
          </p:nvSpPr>
          <p:spPr>
            <a:xfrm>
              <a:off x="1339856" y="3603893"/>
              <a:ext cx="94956" cy="32260"/>
            </a:xfrm>
            <a:custGeom>
              <a:avLst/>
              <a:gdLst/>
              <a:ahLst/>
              <a:cxnLst/>
              <a:rect l="l" t="t" r="r" b="b"/>
              <a:pathLst>
                <a:path w="1682" h="596" extrusionOk="0">
                  <a:moveTo>
                    <a:pt x="1507" y="1"/>
                  </a:moveTo>
                  <a:cubicBezTo>
                    <a:pt x="995" y="1"/>
                    <a:pt x="492" y="73"/>
                    <a:pt x="0" y="216"/>
                  </a:cubicBezTo>
                  <a:lnTo>
                    <a:pt x="380" y="596"/>
                  </a:lnTo>
                  <a:lnTo>
                    <a:pt x="1528" y="339"/>
                  </a:lnTo>
                  <a:cubicBezTo>
                    <a:pt x="1620" y="319"/>
                    <a:pt x="1681" y="227"/>
                    <a:pt x="1661" y="134"/>
                  </a:cubicBezTo>
                  <a:cubicBezTo>
                    <a:pt x="1640" y="62"/>
                    <a:pt x="1579" y="11"/>
                    <a:pt x="1507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385;p48">
              <a:extLst>
                <a:ext uri="{FF2B5EF4-FFF2-40B4-BE49-F238E27FC236}">
                  <a16:creationId xmlns:a16="http://schemas.microsoft.com/office/drawing/2014/main" id="{1E39D446-782A-95C6-9359-60A06C986449}"/>
                </a:ext>
              </a:extLst>
            </p:cNvPr>
            <p:cNvSpPr/>
            <p:nvPr/>
          </p:nvSpPr>
          <p:spPr>
            <a:xfrm>
              <a:off x="1048721" y="3581160"/>
              <a:ext cx="297514" cy="142139"/>
            </a:xfrm>
            <a:custGeom>
              <a:avLst/>
              <a:gdLst/>
              <a:ahLst/>
              <a:cxnLst/>
              <a:rect l="l" t="t" r="r" b="b"/>
              <a:pathLst>
                <a:path w="5270" h="2626" extrusionOk="0">
                  <a:moveTo>
                    <a:pt x="616" y="1"/>
                  </a:moveTo>
                  <a:lnTo>
                    <a:pt x="1" y="1733"/>
                  </a:lnTo>
                  <a:lnTo>
                    <a:pt x="4706" y="2625"/>
                  </a:lnTo>
                  <a:lnTo>
                    <a:pt x="5270" y="1887"/>
                  </a:lnTo>
                  <a:lnTo>
                    <a:pt x="616" y="1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386;p48">
              <a:extLst>
                <a:ext uri="{FF2B5EF4-FFF2-40B4-BE49-F238E27FC236}">
                  <a16:creationId xmlns:a16="http://schemas.microsoft.com/office/drawing/2014/main" id="{6D3AF635-C711-A302-00E5-80F6A458E168}"/>
                </a:ext>
              </a:extLst>
            </p:cNvPr>
            <p:cNvSpPr/>
            <p:nvPr/>
          </p:nvSpPr>
          <p:spPr>
            <a:xfrm>
              <a:off x="1102578" y="3588359"/>
              <a:ext cx="56172" cy="22246"/>
            </a:xfrm>
            <a:custGeom>
              <a:avLst/>
              <a:gdLst/>
              <a:ahLst/>
              <a:cxnLst/>
              <a:rect l="l" t="t" r="r" b="b"/>
              <a:pathLst>
                <a:path w="995" h="411" fill="none" extrusionOk="0">
                  <a:moveTo>
                    <a:pt x="994" y="411"/>
                  </a:moveTo>
                  <a:lnTo>
                    <a:pt x="0" y="1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387;p48">
              <a:extLst>
                <a:ext uri="{FF2B5EF4-FFF2-40B4-BE49-F238E27FC236}">
                  <a16:creationId xmlns:a16="http://schemas.microsoft.com/office/drawing/2014/main" id="{B149C531-1EFC-8BD1-FB60-8D9678E2FADD}"/>
                </a:ext>
              </a:extLst>
            </p:cNvPr>
            <p:cNvSpPr/>
            <p:nvPr/>
          </p:nvSpPr>
          <p:spPr>
            <a:xfrm>
              <a:off x="1357187" y="3251577"/>
              <a:ext cx="95577" cy="150421"/>
            </a:xfrm>
            <a:custGeom>
              <a:avLst/>
              <a:gdLst/>
              <a:ahLst/>
              <a:cxnLst/>
              <a:rect l="l" t="t" r="r" b="b"/>
              <a:pathLst>
                <a:path w="1693" h="2779" extrusionOk="0">
                  <a:moveTo>
                    <a:pt x="360" y="0"/>
                  </a:moveTo>
                  <a:lnTo>
                    <a:pt x="1" y="2655"/>
                  </a:lnTo>
                  <a:lnTo>
                    <a:pt x="1641" y="2778"/>
                  </a:lnTo>
                  <a:lnTo>
                    <a:pt x="1692" y="759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388;p48">
              <a:extLst>
                <a:ext uri="{FF2B5EF4-FFF2-40B4-BE49-F238E27FC236}">
                  <a16:creationId xmlns:a16="http://schemas.microsoft.com/office/drawing/2014/main" id="{3E8098D5-70DB-E2D1-8F4A-33A38FEF7030}"/>
                </a:ext>
              </a:extLst>
            </p:cNvPr>
            <p:cNvSpPr/>
            <p:nvPr/>
          </p:nvSpPr>
          <p:spPr>
            <a:xfrm>
              <a:off x="1395406" y="3294284"/>
              <a:ext cx="57358" cy="52233"/>
            </a:xfrm>
            <a:custGeom>
              <a:avLst/>
              <a:gdLst/>
              <a:ahLst/>
              <a:cxnLst/>
              <a:rect l="l" t="t" r="r" b="b"/>
              <a:pathLst>
                <a:path w="1016" h="965" extrusionOk="0">
                  <a:moveTo>
                    <a:pt x="0" y="1"/>
                  </a:moveTo>
                  <a:lnTo>
                    <a:pt x="995" y="964"/>
                  </a:lnTo>
                  <a:lnTo>
                    <a:pt x="1015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389;p48">
              <a:extLst>
                <a:ext uri="{FF2B5EF4-FFF2-40B4-BE49-F238E27FC236}">
                  <a16:creationId xmlns:a16="http://schemas.microsoft.com/office/drawing/2014/main" id="{E8FBA20D-57BE-B7A2-E1BF-6CD18F06A021}"/>
                </a:ext>
              </a:extLst>
            </p:cNvPr>
            <p:cNvSpPr/>
            <p:nvPr/>
          </p:nvSpPr>
          <p:spPr>
            <a:xfrm>
              <a:off x="1347420" y="3103700"/>
              <a:ext cx="178227" cy="211639"/>
            </a:xfrm>
            <a:custGeom>
              <a:avLst/>
              <a:gdLst/>
              <a:ahLst/>
              <a:cxnLst/>
              <a:rect l="l" t="t" r="r" b="b"/>
              <a:pathLst>
                <a:path w="3157" h="3910" extrusionOk="0">
                  <a:moveTo>
                    <a:pt x="1684" y="0"/>
                  </a:moveTo>
                  <a:cubicBezTo>
                    <a:pt x="823" y="0"/>
                    <a:pt x="0" y="746"/>
                    <a:pt x="143" y="2209"/>
                  </a:cubicBezTo>
                  <a:cubicBezTo>
                    <a:pt x="287" y="3716"/>
                    <a:pt x="1291" y="3839"/>
                    <a:pt x="1291" y="3839"/>
                  </a:cubicBezTo>
                  <a:cubicBezTo>
                    <a:pt x="1466" y="3887"/>
                    <a:pt x="1629" y="3910"/>
                    <a:pt x="1779" y="3910"/>
                  </a:cubicBezTo>
                  <a:cubicBezTo>
                    <a:pt x="2369" y="3910"/>
                    <a:pt x="2770" y="3563"/>
                    <a:pt x="2983" y="3040"/>
                  </a:cubicBezTo>
                  <a:cubicBezTo>
                    <a:pt x="3157" y="2620"/>
                    <a:pt x="3106" y="1758"/>
                    <a:pt x="3044" y="1205"/>
                  </a:cubicBezTo>
                  <a:cubicBezTo>
                    <a:pt x="3003" y="713"/>
                    <a:pt x="2696" y="292"/>
                    <a:pt x="2245" y="108"/>
                  </a:cubicBezTo>
                  <a:cubicBezTo>
                    <a:pt x="2062" y="36"/>
                    <a:pt x="1872" y="0"/>
                    <a:pt x="1684" y="0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390;p48">
              <a:extLst>
                <a:ext uri="{FF2B5EF4-FFF2-40B4-BE49-F238E27FC236}">
                  <a16:creationId xmlns:a16="http://schemas.microsoft.com/office/drawing/2014/main" id="{A9ECB224-0B7D-CF07-E166-C155D85C94D9}"/>
                </a:ext>
              </a:extLst>
            </p:cNvPr>
            <p:cNvSpPr/>
            <p:nvPr/>
          </p:nvSpPr>
          <p:spPr>
            <a:xfrm>
              <a:off x="1273861" y="3086217"/>
              <a:ext cx="232705" cy="164873"/>
            </a:xfrm>
            <a:custGeom>
              <a:avLst/>
              <a:gdLst/>
              <a:ahLst/>
              <a:cxnLst/>
              <a:rect l="l" t="t" r="r" b="b"/>
              <a:pathLst>
                <a:path w="4122" h="3046" extrusionOk="0">
                  <a:moveTo>
                    <a:pt x="2556" y="0"/>
                  </a:moveTo>
                  <a:cubicBezTo>
                    <a:pt x="2471" y="0"/>
                    <a:pt x="2381" y="4"/>
                    <a:pt x="2287" y="11"/>
                  </a:cubicBezTo>
                  <a:cubicBezTo>
                    <a:pt x="1" y="195"/>
                    <a:pt x="667" y="2625"/>
                    <a:pt x="1754" y="3045"/>
                  </a:cubicBezTo>
                  <a:lnTo>
                    <a:pt x="1907" y="2532"/>
                  </a:lnTo>
                  <a:cubicBezTo>
                    <a:pt x="1907" y="2532"/>
                    <a:pt x="2317" y="1764"/>
                    <a:pt x="2164" y="933"/>
                  </a:cubicBezTo>
                  <a:cubicBezTo>
                    <a:pt x="2164" y="933"/>
                    <a:pt x="3332" y="923"/>
                    <a:pt x="4122" y="913"/>
                  </a:cubicBezTo>
                  <a:cubicBezTo>
                    <a:pt x="4122" y="913"/>
                    <a:pt x="3976" y="0"/>
                    <a:pt x="2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391;p48">
              <a:extLst>
                <a:ext uri="{FF2B5EF4-FFF2-40B4-BE49-F238E27FC236}">
                  <a16:creationId xmlns:a16="http://schemas.microsoft.com/office/drawing/2014/main" id="{78978660-BB89-EA09-12D4-445C7124151C}"/>
                </a:ext>
              </a:extLst>
            </p:cNvPr>
            <p:cNvSpPr/>
            <p:nvPr/>
          </p:nvSpPr>
          <p:spPr>
            <a:xfrm>
              <a:off x="1321903" y="3201887"/>
              <a:ext cx="73956" cy="59649"/>
            </a:xfrm>
            <a:custGeom>
              <a:avLst/>
              <a:gdLst/>
              <a:ahLst/>
              <a:cxnLst/>
              <a:rect l="l" t="t" r="r" b="b"/>
              <a:pathLst>
                <a:path w="1310" h="1102" extrusionOk="0">
                  <a:moveTo>
                    <a:pt x="614" y="1"/>
                  </a:moveTo>
                  <a:cubicBezTo>
                    <a:pt x="572" y="1"/>
                    <a:pt x="527" y="6"/>
                    <a:pt x="482" y="16"/>
                  </a:cubicBezTo>
                  <a:cubicBezTo>
                    <a:pt x="185" y="78"/>
                    <a:pt x="0" y="375"/>
                    <a:pt x="72" y="672"/>
                  </a:cubicBezTo>
                  <a:cubicBezTo>
                    <a:pt x="131" y="950"/>
                    <a:pt x="368" y="1102"/>
                    <a:pt x="608" y="1102"/>
                  </a:cubicBezTo>
                  <a:cubicBezTo>
                    <a:pt x="785" y="1102"/>
                    <a:pt x="964" y="1020"/>
                    <a:pt x="1077" y="847"/>
                  </a:cubicBezTo>
                  <a:cubicBezTo>
                    <a:pt x="1309" y="466"/>
                    <a:pt x="1028" y="1"/>
                    <a:pt x="614" y="1"/>
                  </a:cubicBezTo>
                  <a:close/>
                </a:path>
              </a:pathLst>
            </a:custGeom>
            <a:solidFill>
              <a:srgbClr val="A95E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393;p48">
              <a:extLst>
                <a:ext uri="{FF2B5EF4-FFF2-40B4-BE49-F238E27FC236}">
                  <a16:creationId xmlns:a16="http://schemas.microsoft.com/office/drawing/2014/main" id="{ED0A1C55-0E74-D922-9D63-6E64373C0F3E}"/>
                </a:ext>
              </a:extLst>
            </p:cNvPr>
            <p:cNvSpPr/>
            <p:nvPr/>
          </p:nvSpPr>
          <p:spPr>
            <a:xfrm>
              <a:off x="1649607" y="3118762"/>
              <a:ext cx="104123" cy="99832"/>
            </a:xfrm>
            <a:custGeom>
              <a:avLst/>
              <a:gdLst/>
              <a:ahLst/>
              <a:cxnLst/>
              <a:rect l="l" t="t" r="r" b="b"/>
              <a:pathLst>
                <a:path w="2533" h="2533" extrusionOk="0">
                  <a:moveTo>
                    <a:pt x="1262" y="0"/>
                  </a:moveTo>
                  <a:cubicBezTo>
                    <a:pt x="564" y="0"/>
                    <a:pt x="1" y="564"/>
                    <a:pt x="1" y="1272"/>
                  </a:cubicBezTo>
                  <a:cubicBezTo>
                    <a:pt x="1" y="1969"/>
                    <a:pt x="564" y="2533"/>
                    <a:pt x="1262" y="2533"/>
                  </a:cubicBezTo>
                  <a:cubicBezTo>
                    <a:pt x="1959" y="2533"/>
                    <a:pt x="2533" y="1969"/>
                    <a:pt x="2533" y="1272"/>
                  </a:cubicBezTo>
                  <a:cubicBezTo>
                    <a:pt x="2533" y="564"/>
                    <a:pt x="1959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88" name="群組 287">
              <a:extLst>
                <a:ext uri="{FF2B5EF4-FFF2-40B4-BE49-F238E27FC236}">
                  <a16:creationId xmlns:a16="http://schemas.microsoft.com/office/drawing/2014/main" id="{4302D5DD-8B23-A8B4-4AB3-B1DF94822C8D}"/>
                </a:ext>
              </a:extLst>
            </p:cNvPr>
            <p:cNvGrpSpPr/>
            <p:nvPr/>
          </p:nvGrpSpPr>
          <p:grpSpPr>
            <a:xfrm>
              <a:off x="1711236" y="2982561"/>
              <a:ext cx="216222" cy="207311"/>
              <a:chOff x="1879545" y="2482817"/>
              <a:chExt cx="216222" cy="207311"/>
            </a:xfrm>
          </p:grpSpPr>
          <p:sp>
            <p:nvSpPr>
              <p:cNvPr id="289" name="Google Shape;1286;p48">
                <a:extLst>
                  <a:ext uri="{FF2B5EF4-FFF2-40B4-BE49-F238E27FC236}">
                    <a16:creationId xmlns:a16="http://schemas.microsoft.com/office/drawing/2014/main" id="{2DC64D60-61BB-6B5B-B91F-535BE2EE2932}"/>
                  </a:ext>
                </a:extLst>
              </p:cNvPr>
              <p:cNvSpPr/>
              <p:nvPr/>
            </p:nvSpPr>
            <p:spPr>
              <a:xfrm>
                <a:off x="1879545" y="2482817"/>
                <a:ext cx="216222" cy="207311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2625" y="0"/>
                    </a:moveTo>
                    <a:cubicBezTo>
                      <a:pt x="1179" y="0"/>
                      <a:pt x="0" y="1179"/>
                      <a:pt x="0" y="2625"/>
                    </a:cubicBezTo>
                    <a:cubicBezTo>
                      <a:pt x="0" y="4080"/>
                      <a:pt x="1179" y="5259"/>
                      <a:pt x="2625" y="5259"/>
                    </a:cubicBezTo>
                    <a:cubicBezTo>
                      <a:pt x="4081" y="5259"/>
                      <a:pt x="5259" y="4080"/>
                      <a:pt x="5259" y="2625"/>
                    </a:cubicBezTo>
                    <a:cubicBezTo>
                      <a:pt x="5259" y="1179"/>
                      <a:pt x="4081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287;p48">
                <a:extLst>
                  <a:ext uri="{FF2B5EF4-FFF2-40B4-BE49-F238E27FC236}">
                    <a16:creationId xmlns:a16="http://schemas.microsoft.com/office/drawing/2014/main" id="{8718CBC1-6698-6292-C79B-952C00BDFB0C}"/>
                  </a:ext>
                </a:extLst>
              </p:cNvPr>
              <p:cNvSpPr/>
              <p:nvPr/>
            </p:nvSpPr>
            <p:spPr>
              <a:xfrm>
                <a:off x="1928833" y="2536379"/>
                <a:ext cx="118059" cy="9975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531" extrusionOk="0">
                    <a:moveTo>
                      <a:pt x="1436" y="1"/>
                    </a:moveTo>
                    <a:cubicBezTo>
                      <a:pt x="1275" y="1"/>
                      <a:pt x="1112" y="32"/>
                      <a:pt x="954" y="97"/>
                    </a:cubicBezTo>
                    <a:cubicBezTo>
                      <a:pt x="308" y="363"/>
                      <a:pt x="1" y="1102"/>
                      <a:pt x="267" y="1747"/>
                    </a:cubicBezTo>
                    <a:cubicBezTo>
                      <a:pt x="469" y="2235"/>
                      <a:pt x="939" y="2530"/>
                      <a:pt x="1436" y="2530"/>
                    </a:cubicBezTo>
                    <a:cubicBezTo>
                      <a:pt x="1597" y="2530"/>
                      <a:pt x="1760" y="2499"/>
                      <a:pt x="1918" y="2434"/>
                    </a:cubicBezTo>
                    <a:cubicBezTo>
                      <a:pt x="2564" y="2168"/>
                      <a:pt x="2871" y="1430"/>
                      <a:pt x="2605" y="784"/>
                    </a:cubicBezTo>
                    <a:cubicBezTo>
                      <a:pt x="2403" y="296"/>
                      <a:pt x="1933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群組 290">
              <a:extLst>
                <a:ext uri="{FF2B5EF4-FFF2-40B4-BE49-F238E27FC236}">
                  <a16:creationId xmlns:a16="http://schemas.microsoft.com/office/drawing/2014/main" id="{794A163D-1DDC-F730-4C3A-218C1AEF3BD9}"/>
                </a:ext>
              </a:extLst>
            </p:cNvPr>
            <p:cNvGrpSpPr/>
            <p:nvPr/>
          </p:nvGrpSpPr>
          <p:grpSpPr>
            <a:xfrm>
              <a:off x="902558" y="2690838"/>
              <a:ext cx="216222" cy="207311"/>
              <a:chOff x="1879545" y="2482817"/>
              <a:chExt cx="216222" cy="207311"/>
            </a:xfrm>
          </p:grpSpPr>
          <p:sp>
            <p:nvSpPr>
              <p:cNvPr id="292" name="Google Shape;1286;p48">
                <a:extLst>
                  <a:ext uri="{FF2B5EF4-FFF2-40B4-BE49-F238E27FC236}">
                    <a16:creationId xmlns:a16="http://schemas.microsoft.com/office/drawing/2014/main" id="{870DE790-A031-58D2-563F-14D04794FFA1}"/>
                  </a:ext>
                </a:extLst>
              </p:cNvPr>
              <p:cNvSpPr/>
              <p:nvPr/>
            </p:nvSpPr>
            <p:spPr>
              <a:xfrm>
                <a:off x="1879545" y="2482817"/>
                <a:ext cx="216222" cy="207311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2625" y="0"/>
                    </a:moveTo>
                    <a:cubicBezTo>
                      <a:pt x="1179" y="0"/>
                      <a:pt x="0" y="1179"/>
                      <a:pt x="0" y="2625"/>
                    </a:cubicBezTo>
                    <a:cubicBezTo>
                      <a:pt x="0" y="4080"/>
                      <a:pt x="1179" y="5259"/>
                      <a:pt x="2625" y="5259"/>
                    </a:cubicBezTo>
                    <a:cubicBezTo>
                      <a:pt x="4081" y="5259"/>
                      <a:pt x="5259" y="4080"/>
                      <a:pt x="5259" y="2625"/>
                    </a:cubicBezTo>
                    <a:cubicBezTo>
                      <a:pt x="5259" y="1179"/>
                      <a:pt x="4081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287;p48">
                <a:extLst>
                  <a:ext uri="{FF2B5EF4-FFF2-40B4-BE49-F238E27FC236}">
                    <a16:creationId xmlns:a16="http://schemas.microsoft.com/office/drawing/2014/main" id="{EF094CBC-D658-F587-02A3-7554B2322008}"/>
                  </a:ext>
                </a:extLst>
              </p:cNvPr>
              <p:cNvSpPr/>
              <p:nvPr/>
            </p:nvSpPr>
            <p:spPr>
              <a:xfrm>
                <a:off x="1928833" y="2536379"/>
                <a:ext cx="118059" cy="9975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531" extrusionOk="0">
                    <a:moveTo>
                      <a:pt x="1436" y="1"/>
                    </a:moveTo>
                    <a:cubicBezTo>
                      <a:pt x="1275" y="1"/>
                      <a:pt x="1112" y="32"/>
                      <a:pt x="954" y="97"/>
                    </a:cubicBezTo>
                    <a:cubicBezTo>
                      <a:pt x="308" y="363"/>
                      <a:pt x="1" y="1102"/>
                      <a:pt x="267" y="1747"/>
                    </a:cubicBezTo>
                    <a:cubicBezTo>
                      <a:pt x="469" y="2235"/>
                      <a:pt x="939" y="2530"/>
                      <a:pt x="1436" y="2530"/>
                    </a:cubicBezTo>
                    <a:cubicBezTo>
                      <a:pt x="1597" y="2530"/>
                      <a:pt x="1760" y="2499"/>
                      <a:pt x="1918" y="2434"/>
                    </a:cubicBezTo>
                    <a:cubicBezTo>
                      <a:pt x="2564" y="2168"/>
                      <a:pt x="2871" y="1430"/>
                      <a:pt x="2605" y="784"/>
                    </a:cubicBezTo>
                    <a:cubicBezTo>
                      <a:pt x="2403" y="296"/>
                      <a:pt x="1933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群組 293">
              <a:extLst>
                <a:ext uri="{FF2B5EF4-FFF2-40B4-BE49-F238E27FC236}">
                  <a16:creationId xmlns:a16="http://schemas.microsoft.com/office/drawing/2014/main" id="{7BD9A594-4D55-803B-530D-AB95905382EC}"/>
                </a:ext>
              </a:extLst>
            </p:cNvPr>
            <p:cNvGrpSpPr/>
            <p:nvPr/>
          </p:nvGrpSpPr>
          <p:grpSpPr>
            <a:xfrm>
              <a:off x="1417536" y="2397711"/>
              <a:ext cx="216222" cy="207311"/>
              <a:chOff x="1879545" y="2482817"/>
              <a:chExt cx="216222" cy="207311"/>
            </a:xfrm>
          </p:grpSpPr>
          <p:sp>
            <p:nvSpPr>
              <p:cNvPr id="295" name="Google Shape;1286;p48">
                <a:extLst>
                  <a:ext uri="{FF2B5EF4-FFF2-40B4-BE49-F238E27FC236}">
                    <a16:creationId xmlns:a16="http://schemas.microsoft.com/office/drawing/2014/main" id="{696F72D1-D300-8FEF-FC0F-C102A850CC15}"/>
                  </a:ext>
                </a:extLst>
              </p:cNvPr>
              <p:cNvSpPr/>
              <p:nvPr/>
            </p:nvSpPr>
            <p:spPr>
              <a:xfrm>
                <a:off x="1879545" y="2482817"/>
                <a:ext cx="216222" cy="207311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2625" y="0"/>
                    </a:moveTo>
                    <a:cubicBezTo>
                      <a:pt x="1179" y="0"/>
                      <a:pt x="0" y="1179"/>
                      <a:pt x="0" y="2625"/>
                    </a:cubicBezTo>
                    <a:cubicBezTo>
                      <a:pt x="0" y="4080"/>
                      <a:pt x="1179" y="5259"/>
                      <a:pt x="2625" y="5259"/>
                    </a:cubicBezTo>
                    <a:cubicBezTo>
                      <a:pt x="4081" y="5259"/>
                      <a:pt x="5259" y="4080"/>
                      <a:pt x="5259" y="2625"/>
                    </a:cubicBezTo>
                    <a:cubicBezTo>
                      <a:pt x="5259" y="1179"/>
                      <a:pt x="4081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287;p48">
                <a:extLst>
                  <a:ext uri="{FF2B5EF4-FFF2-40B4-BE49-F238E27FC236}">
                    <a16:creationId xmlns:a16="http://schemas.microsoft.com/office/drawing/2014/main" id="{563BBCD1-CF77-9647-111F-733B249B4412}"/>
                  </a:ext>
                </a:extLst>
              </p:cNvPr>
              <p:cNvSpPr/>
              <p:nvPr/>
            </p:nvSpPr>
            <p:spPr>
              <a:xfrm>
                <a:off x="1928833" y="2536379"/>
                <a:ext cx="118059" cy="9975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531" extrusionOk="0">
                    <a:moveTo>
                      <a:pt x="1436" y="1"/>
                    </a:moveTo>
                    <a:cubicBezTo>
                      <a:pt x="1275" y="1"/>
                      <a:pt x="1112" y="32"/>
                      <a:pt x="954" y="97"/>
                    </a:cubicBezTo>
                    <a:cubicBezTo>
                      <a:pt x="308" y="363"/>
                      <a:pt x="1" y="1102"/>
                      <a:pt x="267" y="1747"/>
                    </a:cubicBezTo>
                    <a:cubicBezTo>
                      <a:pt x="469" y="2235"/>
                      <a:pt x="939" y="2530"/>
                      <a:pt x="1436" y="2530"/>
                    </a:cubicBezTo>
                    <a:cubicBezTo>
                      <a:pt x="1597" y="2530"/>
                      <a:pt x="1760" y="2499"/>
                      <a:pt x="1918" y="2434"/>
                    </a:cubicBezTo>
                    <a:cubicBezTo>
                      <a:pt x="2564" y="2168"/>
                      <a:pt x="2871" y="1430"/>
                      <a:pt x="2605" y="784"/>
                    </a:cubicBezTo>
                    <a:cubicBezTo>
                      <a:pt x="2403" y="296"/>
                      <a:pt x="1933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群組 296">
              <a:extLst>
                <a:ext uri="{FF2B5EF4-FFF2-40B4-BE49-F238E27FC236}">
                  <a16:creationId xmlns:a16="http://schemas.microsoft.com/office/drawing/2014/main" id="{0CC53FAC-B16F-8988-1920-0FE45EF82886}"/>
                </a:ext>
              </a:extLst>
            </p:cNvPr>
            <p:cNvGrpSpPr/>
            <p:nvPr/>
          </p:nvGrpSpPr>
          <p:grpSpPr>
            <a:xfrm>
              <a:off x="338919" y="2096979"/>
              <a:ext cx="216222" cy="207311"/>
              <a:chOff x="1879545" y="2482817"/>
              <a:chExt cx="216222" cy="207311"/>
            </a:xfrm>
          </p:grpSpPr>
          <p:sp>
            <p:nvSpPr>
              <p:cNvPr id="298" name="Google Shape;1286;p48">
                <a:extLst>
                  <a:ext uri="{FF2B5EF4-FFF2-40B4-BE49-F238E27FC236}">
                    <a16:creationId xmlns:a16="http://schemas.microsoft.com/office/drawing/2014/main" id="{C989FBCD-27E6-CA42-9BEC-90194C6F4DC2}"/>
                  </a:ext>
                </a:extLst>
              </p:cNvPr>
              <p:cNvSpPr/>
              <p:nvPr/>
            </p:nvSpPr>
            <p:spPr>
              <a:xfrm>
                <a:off x="1879545" y="2482817"/>
                <a:ext cx="216222" cy="207311"/>
              </a:xfrm>
              <a:custGeom>
                <a:avLst/>
                <a:gdLst/>
                <a:ahLst/>
                <a:cxnLst/>
                <a:rect l="l" t="t" r="r" b="b"/>
                <a:pathLst>
                  <a:path w="5260" h="5260" extrusionOk="0">
                    <a:moveTo>
                      <a:pt x="2625" y="0"/>
                    </a:moveTo>
                    <a:cubicBezTo>
                      <a:pt x="1179" y="0"/>
                      <a:pt x="0" y="1179"/>
                      <a:pt x="0" y="2625"/>
                    </a:cubicBezTo>
                    <a:cubicBezTo>
                      <a:pt x="0" y="4080"/>
                      <a:pt x="1179" y="5259"/>
                      <a:pt x="2625" y="5259"/>
                    </a:cubicBezTo>
                    <a:cubicBezTo>
                      <a:pt x="4081" y="5259"/>
                      <a:pt x="5259" y="4080"/>
                      <a:pt x="5259" y="2625"/>
                    </a:cubicBezTo>
                    <a:cubicBezTo>
                      <a:pt x="5259" y="1179"/>
                      <a:pt x="4081" y="0"/>
                      <a:pt x="2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287;p48">
                <a:extLst>
                  <a:ext uri="{FF2B5EF4-FFF2-40B4-BE49-F238E27FC236}">
                    <a16:creationId xmlns:a16="http://schemas.microsoft.com/office/drawing/2014/main" id="{F56D604E-81A3-9FBF-FB90-B471EF305EE3}"/>
                  </a:ext>
                </a:extLst>
              </p:cNvPr>
              <p:cNvSpPr/>
              <p:nvPr/>
            </p:nvSpPr>
            <p:spPr>
              <a:xfrm>
                <a:off x="1928833" y="2536379"/>
                <a:ext cx="118059" cy="9975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2531" extrusionOk="0">
                    <a:moveTo>
                      <a:pt x="1436" y="1"/>
                    </a:moveTo>
                    <a:cubicBezTo>
                      <a:pt x="1275" y="1"/>
                      <a:pt x="1112" y="32"/>
                      <a:pt x="954" y="97"/>
                    </a:cubicBezTo>
                    <a:cubicBezTo>
                      <a:pt x="308" y="363"/>
                      <a:pt x="1" y="1102"/>
                      <a:pt x="267" y="1747"/>
                    </a:cubicBezTo>
                    <a:cubicBezTo>
                      <a:pt x="469" y="2235"/>
                      <a:pt x="939" y="2530"/>
                      <a:pt x="1436" y="2530"/>
                    </a:cubicBezTo>
                    <a:cubicBezTo>
                      <a:pt x="1597" y="2530"/>
                      <a:pt x="1760" y="2499"/>
                      <a:pt x="1918" y="2434"/>
                    </a:cubicBezTo>
                    <a:cubicBezTo>
                      <a:pt x="2564" y="2168"/>
                      <a:pt x="2871" y="1430"/>
                      <a:pt x="2605" y="784"/>
                    </a:cubicBezTo>
                    <a:cubicBezTo>
                      <a:pt x="2403" y="296"/>
                      <a:pt x="1933" y="1"/>
                      <a:pt x="1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034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2022旅遊攻略】上海自由行玩樂推薦- KLOOK客路台灣">
            <a:extLst>
              <a:ext uri="{FF2B5EF4-FFF2-40B4-BE49-F238E27FC236}">
                <a16:creationId xmlns:a16="http://schemas.microsoft.com/office/drawing/2014/main" id="{98934A21-2A9E-D0DF-88E9-411CBD8E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42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8" name="Google Shape;1488;p50"/>
          <p:cNvSpPr/>
          <p:nvPr/>
        </p:nvSpPr>
        <p:spPr>
          <a:xfrm>
            <a:off x="-4841034" y="-1177700"/>
            <a:ext cx="9413034" cy="6480137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0"/>
          <p:cNvSpPr txBox="1">
            <a:spLocks noGrp="1"/>
          </p:cNvSpPr>
          <p:nvPr>
            <p:ph type="title"/>
          </p:nvPr>
        </p:nvSpPr>
        <p:spPr>
          <a:xfrm>
            <a:off x="200025" y="3932275"/>
            <a:ext cx="34494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中國市場需求銳減</a:t>
            </a:r>
            <a:b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Google Shape;195;p29">
            <a:extLst>
              <a:ext uri="{FF2B5EF4-FFF2-40B4-BE49-F238E27FC236}">
                <a16:creationId xmlns:a16="http://schemas.microsoft.com/office/drawing/2014/main" id="{2C3CDE07-E32F-6508-9754-C8D4520013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60" y="945362"/>
            <a:ext cx="1400475" cy="133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94;p29">
            <a:extLst>
              <a:ext uri="{FF2B5EF4-FFF2-40B4-BE49-F238E27FC236}">
                <a16:creationId xmlns:a16="http://schemas.microsoft.com/office/drawing/2014/main" id="{FF4CDA27-7BD2-2CA8-E823-AE8F168BB6E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965" y="319901"/>
            <a:ext cx="1205954" cy="98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2;p29">
            <a:extLst>
              <a:ext uri="{FF2B5EF4-FFF2-40B4-BE49-F238E27FC236}">
                <a16:creationId xmlns:a16="http://schemas.microsoft.com/office/drawing/2014/main" id="{DAD22873-F546-ED61-D51A-C7BFE43B2DB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4582" t="4198" r="13139" b="9772"/>
          <a:stretch/>
        </p:blipFill>
        <p:spPr>
          <a:xfrm>
            <a:off x="1213495" y="1930297"/>
            <a:ext cx="1809400" cy="16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14D75-3A5A-3167-3A48-982841BD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576"/>
            <a:ext cx="3257550" cy="678925"/>
          </a:xfrm>
          <a:solidFill>
            <a:srgbClr val="BBE1FB"/>
          </a:solidFill>
          <a:ln>
            <a:noFill/>
          </a:ln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尋求海外市場</a:t>
            </a:r>
            <a:b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9" name="Google Shape;204;p30">
            <a:extLst>
              <a:ext uri="{FF2B5EF4-FFF2-40B4-BE49-F238E27FC236}">
                <a16:creationId xmlns:a16="http://schemas.microsoft.com/office/drawing/2014/main" id="{5EF99ED3-579E-D123-009E-D58D9B9131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43250" y="1238249"/>
            <a:ext cx="548640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5;p30">
            <a:extLst>
              <a:ext uri="{FF2B5EF4-FFF2-40B4-BE49-F238E27FC236}">
                <a16:creationId xmlns:a16="http://schemas.microsoft.com/office/drawing/2014/main" id="{672FF06A-5F56-1945-763C-49A0175AD2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200" y="1854975"/>
            <a:ext cx="2533650" cy="180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00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A4BEA95-08ED-0894-E562-FDCAAD14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720436"/>
          </a:xfrm>
          <a:solidFill>
            <a:srgbClr val="BBE1FB"/>
          </a:solidFill>
          <a:ln>
            <a:noFill/>
          </a:ln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分工表</a:t>
            </a:r>
          </a:p>
        </p:txBody>
      </p:sp>
      <p:graphicFrame>
        <p:nvGraphicFramePr>
          <p:cNvPr id="9" name="Google Shape;215;p32">
            <a:extLst>
              <a:ext uri="{FF2B5EF4-FFF2-40B4-BE49-F238E27FC236}">
                <a16:creationId xmlns:a16="http://schemas.microsoft.com/office/drawing/2014/main" id="{70D5B75A-FB7C-50C5-AEAD-C4128F8E3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996494"/>
              </p:ext>
            </p:extLst>
          </p:nvPr>
        </p:nvGraphicFramePr>
        <p:xfrm>
          <a:off x="1084118" y="1407945"/>
          <a:ext cx="7239000" cy="2909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6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20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</a:t>
                      </a:r>
                      <a:endParaRPr sz="24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1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zh-TW" altLang="en-US" sz="2000" b="1" i="0" u="none" strike="noStrike" cap="none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工作分配</a:t>
                      </a:r>
                      <a:endParaRPr sz="2000" b="1" i="0" u="none" strike="noStrike" cap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71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馬翌紓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預期投報率、投資策略、報告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周芹梅</a:t>
                      </a:r>
                      <a:endParaRPr sz="160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預期投報率、投資策略、報告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陳贊旭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程式分析、報告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游凱傑</a:t>
                      </a:r>
                      <a:endParaRPr sz="160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報表分析、可能風險評估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60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李權恒</a:t>
                      </a:r>
                      <a:endParaRPr sz="160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dirty="0">
                          <a:solidFill>
                            <a:srgbClr val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 BI製作、python程式</a:t>
                      </a:r>
                      <a:endParaRPr sz="1600" dirty="0">
                        <a:solidFill>
                          <a:srgbClr val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5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雲朵形 2">
            <a:extLst>
              <a:ext uri="{FF2B5EF4-FFF2-40B4-BE49-F238E27FC236}">
                <a16:creationId xmlns:a16="http://schemas.microsoft.com/office/drawing/2014/main" id="{4274CA9C-337D-74B5-1B40-2EE0A17FF902}"/>
              </a:ext>
            </a:extLst>
          </p:cNvPr>
          <p:cNvSpPr/>
          <p:nvPr/>
        </p:nvSpPr>
        <p:spPr>
          <a:xfrm>
            <a:off x="1130595" y="792569"/>
            <a:ext cx="6882809" cy="3558362"/>
          </a:xfrm>
          <a:prstGeom prst="cloud">
            <a:avLst/>
          </a:prstGeom>
          <a:solidFill>
            <a:srgbClr val="BBE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b="1" dirty="0">
                <a:solidFill>
                  <a:schemeClr val="tx1"/>
                </a:solidFill>
              </a:rPr>
              <a:t>THE</a:t>
            </a:r>
            <a:r>
              <a:rPr lang="zh-TW" altLang="en-US" sz="6600" b="1" dirty="0">
                <a:solidFill>
                  <a:schemeClr val="tx1"/>
                </a:solidFill>
              </a:rPr>
              <a:t> </a:t>
            </a:r>
            <a:r>
              <a:rPr lang="en-US" altLang="zh-TW" sz="6600" b="1" dirty="0">
                <a:solidFill>
                  <a:schemeClr val="tx1"/>
                </a:solidFill>
              </a:rPr>
              <a:t>END</a:t>
            </a:r>
            <a:endParaRPr lang="zh-TW" altLang="en-US" sz="6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1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 rot="5400000">
            <a:off x="-1814394" y="2233137"/>
            <a:ext cx="4605338" cy="662464"/>
          </a:xfrm>
          <a:prstGeom prst="roundRect">
            <a:avLst>
              <a:gd name="adj" fmla="val 32710"/>
            </a:avLst>
          </a:prstGeom>
          <a:solidFill>
            <a:schemeClr val="bg1">
              <a:lumMod val="85000"/>
            </a:schemeClr>
          </a:solidFill>
          <a:ln w="187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>
              <a:cs typeface="+mn-ea"/>
              <a:sym typeface="+mn-lt"/>
            </a:endParaRPr>
          </a:p>
        </p:txBody>
      </p:sp>
      <p:pic>
        <p:nvPicPr>
          <p:cNvPr id="11" name="图片 10" descr="E:\设计\PPT\图片1.png图片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/>
          <a:stretch>
            <a:fillRect/>
          </a:stretch>
        </p:blipFill>
        <p:spPr>
          <a:xfrm flipH="1">
            <a:off x="379571" y="384333"/>
            <a:ext cx="8384858" cy="4374833"/>
          </a:xfrm>
          <a:prstGeom prst="rect">
            <a:avLst/>
          </a:prstGeom>
          <a:effectLst>
            <a:outerShdw blurRad="1066800" sx="102000" sy="102000" algn="ctr" rotWithShape="0">
              <a:prstClr val="black">
                <a:alpha val="19000"/>
              </a:prstClr>
            </a:outerShdw>
          </a:effectLst>
        </p:spPr>
      </p:pic>
      <p:sp>
        <p:nvSpPr>
          <p:cNvPr id="15" name="TextBox 4"/>
          <p:cNvSpPr txBox="1"/>
          <p:nvPr/>
        </p:nvSpPr>
        <p:spPr>
          <a:xfrm>
            <a:off x="770373" y="542348"/>
            <a:ext cx="31442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TW" altLang="en-US" sz="44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ontserrat"/>
                <a:sym typeface="+mn-lt"/>
              </a:rPr>
              <a:t>報告大綱</a:t>
            </a:r>
            <a:endParaRPr lang="zh-CN" altLang="en-US" sz="4400" b="1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ontserrat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851560" y="1464899"/>
            <a:ext cx="1987951" cy="1075850"/>
            <a:chOff x="8235" y="5582"/>
            <a:chExt cx="3721" cy="2259"/>
          </a:xfrm>
        </p:grpSpPr>
        <p:sp>
          <p:nvSpPr>
            <p:cNvPr id="7" name="矩形 6"/>
            <p:cNvSpPr/>
            <p:nvPr/>
          </p:nvSpPr>
          <p:spPr>
            <a:xfrm>
              <a:off x="8235" y="6484"/>
              <a:ext cx="3721" cy="1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為何挑選</a:t>
              </a:r>
              <a:r>
                <a:rPr lang="zh-TW" altLang="en-US" sz="1800" b="1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此標</a:t>
              </a:r>
              <a:r>
                <a:rPr lang="zh-TW" altLang="en-US" sz="18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的</a:t>
              </a:r>
              <a:endParaRPr lang="zh-TW" altLang="en-US" sz="1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295" y="5582"/>
              <a:ext cx="3300" cy="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01.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51002" y="942894"/>
            <a:ext cx="1772126" cy="1260635"/>
            <a:chOff x="8235" y="5582"/>
            <a:chExt cx="3721" cy="2647"/>
          </a:xfrm>
        </p:grpSpPr>
        <p:grpSp>
          <p:nvGrpSpPr>
            <p:cNvPr id="4" name="组合 3"/>
            <p:cNvGrpSpPr/>
            <p:nvPr/>
          </p:nvGrpSpPr>
          <p:grpSpPr>
            <a:xfrm>
              <a:off x="8235" y="6484"/>
              <a:ext cx="3721" cy="1745"/>
              <a:chOff x="8235" y="6484"/>
              <a:chExt cx="3721" cy="174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8235" y="7034"/>
                <a:ext cx="3601" cy="11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100" b="1" dirty="0">
                    <a:solidFill>
                      <a:schemeClr val="dk1"/>
                    </a:solidFill>
                  </a:rPr>
                  <a:t>- </a:t>
                </a:r>
                <a:r>
                  <a:rPr lang="zh-TW" altLang="en-US" sz="1100" b="1" dirty="0">
                    <a:solidFill>
                      <a:schemeClr val="dk1"/>
                    </a:solidFill>
                  </a:rPr>
                  <a:t>預期投報率</a:t>
                </a:r>
              </a:p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100" b="1" dirty="0">
                    <a:solidFill>
                      <a:schemeClr val="dk1"/>
                    </a:solidFill>
                  </a:rPr>
                  <a:t>- </a:t>
                </a:r>
                <a:r>
                  <a:rPr lang="zh-TW" altLang="en-US" sz="1100" b="1" dirty="0">
                    <a:solidFill>
                      <a:schemeClr val="dk1"/>
                    </a:solidFill>
                  </a:rPr>
                  <a:t>投資策略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235" y="6484"/>
                <a:ext cx="3721" cy="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800" b="1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投資標的建議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8295" y="5582"/>
              <a:ext cx="3300" cy="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0</a:t>
              </a:r>
              <a:r>
                <a:rPr lang="en-US" altLang="zh-TW" sz="2400" b="1" dirty="0">
                  <a:solidFill>
                    <a:srgbClr val="333333"/>
                  </a:solidFill>
                  <a:cs typeface="+mn-ea"/>
                  <a:sym typeface="+mn-lt"/>
                </a:rPr>
                <a:t>3</a:t>
              </a:r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51002" y="2350314"/>
            <a:ext cx="1772126" cy="799147"/>
            <a:chOff x="8235" y="5582"/>
            <a:chExt cx="3721" cy="1678"/>
          </a:xfrm>
        </p:grpSpPr>
        <p:sp>
          <p:nvSpPr>
            <p:cNvPr id="22" name="矩形 21"/>
            <p:cNvSpPr/>
            <p:nvPr/>
          </p:nvSpPr>
          <p:spPr>
            <a:xfrm>
              <a:off x="8235" y="6484"/>
              <a:ext cx="3721" cy="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>
                <a:buFont typeface="Arial"/>
                <a:buNone/>
              </a:pPr>
              <a:r>
                <a:rPr lang="zh-TW" altLang="en-US" sz="18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可能的風險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8295" y="5582"/>
              <a:ext cx="3300" cy="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0</a:t>
              </a:r>
              <a:r>
                <a:rPr lang="en-US" altLang="zh-TW" sz="2400" b="1" dirty="0">
                  <a:solidFill>
                    <a:srgbClr val="333333"/>
                  </a:solidFill>
                  <a:cs typeface="+mn-ea"/>
                  <a:sym typeface="+mn-lt"/>
                </a:rPr>
                <a:t>4</a:t>
              </a:r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951002" y="3366260"/>
            <a:ext cx="1772126" cy="799147"/>
            <a:chOff x="8235" y="5582"/>
            <a:chExt cx="3721" cy="1678"/>
          </a:xfrm>
        </p:grpSpPr>
        <p:sp>
          <p:nvSpPr>
            <p:cNvPr id="38" name="矩形 37"/>
            <p:cNvSpPr/>
            <p:nvPr/>
          </p:nvSpPr>
          <p:spPr>
            <a:xfrm>
              <a:off x="8235" y="6484"/>
              <a:ext cx="3721" cy="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800" b="1" dirty="0">
                  <a:solidFill>
                    <a:schemeClr val="dk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組員分工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8295" y="5582"/>
              <a:ext cx="3300" cy="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0</a:t>
              </a:r>
              <a:r>
                <a:rPr lang="en-US" altLang="zh-TW" sz="2400" b="1" dirty="0">
                  <a:solidFill>
                    <a:srgbClr val="333333"/>
                  </a:solidFill>
                  <a:cs typeface="+mn-ea"/>
                  <a:sym typeface="+mn-lt"/>
                </a:rPr>
                <a:t>5</a:t>
              </a:r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40" name="组合 9">
            <a:extLst>
              <a:ext uri="{FF2B5EF4-FFF2-40B4-BE49-F238E27FC236}">
                <a16:creationId xmlns:a16="http://schemas.microsoft.com/office/drawing/2014/main" id="{A9E6EB71-B489-5016-D9C0-FF150856464F}"/>
              </a:ext>
            </a:extLst>
          </p:cNvPr>
          <p:cNvGrpSpPr/>
          <p:nvPr/>
        </p:nvGrpSpPr>
        <p:grpSpPr>
          <a:xfrm>
            <a:off x="3842590" y="2632163"/>
            <a:ext cx="1772126" cy="1260635"/>
            <a:chOff x="8235" y="5582"/>
            <a:chExt cx="3721" cy="2647"/>
          </a:xfrm>
        </p:grpSpPr>
        <p:grpSp>
          <p:nvGrpSpPr>
            <p:cNvPr id="41" name="组合 7">
              <a:extLst>
                <a:ext uri="{FF2B5EF4-FFF2-40B4-BE49-F238E27FC236}">
                  <a16:creationId xmlns:a16="http://schemas.microsoft.com/office/drawing/2014/main" id="{059EAD60-493A-6AD8-A866-6ADD1514F8F4}"/>
                </a:ext>
              </a:extLst>
            </p:cNvPr>
            <p:cNvGrpSpPr/>
            <p:nvPr/>
          </p:nvGrpSpPr>
          <p:grpSpPr>
            <a:xfrm>
              <a:off x="8235" y="6484"/>
              <a:ext cx="3721" cy="1745"/>
              <a:chOff x="8235" y="6484"/>
              <a:chExt cx="3721" cy="1745"/>
            </a:xfrm>
          </p:grpSpPr>
          <p:sp>
            <p:nvSpPr>
              <p:cNvPr id="43" name="文本框 19">
                <a:extLst>
                  <a:ext uri="{FF2B5EF4-FFF2-40B4-BE49-F238E27FC236}">
                    <a16:creationId xmlns:a16="http://schemas.microsoft.com/office/drawing/2014/main" id="{DEE740EC-0AB8-F30F-13B7-42F54CA19DCC}"/>
                  </a:ext>
                </a:extLst>
              </p:cNvPr>
              <p:cNvSpPr txBox="1"/>
              <p:nvPr/>
            </p:nvSpPr>
            <p:spPr>
              <a:xfrm>
                <a:off x="8235" y="7034"/>
                <a:ext cx="3601" cy="11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100" b="1" dirty="0">
                    <a:solidFill>
                      <a:schemeClr val="dk1"/>
                    </a:solidFill>
                  </a:rPr>
                  <a:t>- </a:t>
                </a:r>
                <a:r>
                  <a:rPr lang="zh-TW" altLang="en-US" sz="1100" b="1" dirty="0">
                    <a:solidFill>
                      <a:schemeClr val="dk1"/>
                    </a:solidFill>
                  </a:rPr>
                  <a:t>分析選用工具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100" b="1" dirty="0">
                    <a:solidFill>
                      <a:schemeClr val="dk1"/>
                    </a:solidFill>
                  </a:rPr>
                  <a:t>- </a:t>
                </a:r>
                <a:r>
                  <a:rPr lang="zh-TW" altLang="en-US" sz="1100" b="1" dirty="0">
                    <a:solidFill>
                      <a:schemeClr val="dk1"/>
                    </a:solidFill>
                  </a:rPr>
                  <a:t>報表分析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02F075C-1AE4-98E8-CD8C-B1952755A22A}"/>
                  </a:ext>
                </a:extLst>
              </p:cNvPr>
              <p:cNvSpPr/>
              <p:nvPr/>
            </p:nvSpPr>
            <p:spPr>
              <a:xfrm>
                <a:off x="8235" y="6484"/>
                <a:ext cx="3721" cy="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altLang="en-US" sz="1800" b="1" dirty="0">
                    <a:solidFill>
                      <a:schemeClr val="dk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標的分析</a:t>
                </a:r>
              </a:p>
            </p:txBody>
          </p: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2D3D30-E3D9-DA99-52DE-A4D667A709F2}"/>
                </a:ext>
              </a:extLst>
            </p:cNvPr>
            <p:cNvSpPr/>
            <p:nvPr/>
          </p:nvSpPr>
          <p:spPr>
            <a:xfrm>
              <a:off x="8295" y="5582"/>
              <a:ext cx="3300" cy="9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l"/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0</a:t>
              </a:r>
              <a:r>
                <a:rPr lang="en-US" altLang="zh-TW" sz="2400" b="1" dirty="0">
                  <a:solidFill>
                    <a:srgbClr val="333333"/>
                  </a:solidFill>
                  <a:cs typeface="+mn-ea"/>
                  <a:sym typeface="+mn-lt"/>
                </a:rPr>
                <a:t>2</a:t>
              </a:r>
              <a:r>
                <a:rPr lang="en-US" altLang="zh-CN" sz="2400" b="1" dirty="0">
                  <a:solidFill>
                    <a:srgbClr val="333333"/>
                  </a:solidFill>
                  <a:cs typeface="+mn-ea"/>
                  <a:sym typeface="+mn-lt"/>
                </a:rPr>
                <a:t>.</a:t>
              </a:r>
            </a:p>
          </p:txBody>
        </p:sp>
      </p:grpSp>
      <p:grpSp>
        <p:nvGrpSpPr>
          <p:cNvPr id="45" name="Google Shape;1825;p58">
            <a:extLst>
              <a:ext uri="{FF2B5EF4-FFF2-40B4-BE49-F238E27FC236}">
                <a16:creationId xmlns:a16="http://schemas.microsoft.com/office/drawing/2014/main" id="{B38F4959-CC00-26AD-9547-0599A9A19AD7}"/>
              </a:ext>
            </a:extLst>
          </p:cNvPr>
          <p:cNvGrpSpPr/>
          <p:nvPr/>
        </p:nvGrpSpPr>
        <p:grpSpPr>
          <a:xfrm>
            <a:off x="673185" y="1894477"/>
            <a:ext cx="2670164" cy="1801005"/>
            <a:chOff x="4638426" y="1149275"/>
            <a:chExt cx="4572903" cy="3204724"/>
          </a:xfrm>
        </p:grpSpPr>
        <p:sp>
          <p:nvSpPr>
            <p:cNvPr id="46" name="Google Shape;1826;p58">
              <a:extLst>
                <a:ext uri="{FF2B5EF4-FFF2-40B4-BE49-F238E27FC236}">
                  <a16:creationId xmlns:a16="http://schemas.microsoft.com/office/drawing/2014/main" id="{EC02DE7E-C78A-1479-2DBC-B4ED8633C512}"/>
                </a:ext>
              </a:extLst>
            </p:cNvPr>
            <p:cNvSpPr/>
            <p:nvPr/>
          </p:nvSpPr>
          <p:spPr>
            <a:xfrm>
              <a:off x="5822521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27;p58">
              <a:extLst>
                <a:ext uri="{FF2B5EF4-FFF2-40B4-BE49-F238E27FC236}">
                  <a16:creationId xmlns:a16="http://schemas.microsoft.com/office/drawing/2014/main" id="{F626B734-A529-FD35-D4B8-7D1319B1941A}"/>
                </a:ext>
              </a:extLst>
            </p:cNvPr>
            <p:cNvSpPr/>
            <p:nvPr/>
          </p:nvSpPr>
          <p:spPr>
            <a:xfrm>
              <a:off x="6670026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28;p58">
              <a:extLst>
                <a:ext uri="{FF2B5EF4-FFF2-40B4-BE49-F238E27FC236}">
                  <a16:creationId xmlns:a16="http://schemas.microsoft.com/office/drawing/2014/main" id="{6BF14BD8-C457-34AA-A0F4-1D3C2B2D92BA}"/>
                </a:ext>
              </a:extLst>
            </p:cNvPr>
            <p:cNvSpPr/>
            <p:nvPr/>
          </p:nvSpPr>
          <p:spPr>
            <a:xfrm>
              <a:off x="6518882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29;p58">
              <a:extLst>
                <a:ext uri="{FF2B5EF4-FFF2-40B4-BE49-F238E27FC236}">
                  <a16:creationId xmlns:a16="http://schemas.microsoft.com/office/drawing/2014/main" id="{8E1E309C-BB17-A813-0940-47C0700DDEB4}"/>
                </a:ext>
              </a:extLst>
            </p:cNvPr>
            <p:cNvSpPr/>
            <p:nvPr/>
          </p:nvSpPr>
          <p:spPr>
            <a:xfrm>
              <a:off x="5980499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30;p58">
              <a:extLst>
                <a:ext uri="{FF2B5EF4-FFF2-40B4-BE49-F238E27FC236}">
                  <a16:creationId xmlns:a16="http://schemas.microsoft.com/office/drawing/2014/main" id="{0BD24F90-8B64-2999-A2B9-ECE31D39BE7C}"/>
                </a:ext>
              </a:extLst>
            </p:cNvPr>
            <p:cNvSpPr/>
            <p:nvPr/>
          </p:nvSpPr>
          <p:spPr>
            <a:xfrm>
              <a:off x="5822521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31;p58">
              <a:extLst>
                <a:ext uri="{FF2B5EF4-FFF2-40B4-BE49-F238E27FC236}">
                  <a16:creationId xmlns:a16="http://schemas.microsoft.com/office/drawing/2014/main" id="{D3DFCD10-17C7-C40F-1F3C-7E9D5C773407}"/>
                </a:ext>
              </a:extLst>
            </p:cNvPr>
            <p:cNvSpPr/>
            <p:nvPr/>
          </p:nvSpPr>
          <p:spPr>
            <a:xfrm>
              <a:off x="6670026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32;p58">
              <a:extLst>
                <a:ext uri="{FF2B5EF4-FFF2-40B4-BE49-F238E27FC236}">
                  <a16:creationId xmlns:a16="http://schemas.microsoft.com/office/drawing/2014/main" id="{A8D5FBA8-1157-80ED-F194-01D5D174641A}"/>
                </a:ext>
              </a:extLst>
            </p:cNvPr>
            <p:cNvSpPr/>
            <p:nvPr/>
          </p:nvSpPr>
          <p:spPr>
            <a:xfrm>
              <a:off x="6518882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33;p58">
              <a:extLst>
                <a:ext uri="{FF2B5EF4-FFF2-40B4-BE49-F238E27FC236}">
                  <a16:creationId xmlns:a16="http://schemas.microsoft.com/office/drawing/2014/main" id="{D028EE4C-228A-DAD5-BDB0-315F2B80E3AC}"/>
                </a:ext>
              </a:extLst>
            </p:cNvPr>
            <p:cNvSpPr/>
            <p:nvPr/>
          </p:nvSpPr>
          <p:spPr>
            <a:xfrm>
              <a:off x="5980499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34;p58">
              <a:extLst>
                <a:ext uri="{FF2B5EF4-FFF2-40B4-BE49-F238E27FC236}">
                  <a16:creationId xmlns:a16="http://schemas.microsoft.com/office/drawing/2014/main" id="{B3000BC4-2B79-8AC9-D0C3-A0088C58AEBE}"/>
                </a:ext>
              </a:extLst>
            </p:cNvPr>
            <p:cNvSpPr/>
            <p:nvPr/>
          </p:nvSpPr>
          <p:spPr>
            <a:xfrm>
              <a:off x="5878798" y="3956978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35;p58">
              <a:extLst>
                <a:ext uri="{FF2B5EF4-FFF2-40B4-BE49-F238E27FC236}">
                  <a16:creationId xmlns:a16="http://schemas.microsoft.com/office/drawing/2014/main" id="{BD49FF18-9E41-BB54-53F9-CE402689FF84}"/>
                </a:ext>
              </a:extLst>
            </p:cNvPr>
            <p:cNvSpPr/>
            <p:nvPr/>
          </p:nvSpPr>
          <p:spPr>
            <a:xfrm>
              <a:off x="6724963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36;p58">
              <a:extLst>
                <a:ext uri="{FF2B5EF4-FFF2-40B4-BE49-F238E27FC236}">
                  <a16:creationId xmlns:a16="http://schemas.microsoft.com/office/drawing/2014/main" id="{217ED82A-7FE8-EBFB-224E-CDADF69F15AA}"/>
                </a:ext>
              </a:extLst>
            </p:cNvPr>
            <p:cNvSpPr/>
            <p:nvPr/>
          </p:nvSpPr>
          <p:spPr>
            <a:xfrm>
              <a:off x="6575159" y="3956978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37;p58">
              <a:extLst>
                <a:ext uri="{FF2B5EF4-FFF2-40B4-BE49-F238E27FC236}">
                  <a16:creationId xmlns:a16="http://schemas.microsoft.com/office/drawing/2014/main" id="{A3EFF82D-07F0-376E-95A9-CF0F7AC2C8B4}"/>
                </a:ext>
              </a:extLst>
            </p:cNvPr>
            <p:cNvSpPr/>
            <p:nvPr/>
          </p:nvSpPr>
          <p:spPr>
            <a:xfrm>
              <a:off x="6036776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38;p58">
              <a:extLst>
                <a:ext uri="{FF2B5EF4-FFF2-40B4-BE49-F238E27FC236}">
                  <a16:creationId xmlns:a16="http://schemas.microsoft.com/office/drawing/2014/main" id="{71CC07F2-2586-DA44-5519-B092B6D3102F}"/>
                </a:ext>
              </a:extLst>
            </p:cNvPr>
            <p:cNvSpPr/>
            <p:nvPr/>
          </p:nvSpPr>
          <p:spPr>
            <a:xfrm>
              <a:off x="5878798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39;p58">
              <a:extLst>
                <a:ext uri="{FF2B5EF4-FFF2-40B4-BE49-F238E27FC236}">
                  <a16:creationId xmlns:a16="http://schemas.microsoft.com/office/drawing/2014/main" id="{74B7B50C-2F7B-4E95-3CA0-99005660E53B}"/>
                </a:ext>
              </a:extLst>
            </p:cNvPr>
            <p:cNvSpPr/>
            <p:nvPr/>
          </p:nvSpPr>
          <p:spPr>
            <a:xfrm>
              <a:off x="6724963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40;p58">
              <a:extLst>
                <a:ext uri="{FF2B5EF4-FFF2-40B4-BE49-F238E27FC236}">
                  <a16:creationId xmlns:a16="http://schemas.microsoft.com/office/drawing/2014/main" id="{D59EEBEC-8FC1-F0DD-22F7-B9CF6E3BFBF6}"/>
                </a:ext>
              </a:extLst>
            </p:cNvPr>
            <p:cNvSpPr/>
            <p:nvPr/>
          </p:nvSpPr>
          <p:spPr>
            <a:xfrm>
              <a:off x="6575159" y="3956978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41;p58">
              <a:extLst>
                <a:ext uri="{FF2B5EF4-FFF2-40B4-BE49-F238E27FC236}">
                  <a16:creationId xmlns:a16="http://schemas.microsoft.com/office/drawing/2014/main" id="{1DB268C8-6CB6-4E90-1C21-1C02907AE983}"/>
                </a:ext>
              </a:extLst>
            </p:cNvPr>
            <p:cNvSpPr/>
            <p:nvPr/>
          </p:nvSpPr>
          <p:spPr>
            <a:xfrm>
              <a:off x="6036776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42;p58">
              <a:extLst>
                <a:ext uri="{FF2B5EF4-FFF2-40B4-BE49-F238E27FC236}">
                  <a16:creationId xmlns:a16="http://schemas.microsoft.com/office/drawing/2014/main" id="{72BBB1E9-A858-43BB-D1C7-1DD4FEC209D7}"/>
                </a:ext>
              </a:extLst>
            </p:cNvPr>
            <p:cNvSpPr/>
            <p:nvPr/>
          </p:nvSpPr>
          <p:spPr>
            <a:xfrm>
              <a:off x="5795053" y="3759203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199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43;p58">
              <a:extLst>
                <a:ext uri="{FF2B5EF4-FFF2-40B4-BE49-F238E27FC236}">
                  <a16:creationId xmlns:a16="http://schemas.microsoft.com/office/drawing/2014/main" id="{87025878-C163-B787-E66D-1E8184CFFDA2}"/>
                </a:ext>
              </a:extLst>
            </p:cNvPr>
            <p:cNvSpPr/>
            <p:nvPr/>
          </p:nvSpPr>
          <p:spPr>
            <a:xfrm>
              <a:off x="6641083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5" y="1476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844;p58">
              <a:extLst>
                <a:ext uri="{FF2B5EF4-FFF2-40B4-BE49-F238E27FC236}">
                  <a16:creationId xmlns:a16="http://schemas.microsoft.com/office/drawing/2014/main" id="{17F1CC1D-43B7-3884-5931-25CBC790C6C5}"/>
                </a:ext>
              </a:extLst>
            </p:cNvPr>
            <p:cNvSpPr/>
            <p:nvPr/>
          </p:nvSpPr>
          <p:spPr>
            <a:xfrm>
              <a:off x="6491413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845;p58">
              <a:extLst>
                <a:ext uri="{FF2B5EF4-FFF2-40B4-BE49-F238E27FC236}">
                  <a16:creationId xmlns:a16="http://schemas.microsoft.com/office/drawing/2014/main" id="{19666571-8689-C505-3A1A-DF3ADD805AB1}"/>
                </a:ext>
              </a:extLst>
            </p:cNvPr>
            <p:cNvSpPr/>
            <p:nvPr/>
          </p:nvSpPr>
          <p:spPr>
            <a:xfrm>
              <a:off x="5952896" y="3759203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846;p58">
              <a:extLst>
                <a:ext uri="{FF2B5EF4-FFF2-40B4-BE49-F238E27FC236}">
                  <a16:creationId xmlns:a16="http://schemas.microsoft.com/office/drawing/2014/main" id="{EC657DAE-2FEB-D8AF-70AF-D2DB30324DB0}"/>
                </a:ext>
              </a:extLst>
            </p:cNvPr>
            <p:cNvSpPr/>
            <p:nvPr/>
          </p:nvSpPr>
          <p:spPr>
            <a:xfrm>
              <a:off x="5795053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77" y="0"/>
                  </a:moveTo>
                  <a:lnTo>
                    <a:pt x="7760" y="0"/>
                  </a:lnTo>
                  <a:cubicBezTo>
                    <a:pt x="7760" y="10"/>
                    <a:pt x="7760" y="21"/>
                    <a:pt x="7760" y="31"/>
                  </a:cubicBezTo>
                  <a:lnTo>
                    <a:pt x="7760" y="953"/>
                  </a:lnTo>
                  <a:cubicBezTo>
                    <a:pt x="7760" y="1107"/>
                    <a:pt x="7627" y="1230"/>
                    <a:pt x="7484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847;p58">
              <a:extLst>
                <a:ext uri="{FF2B5EF4-FFF2-40B4-BE49-F238E27FC236}">
                  <a16:creationId xmlns:a16="http://schemas.microsoft.com/office/drawing/2014/main" id="{76275A7A-5EA8-766B-90A3-ACAE6FD36731}"/>
                </a:ext>
              </a:extLst>
            </p:cNvPr>
            <p:cNvSpPr/>
            <p:nvPr/>
          </p:nvSpPr>
          <p:spPr>
            <a:xfrm>
              <a:off x="6641083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5" y="123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848;p58">
              <a:extLst>
                <a:ext uri="{FF2B5EF4-FFF2-40B4-BE49-F238E27FC236}">
                  <a16:creationId xmlns:a16="http://schemas.microsoft.com/office/drawing/2014/main" id="{6FCF027D-166D-6E25-FE96-924080580DBE}"/>
                </a:ext>
              </a:extLst>
            </p:cNvPr>
            <p:cNvSpPr/>
            <p:nvPr/>
          </p:nvSpPr>
          <p:spPr>
            <a:xfrm>
              <a:off x="6491413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849;p58">
              <a:extLst>
                <a:ext uri="{FF2B5EF4-FFF2-40B4-BE49-F238E27FC236}">
                  <a16:creationId xmlns:a16="http://schemas.microsoft.com/office/drawing/2014/main" id="{80D56307-0DAC-E296-5A36-EAF83FDA9936}"/>
                </a:ext>
              </a:extLst>
            </p:cNvPr>
            <p:cNvSpPr/>
            <p:nvPr/>
          </p:nvSpPr>
          <p:spPr>
            <a:xfrm>
              <a:off x="5952896" y="3759203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850;p58">
              <a:extLst>
                <a:ext uri="{FF2B5EF4-FFF2-40B4-BE49-F238E27FC236}">
                  <a16:creationId xmlns:a16="http://schemas.microsoft.com/office/drawing/2014/main" id="{C5B0756E-B61D-AF3D-8184-867660D0F94B}"/>
                </a:ext>
              </a:extLst>
            </p:cNvPr>
            <p:cNvSpPr/>
            <p:nvPr/>
          </p:nvSpPr>
          <p:spPr>
            <a:xfrm>
              <a:off x="5822521" y="3559955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851;p58">
              <a:extLst>
                <a:ext uri="{FF2B5EF4-FFF2-40B4-BE49-F238E27FC236}">
                  <a16:creationId xmlns:a16="http://schemas.microsoft.com/office/drawing/2014/main" id="{A3B8C8C1-727A-C603-1826-AE5C67EBFA83}"/>
                </a:ext>
              </a:extLst>
            </p:cNvPr>
            <p:cNvSpPr/>
            <p:nvPr/>
          </p:nvSpPr>
          <p:spPr>
            <a:xfrm>
              <a:off x="6670026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852;p58">
              <a:extLst>
                <a:ext uri="{FF2B5EF4-FFF2-40B4-BE49-F238E27FC236}">
                  <a16:creationId xmlns:a16="http://schemas.microsoft.com/office/drawing/2014/main" id="{32E912E8-A301-86B7-ADD7-C44EF707DA65}"/>
                </a:ext>
              </a:extLst>
            </p:cNvPr>
            <p:cNvSpPr/>
            <p:nvPr/>
          </p:nvSpPr>
          <p:spPr>
            <a:xfrm>
              <a:off x="6518882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853;p58">
              <a:extLst>
                <a:ext uri="{FF2B5EF4-FFF2-40B4-BE49-F238E27FC236}">
                  <a16:creationId xmlns:a16="http://schemas.microsoft.com/office/drawing/2014/main" id="{1281B9E5-CCFC-9BC3-6677-4E4DA468D5F9}"/>
                </a:ext>
              </a:extLst>
            </p:cNvPr>
            <p:cNvSpPr/>
            <p:nvPr/>
          </p:nvSpPr>
          <p:spPr>
            <a:xfrm>
              <a:off x="5980499" y="3559955"/>
              <a:ext cx="74232" cy="199381"/>
            </a:xfrm>
            <a:custGeom>
              <a:avLst/>
              <a:gdLst/>
              <a:ahLst/>
              <a:cxnLst/>
              <a:rect l="l" t="t" r="r" b="b"/>
              <a:pathLst>
                <a:path w="55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854;p58">
              <a:extLst>
                <a:ext uri="{FF2B5EF4-FFF2-40B4-BE49-F238E27FC236}">
                  <a16:creationId xmlns:a16="http://schemas.microsoft.com/office/drawing/2014/main" id="{9D29BF4B-C7D0-1EB6-E851-62DAD2CEF0B5}"/>
                </a:ext>
              </a:extLst>
            </p:cNvPr>
            <p:cNvSpPr/>
            <p:nvPr/>
          </p:nvSpPr>
          <p:spPr>
            <a:xfrm>
              <a:off x="5822521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18"/>
                    <a:pt x="7627" y="1241"/>
                    <a:pt x="7473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34"/>
                    <a:pt x="123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855;p58">
              <a:extLst>
                <a:ext uri="{FF2B5EF4-FFF2-40B4-BE49-F238E27FC236}">
                  <a16:creationId xmlns:a16="http://schemas.microsoft.com/office/drawing/2014/main" id="{A9314453-7D85-D85F-5E86-6B89C21BAA30}"/>
                </a:ext>
              </a:extLst>
            </p:cNvPr>
            <p:cNvSpPr/>
            <p:nvPr/>
          </p:nvSpPr>
          <p:spPr>
            <a:xfrm>
              <a:off x="6670026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856;p58">
              <a:extLst>
                <a:ext uri="{FF2B5EF4-FFF2-40B4-BE49-F238E27FC236}">
                  <a16:creationId xmlns:a16="http://schemas.microsoft.com/office/drawing/2014/main" id="{A716CF7C-E295-47AD-469D-701640C939CD}"/>
                </a:ext>
              </a:extLst>
            </p:cNvPr>
            <p:cNvSpPr/>
            <p:nvPr/>
          </p:nvSpPr>
          <p:spPr>
            <a:xfrm>
              <a:off x="6518882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57;p58">
              <a:extLst>
                <a:ext uri="{FF2B5EF4-FFF2-40B4-BE49-F238E27FC236}">
                  <a16:creationId xmlns:a16="http://schemas.microsoft.com/office/drawing/2014/main" id="{853D21F6-69BA-AE12-D92E-2B0B947C1059}"/>
                </a:ext>
              </a:extLst>
            </p:cNvPr>
            <p:cNvSpPr/>
            <p:nvPr/>
          </p:nvSpPr>
          <p:spPr>
            <a:xfrm>
              <a:off x="5980499" y="3559955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58;p58">
              <a:extLst>
                <a:ext uri="{FF2B5EF4-FFF2-40B4-BE49-F238E27FC236}">
                  <a16:creationId xmlns:a16="http://schemas.microsoft.com/office/drawing/2014/main" id="{E3141D98-F665-A1CE-3608-20B0564B1273}"/>
                </a:ext>
              </a:extLst>
            </p:cNvPr>
            <p:cNvSpPr/>
            <p:nvPr/>
          </p:nvSpPr>
          <p:spPr>
            <a:xfrm>
              <a:off x="5715327" y="3362180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59;p58">
              <a:extLst>
                <a:ext uri="{FF2B5EF4-FFF2-40B4-BE49-F238E27FC236}">
                  <a16:creationId xmlns:a16="http://schemas.microsoft.com/office/drawing/2014/main" id="{43BAB26E-8088-EB2A-2587-CA62C1A34CB0}"/>
                </a:ext>
              </a:extLst>
            </p:cNvPr>
            <p:cNvSpPr/>
            <p:nvPr/>
          </p:nvSpPr>
          <p:spPr>
            <a:xfrm>
              <a:off x="6562832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60;p58">
              <a:extLst>
                <a:ext uri="{FF2B5EF4-FFF2-40B4-BE49-F238E27FC236}">
                  <a16:creationId xmlns:a16="http://schemas.microsoft.com/office/drawing/2014/main" id="{160651DC-2F93-3175-5055-E139C49AA742}"/>
                </a:ext>
              </a:extLst>
            </p:cNvPr>
            <p:cNvSpPr/>
            <p:nvPr/>
          </p:nvSpPr>
          <p:spPr>
            <a:xfrm>
              <a:off x="6411688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61;p58">
              <a:extLst>
                <a:ext uri="{FF2B5EF4-FFF2-40B4-BE49-F238E27FC236}">
                  <a16:creationId xmlns:a16="http://schemas.microsoft.com/office/drawing/2014/main" id="{D6A66505-BBC4-3EEB-01F2-1BC90B71A03E}"/>
                </a:ext>
              </a:extLst>
            </p:cNvPr>
            <p:cNvSpPr/>
            <p:nvPr/>
          </p:nvSpPr>
          <p:spPr>
            <a:xfrm>
              <a:off x="5873304" y="336218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62;p58">
              <a:extLst>
                <a:ext uri="{FF2B5EF4-FFF2-40B4-BE49-F238E27FC236}">
                  <a16:creationId xmlns:a16="http://schemas.microsoft.com/office/drawing/2014/main" id="{14BFBD7D-ECAE-CBF3-169F-7B766AA64A26}"/>
                </a:ext>
              </a:extLst>
            </p:cNvPr>
            <p:cNvSpPr/>
            <p:nvPr/>
          </p:nvSpPr>
          <p:spPr>
            <a:xfrm>
              <a:off x="5715327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0" y="1231"/>
                  </a:lnTo>
                  <a:lnTo>
                    <a:pt x="0" y="1210"/>
                  </a:ln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63;p58">
              <a:extLst>
                <a:ext uri="{FF2B5EF4-FFF2-40B4-BE49-F238E27FC236}">
                  <a16:creationId xmlns:a16="http://schemas.microsoft.com/office/drawing/2014/main" id="{56B25EA5-11A2-A0A6-DCC4-861E2D962238}"/>
                </a:ext>
              </a:extLst>
            </p:cNvPr>
            <p:cNvSpPr/>
            <p:nvPr/>
          </p:nvSpPr>
          <p:spPr>
            <a:xfrm>
              <a:off x="6562832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64;p58">
              <a:extLst>
                <a:ext uri="{FF2B5EF4-FFF2-40B4-BE49-F238E27FC236}">
                  <a16:creationId xmlns:a16="http://schemas.microsoft.com/office/drawing/2014/main" id="{FCCA2490-CFFA-6221-2EEA-34EF42857D64}"/>
                </a:ext>
              </a:extLst>
            </p:cNvPr>
            <p:cNvSpPr/>
            <p:nvPr/>
          </p:nvSpPr>
          <p:spPr>
            <a:xfrm>
              <a:off x="6411688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65;p58">
              <a:extLst>
                <a:ext uri="{FF2B5EF4-FFF2-40B4-BE49-F238E27FC236}">
                  <a16:creationId xmlns:a16="http://schemas.microsoft.com/office/drawing/2014/main" id="{EF8233D4-1EF6-4F03-5E4D-4E92C7BB9E53}"/>
                </a:ext>
              </a:extLst>
            </p:cNvPr>
            <p:cNvSpPr/>
            <p:nvPr/>
          </p:nvSpPr>
          <p:spPr>
            <a:xfrm>
              <a:off x="5873304" y="336218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866;p58">
              <a:extLst>
                <a:ext uri="{FF2B5EF4-FFF2-40B4-BE49-F238E27FC236}">
                  <a16:creationId xmlns:a16="http://schemas.microsoft.com/office/drawing/2014/main" id="{66FB5CFC-5358-F253-F3B8-4586B9E50D53}"/>
                </a:ext>
              </a:extLst>
            </p:cNvPr>
            <p:cNvSpPr/>
            <p:nvPr/>
          </p:nvSpPr>
          <p:spPr>
            <a:xfrm>
              <a:off x="5822521" y="3164405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867;p58">
              <a:extLst>
                <a:ext uri="{FF2B5EF4-FFF2-40B4-BE49-F238E27FC236}">
                  <a16:creationId xmlns:a16="http://schemas.microsoft.com/office/drawing/2014/main" id="{4E27CE27-607F-30F3-65B0-ADAC208A5E99}"/>
                </a:ext>
              </a:extLst>
            </p:cNvPr>
            <p:cNvSpPr/>
            <p:nvPr/>
          </p:nvSpPr>
          <p:spPr>
            <a:xfrm>
              <a:off x="6670026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868;p58">
              <a:extLst>
                <a:ext uri="{FF2B5EF4-FFF2-40B4-BE49-F238E27FC236}">
                  <a16:creationId xmlns:a16="http://schemas.microsoft.com/office/drawing/2014/main" id="{5B2E8F41-6B82-968B-9951-6C240FE228D7}"/>
                </a:ext>
              </a:extLst>
            </p:cNvPr>
            <p:cNvSpPr/>
            <p:nvPr/>
          </p:nvSpPr>
          <p:spPr>
            <a:xfrm>
              <a:off x="6518882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869;p58">
              <a:extLst>
                <a:ext uri="{FF2B5EF4-FFF2-40B4-BE49-F238E27FC236}">
                  <a16:creationId xmlns:a16="http://schemas.microsoft.com/office/drawing/2014/main" id="{14EC2D98-C375-B91D-E983-87C0BE1C271C}"/>
                </a:ext>
              </a:extLst>
            </p:cNvPr>
            <p:cNvSpPr/>
            <p:nvPr/>
          </p:nvSpPr>
          <p:spPr>
            <a:xfrm>
              <a:off x="5980499" y="3164405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870;p58">
              <a:extLst>
                <a:ext uri="{FF2B5EF4-FFF2-40B4-BE49-F238E27FC236}">
                  <a16:creationId xmlns:a16="http://schemas.microsoft.com/office/drawing/2014/main" id="{BC90E1F3-6B2F-30BC-2B81-E4EF818626F1}"/>
                </a:ext>
              </a:extLst>
            </p:cNvPr>
            <p:cNvSpPr/>
            <p:nvPr/>
          </p:nvSpPr>
          <p:spPr>
            <a:xfrm>
              <a:off x="5822521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0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871;p58">
              <a:extLst>
                <a:ext uri="{FF2B5EF4-FFF2-40B4-BE49-F238E27FC236}">
                  <a16:creationId xmlns:a16="http://schemas.microsoft.com/office/drawing/2014/main" id="{897CABAD-6D3D-0CEE-F632-E02F3C243D53}"/>
                </a:ext>
              </a:extLst>
            </p:cNvPr>
            <p:cNvSpPr/>
            <p:nvPr/>
          </p:nvSpPr>
          <p:spPr>
            <a:xfrm>
              <a:off x="6670026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872;p58">
              <a:extLst>
                <a:ext uri="{FF2B5EF4-FFF2-40B4-BE49-F238E27FC236}">
                  <a16:creationId xmlns:a16="http://schemas.microsoft.com/office/drawing/2014/main" id="{3D70DCBA-D130-48BA-0C99-9A3A0C3B808C}"/>
                </a:ext>
              </a:extLst>
            </p:cNvPr>
            <p:cNvSpPr/>
            <p:nvPr/>
          </p:nvSpPr>
          <p:spPr>
            <a:xfrm>
              <a:off x="6518882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873;p58">
              <a:extLst>
                <a:ext uri="{FF2B5EF4-FFF2-40B4-BE49-F238E27FC236}">
                  <a16:creationId xmlns:a16="http://schemas.microsoft.com/office/drawing/2014/main" id="{9EE50820-7923-535E-2F8D-9E774D5E1690}"/>
                </a:ext>
              </a:extLst>
            </p:cNvPr>
            <p:cNvSpPr/>
            <p:nvPr/>
          </p:nvSpPr>
          <p:spPr>
            <a:xfrm>
              <a:off x="5980499" y="3164405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874;p58">
              <a:extLst>
                <a:ext uri="{FF2B5EF4-FFF2-40B4-BE49-F238E27FC236}">
                  <a16:creationId xmlns:a16="http://schemas.microsoft.com/office/drawing/2014/main" id="{02FF4995-080C-1C22-7CAF-5C6A3E91ACC2}"/>
                </a:ext>
              </a:extLst>
            </p:cNvPr>
            <p:cNvSpPr/>
            <p:nvPr/>
          </p:nvSpPr>
          <p:spPr>
            <a:xfrm>
              <a:off x="5822521" y="2966497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59" y="0"/>
                  </a:moveTo>
                  <a:cubicBezTo>
                    <a:pt x="114" y="0"/>
                    <a:pt x="0" y="120"/>
                    <a:pt x="0" y="26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59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875;p58">
              <a:extLst>
                <a:ext uri="{FF2B5EF4-FFF2-40B4-BE49-F238E27FC236}">
                  <a16:creationId xmlns:a16="http://schemas.microsoft.com/office/drawing/2014/main" id="{786157AD-474B-773D-5BC1-75C7CA3B7AA1}"/>
                </a:ext>
              </a:extLst>
            </p:cNvPr>
            <p:cNvSpPr/>
            <p:nvPr/>
          </p:nvSpPr>
          <p:spPr>
            <a:xfrm>
              <a:off x="6670026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876;p58">
              <a:extLst>
                <a:ext uri="{FF2B5EF4-FFF2-40B4-BE49-F238E27FC236}">
                  <a16:creationId xmlns:a16="http://schemas.microsoft.com/office/drawing/2014/main" id="{C3266911-F417-0118-C58A-41A383F3D614}"/>
                </a:ext>
              </a:extLst>
            </p:cNvPr>
            <p:cNvSpPr/>
            <p:nvPr/>
          </p:nvSpPr>
          <p:spPr>
            <a:xfrm>
              <a:off x="6518882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877;p58">
              <a:extLst>
                <a:ext uri="{FF2B5EF4-FFF2-40B4-BE49-F238E27FC236}">
                  <a16:creationId xmlns:a16="http://schemas.microsoft.com/office/drawing/2014/main" id="{483F38B3-743E-3BAA-8860-16D9907D4386}"/>
                </a:ext>
              </a:extLst>
            </p:cNvPr>
            <p:cNvSpPr/>
            <p:nvPr/>
          </p:nvSpPr>
          <p:spPr>
            <a:xfrm>
              <a:off x="5980499" y="2966497"/>
              <a:ext cx="74232" cy="198041"/>
            </a:xfrm>
            <a:custGeom>
              <a:avLst/>
              <a:gdLst/>
              <a:ahLst/>
              <a:cxnLst/>
              <a:rect l="l" t="t" r="r" b="b"/>
              <a:pathLst>
                <a:path w="55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878;p58">
              <a:extLst>
                <a:ext uri="{FF2B5EF4-FFF2-40B4-BE49-F238E27FC236}">
                  <a16:creationId xmlns:a16="http://schemas.microsoft.com/office/drawing/2014/main" id="{76715C84-27D9-309C-9A91-69410B1D0511}"/>
                </a:ext>
              </a:extLst>
            </p:cNvPr>
            <p:cNvSpPr/>
            <p:nvPr/>
          </p:nvSpPr>
          <p:spPr>
            <a:xfrm>
              <a:off x="5822521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"/>
                    <a:pt x="7750" y="11"/>
                    <a:pt x="7750" y="2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1"/>
                    <a:pt x="0" y="1211"/>
                    <a:pt x="0" y="1200"/>
                  </a:cubicBezTo>
                  <a:lnTo>
                    <a:pt x="0" y="26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879;p58">
              <a:extLst>
                <a:ext uri="{FF2B5EF4-FFF2-40B4-BE49-F238E27FC236}">
                  <a16:creationId xmlns:a16="http://schemas.microsoft.com/office/drawing/2014/main" id="{286F0943-7904-30BE-F2E3-70C0AABADCBF}"/>
                </a:ext>
              </a:extLst>
            </p:cNvPr>
            <p:cNvSpPr/>
            <p:nvPr/>
          </p:nvSpPr>
          <p:spPr>
            <a:xfrm>
              <a:off x="6670026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880;p58">
              <a:extLst>
                <a:ext uri="{FF2B5EF4-FFF2-40B4-BE49-F238E27FC236}">
                  <a16:creationId xmlns:a16="http://schemas.microsoft.com/office/drawing/2014/main" id="{8813626D-2AE2-AA70-4ADD-64D11C3CC691}"/>
                </a:ext>
              </a:extLst>
            </p:cNvPr>
            <p:cNvSpPr/>
            <p:nvPr/>
          </p:nvSpPr>
          <p:spPr>
            <a:xfrm>
              <a:off x="6518882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881;p58">
              <a:extLst>
                <a:ext uri="{FF2B5EF4-FFF2-40B4-BE49-F238E27FC236}">
                  <a16:creationId xmlns:a16="http://schemas.microsoft.com/office/drawing/2014/main" id="{6AE82D94-7E75-FEE0-915C-2745795BB81E}"/>
                </a:ext>
              </a:extLst>
            </p:cNvPr>
            <p:cNvSpPr/>
            <p:nvPr/>
          </p:nvSpPr>
          <p:spPr>
            <a:xfrm>
              <a:off x="5980499" y="2966497"/>
              <a:ext cx="74232" cy="165079"/>
            </a:xfrm>
            <a:custGeom>
              <a:avLst/>
              <a:gdLst/>
              <a:ahLst/>
              <a:cxnLst/>
              <a:rect l="l" t="t" r="r" b="b"/>
              <a:pathLst>
                <a:path w="55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882;p58">
              <a:extLst>
                <a:ext uri="{FF2B5EF4-FFF2-40B4-BE49-F238E27FC236}">
                  <a16:creationId xmlns:a16="http://schemas.microsoft.com/office/drawing/2014/main" id="{3571479C-706A-961A-FC4D-ECEF54322F1E}"/>
                </a:ext>
              </a:extLst>
            </p:cNvPr>
            <p:cNvSpPr/>
            <p:nvPr/>
          </p:nvSpPr>
          <p:spPr>
            <a:xfrm>
              <a:off x="5943383" y="276738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883;p58">
              <a:extLst>
                <a:ext uri="{FF2B5EF4-FFF2-40B4-BE49-F238E27FC236}">
                  <a16:creationId xmlns:a16="http://schemas.microsoft.com/office/drawing/2014/main" id="{DAD1B606-3E4B-31A7-A019-D3F368D7DFBA}"/>
                </a:ext>
              </a:extLst>
            </p:cNvPr>
            <p:cNvSpPr/>
            <p:nvPr/>
          </p:nvSpPr>
          <p:spPr>
            <a:xfrm>
              <a:off x="6790887" y="2767382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884;p58">
              <a:extLst>
                <a:ext uri="{FF2B5EF4-FFF2-40B4-BE49-F238E27FC236}">
                  <a16:creationId xmlns:a16="http://schemas.microsoft.com/office/drawing/2014/main" id="{24BA2C87-CDC7-7929-AC57-E7798DD3A204}"/>
                </a:ext>
              </a:extLst>
            </p:cNvPr>
            <p:cNvSpPr/>
            <p:nvPr/>
          </p:nvSpPr>
          <p:spPr>
            <a:xfrm>
              <a:off x="6639744" y="2767382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885;p58">
              <a:extLst>
                <a:ext uri="{FF2B5EF4-FFF2-40B4-BE49-F238E27FC236}">
                  <a16:creationId xmlns:a16="http://schemas.microsoft.com/office/drawing/2014/main" id="{695DB025-AEF3-E9C6-357D-B27CE31B1F72}"/>
                </a:ext>
              </a:extLst>
            </p:cNvPr>
            <p:cNvSpPr/>
            <p:nvPr/>
          </p:nvSpPr>
          <p:spPr>
            <a:xfrm>
              <a:off x="6101360" y="2767382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886;p58">
              <a:extLst>
                <a:ext uri="{FF2B5EF4-FFF2-40B4-BE49-F238E27FC236}">
                  <a16:creationId xmlns:a16="http://schemas.microsoft.com/office/drawing/2014/main" id="{B15808E4-0D9A-9894-469C-5522229FCD10}"/>
                </a:ext>
              </a:extLst>
            </p:cNvPr>
            <p:cNvSpPr/>
            <p:nvPr/>
          </p:nvSpPr>
          <p:spPr>
            <a:xfrm>
              <a:off x="5943383" y="2767382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31"/>
                    <a:pt x="7474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887;p58">
              <a:extLst>
                <a:ext uri="{FF2B5EF4-FFF2-40B4-BE49-F238E27FC236}">
                  <a16:creationId xmlns:a16="http://schemas.microsoft.com/office/drawing/2014/main" id="{47BEB85F-E637-B2ED-72E9-C0ADD3292CAD}"/>
                </a:ext>
              </a:extLst>
            </p:cNvPr>
            <p:cNvSpPr/>
            <p:nvPr/>
          </p:nvSpPr>
          <p:spPr>
            <a:xfrm>
              <a:off x="6790887" y="2767382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888;p58">
              <a:extLst>
                <a:ext uri="{FF2B5EF4-FFF2-40B4-BE49-F238E27FC236}">
                  <a16:creationId xmlns:a16="http://schemas.microsoft.com/office/drawing/2014/main" id="{4E39E047-C49F-5DF0-E587-8D34BB58B51F}"/>
                </a:ext>
              </a:extLst>
            </p:cNvPr>
            <p:cNvSpPr/>
            <p:nvPr/>
          </p:nvSpPr>
          <p:spPr>
            <a:xfrm>
              <a:off x="6639744" y="2767382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889;p58">
              <a:extLst>
                <a:ext uri="{FF2B5EF4-FFF2-40B4-BE49-F238E27FC236}">
                  <a16:creationId xmlns:a16="http://schemas.microsoft.com/office/drawing/2014/main" id="{5CDF0432-62D9-1EE0-6095-E0B3FA125E6D}"/>
                </a:ext>
              </a:extLst>
            </p:cNvPr>
            <p:cNvSpPr/>
            <p:nvPr/>
          </p:nvSpPr>
          <p:spPr>
            <a:xfrm>
              <a:off x="6101360" y="2767382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890;p58">
              <a:extLst>
                <a:ext uri="{FF2B5EF4-FFF2-40B4-BE49-F238E27FC236}">
                  <a16:creationId xmlns:a16="http://schemas.microsoft.com/office/drawing/2014/main" id="{CA8B1C9F-3E45-7246-2DB3-117BCCCAB104}"/>
                </a:ext>
              </a:extLst>
            </p:cNvPr>
            <p:cNvSpPr/>
            <p:nvPr/>
          </p:nvSpPr>
          <p:spPr>
            <a:xfrm>
              <a:off x="5822521" y="2569608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23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891;p58">
              <a:extLst>
                <a:ext uri="{FF2B5EF4-FFF2-40B4-BE49-F238E27FC236}">
                  <a16:creationId xmlns:a16="http://schemas.microsoft.com/office/drawing/2014/main" id="{CF88A8D3-5D55-22DE-52C2-22621CC097E5}"/>
                </a:ext>
              </a:extLst>
            </p:cNvPr>
            <p:cNvSpPr/>
            <p:nvPr/>
          </p:nvSpPr>
          <p:spPr>
            <a:xfrm>
              <a:off x="6670026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892;p58">
              <a:extLst>
                <a:ext uri="{FF2B5EF4-FFF2-40B4-BE49-F238E27FC236}">
                  <a16:creationId xmlns:a16="http://schemas.microsoft.com/office/drawing/2014/main" id="{12B87E35-E0CA-AC5E-DE9A-4A83FD40954D}"/>
                </a:ext>
              </a:extLst>
            </p:cNvPr>
            <p:cNvSpPr/>
            <p:nvPr/>
          </p:nvSpPr>
          <p:spPr>
            <a:xfrm>
              <a:off x="6518882" y="256960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893;p58">
              <a:extLst>
                <a:ext uri="{FF2B5EF4-FFF2-40B4-BE49-F238E27FC236}">
                  <a16:creationId xmlns:a16="http://schemas.microsoft.com/office/drawing/2014/main" id="{DDFECAFC-2B42-09AC-F3E4-333A30C332E7}"/>
                </a:ext>
              </a:extLst>
            </p:cNvPr>
            <p:cNvSpPr/>
            <p:nvPr/>
          </p:nvSpPr>
          <p:spPr>
            <a:xfrm>
              <a:off x="5980499" y="256960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894;p58">
              <a:extLst>
                <a:ext uri="{FF2B5EF4-FFF2-40B4-BE49-F238E27FC236}">
                  <a16:creationId xmlns:a16="http://schemas.microsoft.com/office/drawing/2014/main" id="{44D87ED6-BBEF-9789-E3C8-E896861C954C}"/>
                </a:ext>
              </a:extLst>
            </p:cNvPr>
            <p:cNvSpPr/>
            <p:nvPr/>
          </p:nvSpPr>
          <p:spPr>
            <a:xfrm>
              <a:off x="5822521" y="256960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895;p58">
              <a:extLst>
                <a:ext uri="{FF2B5EF4-FFF2-40B4-BE49-F238E27FC236}">
                  <a16:creationId xmlns:a16="http://schemas.microsoft.com/office/drawing/2014/main" id="{7ACE24AD-897D-E771-FE47-285B41A94F41}"/>
                </a:ext>
              </a:extLst>
            </p:cNvPr>
            <p:cNvSpPr/>
            <p:nvPr/>
          </p:nvSpPr>
          <p:spPr>
            <a:xfrm>
              <a:off x="6670026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896;p58">
              <a:extLst>
                <a:ext uri="{FF2B5EF4-FFF2-40B4-BE49-F238E27FC236}">
                  <a16:creationId xmlns:a16="http://schemas.microsoft.com/office/drawing/2014/main" id="{28D55AC3-5E61-B3F6-B6EC-C8CA771754D4}"/>
                </a:ext>
              </a:extLst>
            </p:cNvPr>
            <p:cNvSpPr/>
            <p:nvPr/>
          </p:nvSpPr>
          <p:spPr>
            <a:xfrm>
              <a:off x="6518882" y="256960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897;p58">
              <a:extLst>
                <a:ext uri="{FF2B5EF4-FFF2-40B4-BE49-F238E27FC236}">
                  <a16:creationId xmlns:a16="http://schemas.microsoft.com/office/drawing/2014/main" id="{B1AB6EBB-D318-FDA1-3336-7A2DD0BC8F56}"/>
                </a:ext>
              </a:extLst>
            </p:cNvPr>
            <p:cNvSpPr/>
            <p:nvPr/>
          </p:nvSpPr>
          <p:spPr>
            <a:xfrm>
              <a:off x="5980499" y="256960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898;p58">
              <a:extLst>
                <a:ext uri="{FF2B5EF4-FFF2-40B4-BE49-F238E27FC236}">
                  <a16:creationId xmlns:a16="http://schemas.microsoft.com/office/drawing/2014/main" id="{0B652D17-1A05-CA70-8285-8928C1BF5226}"/>
                </a:ext>
              </a:extLst>
            </p:cNvPr>
            <p:cNvSpPr/>
            <p:nvPr/>
          </p:nvSpPr>
          <p:spPr>
            <a:xfrm>
              <a:off x="5822521" y="2371699"/>
              <a:ext cx="1074218" cy="198041"/>
            </a:xfrm>
            <a:custGeom>
              <a:avLst/>
              <a:gdLst/>
              <a:ahLst/>
              <a:cxnLst/>
              <a:rect l="l" t="t" r="r" b="b"/>
              <a:pathLst>
                <a:path w="8017" h="1478" extrusionOk="0">
                  <a:moveTo>
                    <a:pt x="260" y="1"/>
                  </a:moveTo>
                  <a:cubicBezTo>
                    <a:pt x="114" y="1"/>
                    <a:pt x="0" y="130"/>
                    <a:pt x="0" y="278"/>
                  </a:cubicBezTo>
                  <a:lnTo>
                    <a:pt x="0" y="1200"/>
                  </a:lnTo>
                  <a:cubicBezTo>
                    <a:pt x="0" y="1344"/>
                    <a:pt x="123" y="146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44"/>
                    <a:pt x="8017" y="1200"/>
                  </a:cubicBezTo>
                  <a:lnTo>
                    <a:pt x="8017" y="268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6" y="1"/>
                    <a:pt x="26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899;p58">
              <a:extLst>
                <a:ext uri="{FF2B5EF4-FFF2-40B4-BE49-F238E27FC236}">
                  <a16:creationId xmlns:a16="http://schemas.microsoft.com/office/drawing/2014/main" id="{72B8B7F9-6839-300A-6D73-F909ECAA261D}"/>
                </a:ext>
              </a:extLst>
            </p:cNvPr>
            <p:cNvSpPr/>
            <p:nvPr/>
          </p:nvSpPr>
          <p:spPr>
            <a:xfrm>
              <a:off x="6670026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900;p58">
              <a:extLst>
                <a:ext uri="{FF2B5EF4-FFF2-40B4-BE49-F238E27FC236}">
                  <a16:creationId xmlns:a16="http://schemas.microsoft.com/office/drawing/2014/main" id="{66D13AEE-240B-1D93-153A-3B90963A1499}"/>
                </a:ext>
              </a:extLst>
            </p:cNvPr>
            <p:cNvSpPr/>
            <p:nvPr/>
          </p:nvSpPr>
          <p:spPr>
            <a:xfrm>
              <a:off x="6518882" y="237183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901;p58">
              <a:extLst>
                <a:ext uri="{FF2B5EF4-FFF2-40B4-BE49-F238E27FC236}">
                  <a16:creationId xmlns:a16="http://schemas.microsoft.com/office/drawing/2014/main" id="{D601707A-9687-2372-691D-47F3AD42411D}"/>
                </a:ext>
              </a:extLst>
            </p:cNvPr>
            <p:cNvSpPr/>
            <p:nvPr/>
          </p:nvSpPr>
          <p:spPr>
            <a:xfrm>
              <a:off x="5980499" y="237183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902;p58">
              <a:extLst>
                <a:ext uri="{FF2B5EF4-FFF2-40B4-BE49-F238E27FC236}">
                  <a16:creationId xmlns:a16="http://schemas.microsoft.com/office/drawing/2014/main" id="{85090B12-8DF0-42A3-D84A-010DB600054F}"/>
                </a:ext>
              </a:extLst>
            </p:cNvPr>
            <p:cNvSpPr/>
            <p:nvPr/>
          </p:nvSpPr>
          <p:spPr>
            <a:xfrm>
              <a:off x="5822521" y="2371833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0"/>
                    <a:pt x="7750" y="10"/>
                    <a:pt x="7750" y="21"/>
                  </a:cubicBezTo>
                  <a:lnTo>
                    <a:pt x="7750" y="953"/>
                  </a:lnTo>
                  <a:cubicBezTo>
                    <a:pt x="7750" y="1107"/>
                    <a:pt x="7627" y="1230"/>
                    <a:pt x="7473" y="1230"/>
                  </a:cubicBezTo>
                  <a:lnTo>
                    <a:pt x="0" y="1230"/>
                  </a:lnTo>
                  <a:cubicBezTo>
                    <a:pt x="0" y="1220"/>
                    <a:pt x="0" y="1210"/>
                    <a:pt x="0" y="1199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903;p58">
              <a:extLst>
                <a:ext uri="{FF2B5EF4-FFF2-40B4-BE49-F238E27FC236}">
                  <a16:creationId xmlns:a16="http://schemas.microsoft.com/office/drawing/2014/main" id="{8D650DA4-B7A3-9218-BC7A-631E031815BA}"/>
                </a:ext>
              </a:extLst>
            </p:cNvPr>
            <p:cNvSpPr/>
            <p:nvPr/>
          </p:nvSpPr>
          <p:spPr>
            <a:xfrm>
              <a:off x="6670026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904;p58">
              <a:extLst>
                <a:ext uri="{FF2B5EF4-FFF2-40B4-BE49-F238E27FC236}">
                  <a16:creationId xmlns:a16="http://schemas.microsoft.com/office/drawing/2014/main" id="{25983C22-4CEB-531E-F882-039FCED789D6}"/>
                </a:ext>
              </a:extLst>
            </p:cNvPr>
            <p:cNvSpPr/>
            <p:nvPr/>
          </p:nvSpPr>
          <p:spPr>
            <a:xfrm>
              <a:off x="6518882" y="237183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905;p58">
              <a:extLst>
                <a:ext uri="{FF2B5EF4-FFF2-40B4-BE49-F238E27FC236}">
                  <a16:creationId xmlns:a16="http://schemas.microsoft.com/office/drawing/2014/main" id="{ABB5EE1D-0578-60EE-1BC1-87528A116594}"/>
                </a:ext>
              </a:extLst>
            </p:cNvPr>
            <p:cNvSpPr/>
            <p:nvPr/>
          </p:nvSpPr>
          <p:spPr>
            <a:xfrm>
              <a:off x="5980499" y="237183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906;p58">
              <a:extLst>
                <a:ext uri="{FF2B5EF4-FFF2-40B4-BE49-F238E27FC236}">
                  <a16:creationId xmlns:a16="http://schemas.microsoft.com/office/drawing/2014/main" id="{33D8B56F-5855-64CB-6525-9944F5545C00}"/>
                </a:ext>
              </a:extLst>
            </p:cNvPr>
            <p:cNvSpPr/>
            <p:nvPr/>
          </p:nvSpPr>
          <p:spPr>
            <a:xfrm>
              <a:off x="5752443" y="2172584"/>
              <a:ext cx="1074218" cy="199381"/>
            </a:xfrm>
            <a:custGeom>
              <a:avLst/>
              <a:gdLst/>
              <a:ahLst/>
              <a:cxnLst/>
              <a:rect l="l" t="t" r="r" b="b"/>
              <a:pathLst>
                <a:path w="8017" h="1488" extrusionOk="0">
                  <a:moveTo>
                    <a:pt x="277" y="1"/>
                  </a:moveTo>
                  <a:cubicBezTo>
                    <a:pt x="123" y="1"/>
                    <a:pt x="0" y="124"/>
                    <a:pt x="0" y="277"/>
                  </a:cubicBezTo>
                  <a:lnTo>
                    <a:pt x="0" y="1210"/>
                  </a:lnTo>
                  <a:cubicBezTo>
                    <a:pt x="0" y="1354"/>
                    <a:pt x="123" y="147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907;p58">
              <a:extLst>
                <a:ext uri="{FF2B5EF4-FFF2-40B4-BE49-F238E27FC236}">
                  <a16:creationId xmlns:a16="http://schemas.microsoft.com/office/drawing/2014/main" id="{C8F8014B-2050-88A3-B534-A8665A756792}"/>
                </a:ext>
              </a:extLst>
            </p:cNvPr>
            <p:cNvSpPr/>
            <p:nvPr/>
          </p:nvSpPr>
          <p:spPr>
            <a:xfrm>
              <a:off x="6599948" y="2172584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908;p58">
              <a:extLst>
                <a:ext uri="{FF2B5EF4-FFF2-40B4-BE49-F238E27FC236}">
                  <a16:creationId xmlns:a16="http://schemas.microsoft.com/office/drawing/2014/main" id="{C8E436FE-0846-C0AE-DB2B-C4B561D390F5}"/>
                </a:ext>
              </a:extLst>
            </p:cNvPr>
            <p:cNvSpPr/>
            <p:nvPr/>
          </p:nvSpPr>
          <p:spPr>
            <a:xfrm>
              <a:off x="6448804" y="2172584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909;p58">
              <a:extLst>
                <a:ext uri="{FF2B5EF4-FFF2-40B4-BE49-F238E27FC236}">
                  <a16:creationId xmlns:a16="http://schemas.microsoft.com/office/drawing/2014/main" id="{E169C76F-535F-8EA8-BCD8-A2B37A102B87}"/>
                </a:ext>
              </a:extLst>
            </p:cNvPr>
            <p:cNvSpPr/>
            <p:nvPr/>
          </p:nvSpPr>
          <p:spPr>
            <a:xfrm>
              <a:off x="5910420" y="2172584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1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910;p58">
              <a:extLst>
                <a:ext uri="{FF2B5EF4-FFF2-40B4-BE49-F238E27FC236}">
                  <a16:creationId xmlns:a16="http://schemas.microsoft.com/office/drawing/2014/main" id="{A72E1C4A-2700-8524-15CD-CF4FEFA26D38}"/>
                </a:ext>
              </a:extLst>
            </p:cNvPr>
            <p:cNvSpPr/>
            <p:nvPr/>
          </p:nvSpPr>
          <p:spPr>
            <a:xfrm>
              <a:off x="5752443" y="2172584"/>
              <a:ext cx="1038576" cy="166419"/>
            </a:xfrm>
            <a:custGeom>
              <a:avLst/>
              <a:gdLst/>
              <a:ahLst/>
              <a:cxnLst/>
              <a:rect l="l" t="t" r="r" b="b"/>
              <a:pathLst>
                <a:path w="7751" h="1242" extrusionOk="0">
                  <a:moveTo>
                    <a:pt x="277" y="1"/>
                  </a:moveTo>
                  <a:lnTo>
                    <a:pt x="7750" y="1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64"/>
                  </a:lnTo>
                  <a:cubicBezTo>
                    <a:pt x="7750" y="1108"/>
                    <a:pt x="7627" y="123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1"/>
                    <a:pt x="0" y="1210"/>
                  </a:cubicBezTo>
                  <a:lnTo>
                    <a:pt x="0" y="277"/>
                  </a:lnTo>
                  <a:cubicBezTo>
                    <a:pt x="0" y="124"/>
                    <a:pt x="123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911;p58">
              <a:extLst>
                <a:ext uri="{FF2B5EF4-FFF2-40B4-BE49-F238E27FC236}">
                  <a16:creationId xmlns:a16="http://schemas.microsoft.com/office/drawing/2014/main" id="{E8B8971B-BAF5-F23A-49EB-0C8F263FF215}"/>
                </a:ext>
              </a:extLst>
            </p:cNvPr>
            <p:cNvSpPr/>
            <p:nvPr/>
          </p:nvSpPr>
          <p:spPr>
            <a:xfrm>
              <a:off x="6599948" y="2172584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912;p58">
              <a:extLst>
                <a:ext uri="{FF2B5EF4-FFF2-40B4-BE49-F238E27FC236}">
                  <a16:creationId xmlns:a16="http://schemas.microsoft.com/office/drawing/2014/main" id="{5A48BBBD-0690-00A4-BBEF-130374EB9F34}"/>
                </a:ext>
              </a:extLst>
            </p:cNvPr>
            <p:cNvSpPr/>
            <p:nvPr/>
          </p:nvSpPr>
          <p:spPr>
            <a:xfrm>
              <a:off x="6448804" y="2172584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913;p58">
              <a:extLst>
                <a:ext uri="{FF2B5EF4-FFF2-40B4-BE49-F238E27FC236}">
                  <a16:creationId xmlns:a16="http://schemas.microsoft.com/office/drawing/2014/main" id="{A2991DC8-23FC-1860-7ED9-0649AE143992}"/>
                </a:ext>
              </a:extLst>
            </p:cNvPr>
            <p:cNvSpPr/>
            <p:nvPr/>
          </p:nvSpPr>
          <p:spPr>
            <a:xfrm>
              <a:off x="5910420" y="2172584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1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914;p58">
              <a:extLst>
                <a:ext uri="{FF2B5EF4-FFF2-40B4-BE49-F238E27FC236}">
                  <a16:creationId xmlns:a16="http://schemas.microsoft.com/office/drawing/2014/main" id="{2957C8E8-3176-744B-726D-A02DADB6C0AD}"/>
                </a:ext>
              </a:extLst>
            </p:cNvPr>
            <p:cNvSpPr/>
            <p:nvPr/>
          </p:nvSpPr>
          <p:spPr>
            <a:xfrm>
              <a:off x="5822521" y="197481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915;p58">
              <a:extLst>
                <a:ext uri="{FF2B5EF4-FFF2-40B4-BE49-F238E27FC236}">
                  <a16:creationId xmlns:a16="http://schemas.microsoft.com/office/drawing/2014/main" id="{DEEEDE99-B19F-7E82-4461-7073F789E29A}"/>
                </a:ext>
              </a:extLst>
            </p:cNvPr>
            <p:cNvSpPr/>
            <p:nvPr/>
          </p:nvSpPr>
          <p:spPr>
            <a:xfrm>
              <a:off x="6670026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916;p58">
              <a:extLst>
                <a:ext uri="{FF2B5EF4-FFF2-40B4-BE49-F238E27FC236}">
                  <a16:creationId xmlns:a16="http://schemas.microsoft.com/office/drawing/2014/main" id="{DB71D6E9-3470-51FD-C66C-4ADADC7BA058}"/>
                </a:ext>
              </a:extLst>
            </p:cNvPr>
            <p:cNvSpPr/>
            <p:nvPr/>
          </p:nvSpPr>
          <p:spPr>
            <a:xfrm>
              <a:off x="6518882" y="197481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917;p58">
              <a:extLst>
                <a:ext uri="{FF2B5EF4-FFF2-40B4-BE49-F238E27FC236}">
                  <a16:creationId xmlns:a16="http://schemas.microsoft.com/office/drawing/2014/main" id="{59DC9FFC-05AA-9F66-8FA7-D8A6FACE78F0}"/>
                </a:ext>
              </a:extLst>
            </p:cNvPr>
            <p:cNvSpPr/>
            <p:nvPr/>
          </p:nvSpPr>
          <p:spPr>
            <a:xfrm>
              <a:off x="5980499" y="1974810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7"/>
                  </a:lnTo>
                  <a:lnTo>
                    <a:pt x="554" y="147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918;p58">
              <a:extLst>
                <a:ext uri="{FF2B5EF4-FFF2-40B4-BE49-F238E27FC236}">
                  <a16:creationId xmlns:a16="http://schemas.microsoft.com/office/drawing/2014/main" id="{E9CA8F75-530D-91DB-CD56-289BBF569D88}"/>
                </a:ext>
              </a:extLst>
            </p:cNvPr>
            <p:cNvSpPr/>
            <p:nvPr/>
          </p:nvSpPr>
          <p:spPr>
            <a:xfrm>
              <a:off x="5822521" y="197481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0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919;p58">
              <a:extLst>
                <a:ext uri="{FF2B5EF4-FFF2-40B4-BE49-F238E27FC236}">
                  <a16:creationId xmlns:a16="http://schemas.microsoft.com/office/drawing/2014/main" id="{3BC16D82-C05F-BC66-46E4-B9CF54E45259}"/>
                </a:ext>
              </a:extLst>
            </p:cNvPr>
            <p:cNvSpPr/>
            <p:nvPr/>
          </p:nvSpPr>
          <p:spPr>
            <a:xfrm>
              <a:off x="6670026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920;p58">
              <a:extLst>
                <a:ext uri="{FF2B5EF4-FFF2-40B4-BE49-F238E27FC236}">
                  <a16:creationId xmlns:a16="http://schemas.microsoft.com/office/drawing/2014/main" id="{60A49531-BD9B-00C4-9C38-850316B9E3DF}"/>
                </a:ext>
              </a:extLst>
            </p:cNvPr>
            <p:cNvSpPr/>
            <p:nvPr/>
          </p:nvSpPr>
          <p:spPr>
            <a:xfrm>
              <a:off x="6518882" y="197481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921;p58">
              <a:extLst>
                <a:ext uri="{FF2B5EF4-FFF2-40B4-BE49-F238E27FC236}">
                  <a16:creationId xmlns:a16="http://schemas.microsoft.com/office/drawing/2014/main" id="{66DDDC07-35B7-B628-58D4-E04DE9DB2500}"/>
                </a:ext>
              </a:extLst>
            </p:cNvPr>
            <p:cNvSpPr/>
            <p:nvPr/>
          </p:nvSpPr>
          <p:spPr>
            <a:xfrm>
              <a:off x="5980499" y="1974810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1"/>
                  </a:lnTo>
                  <a:lnTo>
                    <a:pt x="554" y="123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922;p58">
              <a:extLst>
                <a:ext uri="{FF2B5EF4-FFF2-40B4-BE49-F238E27FC236}">
                  <a16:creationId xmlns:a16="http://schemas.microsoft.com/office/drawing/2014/main" id="{7573566B-48FD-FE8F-BD30-14287D4149CB}"/>
                </a:ext>
              </a:extLst>
            </p:cNvPr>
            <p:cNvSpPr/>
            <p:nvPr/>
          </p:nvSpPr>
          <p:spPr>
            <a:xfrm>
              <a:off x="7005142" y="4154752"/>
              <a:ext cx="1074352" cy="199247"/>
            </a:xfrm>
            <a:custGeom>
              <a:avLst/>
              <a:gdLst/>
              <a:ahLst/>
              <a:cxnLst/>
              <a:rect l="l" t="t" r="r" b="b"/>
              <a:pathLst>
                <a:path w="8018" h="148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923;p58">
              <a:extLst>
                <a:ext uri="{FF2B5EF4-FFF2-40B4-BE49-F238E27FC236}">
                  <a16:creationId xmlns:a16="http://schemas.microsoft.com/office/drawing/2014/main" id="{BB5D7503-F7F1-4C0B-CB74-51CF7E51023A}"/>
                </a:ext>
              </a:extLst>
            </p:cNvPr>
            <p:cNvSpPr/>
            <p:nvPr/>
          </p:nvSpPr>
          <p:spPr>
            <a:xfrm>
              <a:off x="7851307" y="4154752"/>
              <a:ext cx="74366" cy="199247"/>
            </a:xfrm>
            <a:custGeom>
              <a:avLst/>
              <a:gdLst/>
              <a:ahLst/>
              <a:cxnLst/>
              <a:rect l="l" t="t" r="r" b="b"/>
              <a:pathLst>
                <a:path w="55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924;p58">
              <a:extLst>
                <a:ext uri="{FF2B5EF4-FFF2-40B4-BE49-F238E27FC236}">
                  <a16:creationId xmlns:a16="http://schemas.microsoft.com/office/drawing/2014/main" id="{B53D32EC-CBA8-FC42-D757-981D689ADFA4}"/>
                </a:ext>
              </a:extLst>
            </p:cNvPr>
            <p:cNvSpPr/>
            <p:nvPr/>
          </p:nvSpPr>
          <p:spPr>
            <a:xfrm>
              <a:off x="7701637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925;p58">
              <a:extLst>
                <a:ext uri="{FF2B5EF4-FFF2-40B4-BE49-F238E27FC236}">
                  <a16:creationId xmlns:a16="http://schemas.microsoft.com/office/drawing/2014/main" id="{620FD1E7-4732-A6DA-5A82-B94FD8EE1448}"/>
                </a:ext>
              </a:extLst>
            </p:cNvPr>
            <p:cNvSpPr/>
            <p:nvPr/>
          </p:nvSpPr>
          <p:spPr>
            <a:xfrm>
              <a:off x="7163120" y="4154752"/>
              <a:ext cx="72892" cy="199247"/>
            </a:xfrm>
            <a:custGeom>
              <a:avLst/>
              <a:gdLst/>
              <a:ahLst/>
              <a:cxnLst/>
              <a:rect l="l" t="t" r="r" b="b"/>
              <a:pathLst>
                <a:path w="544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926;p58">
              <a:extLst>
                <a:ext uri="{FF2B5EF4-FFF2-40B4-BE49-F238E27FC236}">
                  <a16:creationId xmlns:a16="http://schemas.microsoft.com/office/drawing/2014/main" id="{AF3F3470-FBE8-8A88-1438-4BC3679667CB}"/>
                </a:ext>
              </a:extLst>
            </p:cNvPr>
            <p:cNvSpPr/>
            <p:nvPr/>
          </p:nvSpPr>
          <p:spPr>
            <a:xfrm>
              <a:off x="7005142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08"/>
                    <a:pt x="7628" y="123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1" y="134"/>
                    <a:pt x="124" y="11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927;p58">
              <a:extLst>
                <a:ext uri="{FF2B5EF4-FFF2-40B4-BE49-F238E27FC236}">
                  <a16:creationId xmlns:a16="http://schemas.microsoft.com/office/drawing/2014/main" id="{ADE4AEFE-3EAC-D309-2716-A160BD40D27D}"/>
                </a:ext>
              </a:extLst>
            </p:cNvPr>
            <p:cNvSpPr/>
            <p:nvPr/>
          </p:nvSpPr>
          <p:spPr>
            <a:xfrm>
              <a:off x="7851307" y="4154752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928;p58">
              <a:extLst>
                <a:ext uri="{FF2B5EF4-FFF2-40B4-BE49-F238E27FC236}">
                  <a16:creationId xmlns:a16="http://schemas.microsoft.com/office/drawing/2014/main" id="{A17180AD-C0BD-E10A-437D-ED9DFBC0C3B8}"/>
                </a:ext>
              </a:extLst>
            </p:cNvPr>
            <p:cNvSpPr/>
            <p:nvPr/>
          </p:nvSpPr>
          <p:spPr>
            <a:xfrm>
              <a:off x="7701637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929;p58">
              <a:extLst>
                <a:ext uri="{FF2B5EF4-FFF2-40B4-BE49-F238E27FC236}">
                  <a16:creationId xmlns:a16="http://schemas.microsoft.com/office/drawing/2014/main" id="{4CD31AE5-3556-7FAD-A923-C01052FFA311}"/>
                </a:ext>
              </a:extLst>
            </p:cNvPr>
            <p:cNvSpPr/>
            <p:nvPr/>
          </p:nvSpPr>
          <p:spPr>
            <a:xfrm>
              <a:off x="7163120" y="4154752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930;p58">
              <a:extLst>
                <a:ext uri="{FF2B5EF4-FFF2-40B4-BE49-F238E27FC236}">
                  <a16:creationId xmlns:a16="http://schemas.microsoft.com/office/drawing/2014/main" id="{FB39D08F-7559-3129-76B9-F797A7946F05}"/>
                </a:ext>
              </a:extLst>
            </p:cNvPr>
            <p:cNvSpPr/>
            <p:nvPr/>
          </p:nvSpPr>
          <p:spPr>
            <a:xfrm>
              <a:off x="7060079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77" y="0"/>
                  </a:moveTo>
                  <a:cubicBezTo>
                    <a:pt x="134" y="0"/>
                    <a:pt x="1" y="123"/>
                    <a:pt x="1" y="277"/>
                  </a:cubicBezTo>
                  <a:lnTo>
                    <a:pt x="1" y="1200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51" y="1476"/>
                  </a:lnTo>
                  <a:cubicBezTo>
                    <a:pt x="7905" y="1476"/>
                    <a:pt x="8028" y="1353"/>
                    <a:pt x="8028" y="1200"/>
                  </a:cubicBezTo>
                  <a:lnTo>
                    <a:pt x="8028" y="277"/>
                  </a:lnTo>
                  <a:cubicBezTo>
                    <a:pt x="8028" y="123"/>
                    <a:pt x="7905" y="0"/>
                    <a:pt x="7751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931;p58">
              <a:extLst>
                <a:ext uri="{FF2B5EF4-FFF2-40B4-BE49-F238E27FC236}">
                  <a16:creationId xmlns:a16="http://schemas.microsoft.com/office/drawing/2014/main" id="{2C1C3541-8181-1A8F-AF81-67B72BEFA4DC}"/>
                </a:ext>
              </a:extLst>
            </p:cNvPr>
            <p:cNvSpPr/>
            <p:nvPr/>
          </p:nvSpPr>
          <p:spPr>
            <a:xfrm>
              <a:off x="7907584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932;p58">
              <a:extLst>
                <a:ext uri="{FF2B5EF4-FFF2-40B4-BE49-F238E27FC236}">
                  <a16:creationId xmlns:a16="http://schemas.microsoft.com/office/drawing/2014/main" id="{218FB5C9-E624-E06D-CD3D-469ABCBF976C}"/>
                </a:ext>
              </a:extLst>
            </p:cNvPr>
            <p:cNvSpPr/>
            <p:nvPr/>
          </p:nvSpPr>
          <p:spPr>
            <a:xfrm>
              <a:off x="7756574" y="3956978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933;p58">
              <a:extLst>
                <a:ext uri="{FF2B5EF4-FFF2-40B4-BE49-F238E27FC236}">
                  <a16:creationId xmlns:a16="http://schemas.microsoft.com/office/drawing/2014/main" id="{C87D10AC-C411-1604-785A-58D63381E59D}"/>
                </a:ext>
              </a:extLst>
            </p:cNvPr>
            <p:cNvSpPr/>
            <p:nvPr/>
          </p:nvSpPr>
          <p:spPr>
            <a:xfrm>
              <a:off x="7218057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934;p58">
              <a:extLst>
                <a:ext uri="{FF2B5EF4-FFF2-40B4-BE49-F238E27FC236}">
                  <a16:creationId xmlns:a16="http://schemas.microsoft.com/office/drawing/2014/main" id="{BA60568F-59EB-1D57-2DBE-BCC63FDA510B}"/>
                </a:ext>
              </a:extLst>
            </p:cNvPr>
            <p:cNvSpPr/>
            <p:nvPr/>
          </p:nvSpPr>
          <p:spPr>
            <a:xfrm>
              <a:off x="7060079" y="3956978"/>
              <a:ext cx="1040050" cy="164945"/>
            </a:xfrm>
            <a:custGeom>
              <a:avLst/>
              <a:gdLst/>
              <a:ahLst/>
              <a:cxnLst/>
              <a:rect l="l" t="t" r="r" b="b"/>
              <a:pathLst>
                <a:path w="7762" h="1231" extrusionOk="0">
                  <a:moveTo>
                    <a:pt x="27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4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" y="1230"/>
                  </a:lnTo>
                  <a:lnTo>
                    <a:pt x="1" y="1200"/>
                  </a:lnTo>
                  <a:lnTo>
                    <a:pt x="1" y="277"/>
                  </a:lnTo>
                  <a:cubicBezTo>
                    <a:pt x="1" y="123"/>
                    <a:pt x="13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935;p58">
              <a:extLst>
                <a:ext uri="{FF2B5EF4-FFF2-40B4-BE49-F238E27FC236}">
                  <a16:creationId xmlns:a16="http://schemas.microsoft.com/office/drawing/2014/main" id="{5463E0F4-942C-6F88-F0A5-7C05534F29C4}"/>
                </a:ext>
              </a:extLst>
            </p:cNvPr>
            <p:cNvSpPr/>
            <p:nvPr/>
          </p:nvSpPr>
          <p:spPr>
            <a:xfrm>
              <a:off x="7907584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936;p58">
              <a:extLst>
                <a:ext uri="{FF2B5EF4-FFF2-40B4-BE49-F238E27FC236}">
                  <a16:creationId xmlns:a16="http://schemas.microsoft.com/office/drawing/2014/main" id="{4CCB352D-FA6F-633A-C2F3-5F9CCAF8BF48}"/>
                </a:ext>
              </a:extLst>
            </p:cNvPr>
            <p:cNvSpPr/>
            <p:nvPr/>
          </p:nvSpPr>
          <p:spPr>
            <a:xfrm>
              <a:off x="7756574" y="3956978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937;p58">
              <a:extLst>
                <a:ext uri="{FF2B5EF4-FFF2-40B4-BE49-F238E27FC236}">
                  <a16:creationId xmlns:a16="http://schemas.microsoft.com/office/drawing/2014/main" id="{126B58CB-7708-8E59-611F-F6BDCE34746E}"/>
                </a:ext>
              </a:extLst>
            </p:cNvPr>
            <p:cNvSpPr/>
            <p:nvPr/>
          </p:nvSpPr>
          <p:spPr>
            <a:xfrm>
              <a:off x="7218057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938;p58">
              <a:extLst>
                <a:ext uri="{FF2B5EF4-FFF2-40B4-BE49-F238E27FC236}">
                  <a16:creationId xmlns:a16="http://schemas.microsoft.com/office/drawing/2014/main" id="{4BB68E8E-CC27-12C7-8118-5CE2BD23189C}"/>
                </a:ext>
              </a:extLst>
            </p:cNvPr>
            <p:cNvSpPr/>
            <p:nvPr/>
          </p:nvSpPr>
          <p:spPr>
            <a:xfrm>
              <a:off x="6977674" y="3759203"/>
              <a:ext cx="1074352" cy="197907"/>
            </a:xfrm>
            <a:custGeom>
              <a:avLst/>
              <a:gdLst/>
              <a:ahLst/>
              <a:cxnLst/>
              <a:rect l="l" t="t" r="r" b="b"/>
              <a:pathLst>
                <a:path w="8018" h="1477" extrusionOk="0">
                  <a:moveTo>
                    <a:pt x="277" y="0"/>
                  </a:moveTo>
                  <a:cubicBezTo>
                    <a:pt x="124" y="0"/>
                    <a:pt x="1" y="123"/>
                    <a:pt x="1" y="277"/>
                  </a:cubicBezTo>
                  <a:lnTo>
                    <a:pt x="1" y="1199"/>
                  </a:lnTo>
                  <a:cubicBezTo>
                    <a:pt x="1" y="1353"/>
                    <a:pt x="124" y="1476"/>
                    <a:pt x="277" y="1476"/>
                  </a:cubicBezTo>
                  <a:lnTo>
                    <a:pt x="7740" y="1476"/>
                  </a:lnTo>
                  <a:cubicBezTo>
                    <a:pt x="7894" y="1476"/>
                    <a:pt x="8017" y="1353"/>
                    <a:pt x="8017" y="1199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939;p58">
              <a:extLst>
                <a:ext uri="{FF2B5EF4-FFF2-40B4-BE49-F238E27FC236}">
                  <a16:creationId xmlns:a16="http://schemas.microsoft.com/office/drawing/2014/main" id="{CCAC86BC-B07C-56B7-35D9-83E5CF98493C}"/>
                </a:ext>
              </a:extLst>
            </p:cNvPr>
            <p:cNvSpPr/>
            <p:nvPr/>
          </p:nvSpPr>
          <p:spPr>
            <a:xfrm>
              <a:off x="7823838" y="3759203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940;p58">
              <a:extLst>
                <a:ext uri="{FF2B5EF4-FFF2-40B4-BE49-F238E27FC236}">
                  <a16:creationId xmlns:a16="http://schemas.microsoft.com/office/drawing/2014/main" id="{E104D311-2D5E-BE5A-8400-29148F82DDF4}"/>
                </a:ext>
              </a:extLst>
            </p:cNvPr>
            <p:cNvSpPr/>
            <p:nvPr/>
          </p:nvSpPr>
          <p:spPr>
            <a:xfrm>
              <a:off x="7672694" y="3759203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941;p58">
              <a:extLst>
                <a:ext uri="{FF2B5EF4-FFF2-40B4-BE49-F238E27FC236}">
                  <a16:creationId xmlns:a16="http://schemas.microsoft.com/office/drawing/2014/main" id="{FEC93F6E-2627-F790-9FAB-1C21B83DA251}"/>
                </a:ext>
              </a:extLst>
            </p:cNvPr>
            <p:cNvSpPr/>
            <p:nvPr/>
          </p:nvSpPr>
          <p:spPr>
            <a:xfrm>
              <a:off x="7134311" y="3759203"/>
              <a:ext cx="74232" cy="197907"/>
            </a:xfrm>
            <a:custGeom>
              <a:avLst/>
              <a:gdLst/>
              <a:ahLst/>
              <a:cxnLst/>
              <a:rect l="l" t="t" r="r" b="b"/>
              <a:pathLst>
                <a:path w="55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942;p58">
              <a:extLst>
                <a:ext uri="{FF2B5EF4-FFF2-40B4-BE49-F238E27FC236}">
                  <a16:creationId xmlns:a16="http://schemas.microsoft.com/office/drawing/2014/main" id="{4BB03718-B311-408C-9DDC-97936C33ABE5}"/>
                </a:ext>
              </a:extLst>
            </p:cNvPr>
            <p:cNvSpPr/>
            <p:nvPr/>
          </p:nvSpPr>
          <p:spPr>
            <a:xfrm>
              <a:off x="6976334" y="3759203"/>
              <a:ext cx="1039916" cy="164945"/>
            </a:xfrm>
            <a:custGeom>
              <a:avLst/>
              <a:gdLst/>
              <a:ahLst/>
              <a:cxnLst/>
              <a:rect l="l" t="t" r="r" b="b"/>
              <a:pathLst>
                <a:path w="7761" h="1231" extrusionOk="0">
                  <a:moveTo>
                    <a:pt x="287" y="0"/>
                  </a:moveTo>
                  <a:lnTo>
                    <a:pt x="7761" y="0"/>
                  </a:lnTo>
                  <a:cubicBezTo>
                    <a:pt x="7761" y="10"/>
                    <a:pt x="7761" y="21"/>
                    <a:pt x="7761" y="31"/>
                  </a:cubicBezTo>
                  <a:lnTo>
                    <a:pt x="7761" y="953"/>
                  </a:lnTo>
                  <a:cubicBezTo>
                    <a:pt x="7761" y="1107"/>
                    <a:pt x="7638" y="1230"/>
                    <a:pt x="7484" y="1230"/>
                  </a:cubicBezTo>
                  <a:lnTo>
                    <a:pt x="11" y="1230"/>
                  </a:lnTo>
                  <a:cubicBezTo>
                    <a:pt x="0" y="1220"/>
                    <a:pt x="0" y="1210"/>
                    <a:pt x="11" y="1199"/>
                  </a:cubicBezTo>
                  <a:lnTo>
                    <a:pt x="11" y="277"/>
                  </a:lnTo>
                  <a:cubicBezTo>
                    <a:pt x="11" y="123"/>
                    <a:pt x="134" y="0"/>
                    <a:pt x="28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943;p58">
              <a:extLst>
                <a:ext uri="{FF2B5EF4-FFF2-40B4-BE49-F238E27FC236}">
                  <a16:creationId xmlns:a16="http://schemas.microsoft.com/office/drawing/2014/main" id="{00F6E266-7E9F-0B83-FF9D-585F4B492105}"/>
                </a:ext>
              </a:extLst>
            </p:cNvPr>
            <p:cNvSpPr/>
            <p:nvPr/>
          </p:nvSpPr>
          <p:spPr>
            <a:xfrm>
              <a:off x="7823838" y="3759203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944;p58">
              <a:extLst>
                <a:ext uri="{FF2B5EF4-FFF2-40B4-BE49-F238E27FC236}">
                  <a16:creationId xmlns:a16="http://schemas.microsoft.com/office/drawing/2014/main" id="{64A9662D-4F03-D190-D92E-70D681EDBCE5}"/>
                </a:ext>
              </a:extLst>
            </p:cNvPr>
            <p:cNvSpPr/>
            <p:nvPr/>
          </p:nvSpPr>
          <p:spPr>
            <a:xfrm>
              <a:off x="7672694" y="3759203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945;p58">
              <a:extLst>
                <a:ext uri="{FF2B5EF4-FFF2-40B4-BE49-F238E27FC236}">
                  <a16:creationId xmlns:a16="http://schemas.microsoft.com/office/drawing/2014/main" id="{755388D7-3DF9-8DDA-0413-EB863309F981}"/>
                </a:ext>
              </a:extLst>
            </p:cNvPr>
            <p:cNvSpPr/>
            <p:nvPr/>
          </p:nvSpPr>
          <p:spPr>
            <a:xfrm>
              <a:off x="7134311" y="3759203"/>
              <a:ext cx="74232" cy="164945"/>
            </a:xfrm>
            <a:custGeom>
              <a:avLst/>
              <a:gdLst/>
              <a:ahLst/>
              <a:cxnLst/>
              <a:rect l="l" t="t" r="r" b="b"/>
              <a:pathLst>
                <a:path w="55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946;p58">
              <a:extLst>
                <a:ext uri="{FF2B5EF4-FFF2-40B4-BE49-F238E27FC236}">
                  <a16:creationId xmlns:a16="http://schemas.microsoft.com/office/drawing/2014/main" id="{B4260FE3-45DC-81D6-EFBD-A58415D47188}"/>
                </a:ext>
              </a:extLst>
            </p:cNvPr>
            <p:cNvSpPr/>
            <p:nvPr/>
          </p:nvSpPr>
          <p:spPr>
            <a:xfrm>
              <a:off x="7005142" y="3559955"/>
              <a:ext cx="1074352" cy="199381"/>
            </a:xfrm>
            <a:custGeom>
              <a:avLst/>
              <a:gdLst/>
              <a:ahLst/>
              <a:cxnLst/>
              <a:rect l="l" t="t" r="r" b="b"/>
              <a:pathLst>
                <a:path w="8018" h="1488" extrusionOk="0">
                  <a:moveTo>
                    <a:pt x="277" y="1"/>
                  </a:moveTo>
                  <a:cubicBezTo>
                    <a:pt x="124" y="1"/>
                    <a:pt x="1" y="124"/>
                    <a:pt x="1" y="277"/>
                  </a:cubicBezTo>
                  <a:lnTo>
                    <a:pt x="1" y="1210"/>
                  </a:lnTo>
                  <a:cubicBezTo>
                    <a:pt x="1" y="1364"/>
                    <a:pt x="124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4"/>
                    <a:pt x="7894" y="1"/>
                    <a:pt x="7740" y="1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947;p58">
              <a:extLst>
                <a:ext uri="{FF2B5EF4-FFF2-40B4-BE49-F238E27FC236}">
                  <a16:creationId xmlns:a16="http://schemas.microsoft.com/office/drawing/2014/main" id="{928849C6-CEBD-5991-25F3-F323FD58CF28}"/>
                </a:ext>
              </a:extLst>
            </p:cNvPr>
            <p:cNvSpPr/>
            <p:nvPr/>
          </p:nvSpPr>
          <p:spPr>
            <a:xfrm>
              <a:off x="7851307" y="3559955"/>
              <a:ext cx="74366" cy="199381"/>
            </a:xfrm>
            <a:custGeom>
              <a:avLst/>
              <a:gdLst/>
              <a:ahLst/>
              <a:cxnLst/>
              <a:rect l="l" t="t" r="r" b="b"/>
              <a:pathLst>
                <a:path w="555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54" y="148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948;p58">
              <a:extLst>
                <a:ext uri="{FF2B5EF4-FFF2-40B4-BE49-F238E27FC236}">
                  <a16:creationId xmlns:a16="http://schemas.microsoft.com/office/drawing/2014/main" id="{7F38D58E-8AF1-6430-D454-F67A513EA9EF}"/>
                </a:ext>
              </a:extLst>
            </p:cNvPr>
            <p:cNvSpPr/>
            <p:nvPr/>
          </p:nvSpPr>
          <p:spPr>
            <a:xfrm>
              <a:off x="7701637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0" y="1"/>
                  </a:moveTo>
                  <a:lnTo>
                    <a:pt x="0" y="1487"/>
                  </a:lnTo>
                  <a:lnTo>
                    <a:pt x="543" y="148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949;p58">
              <a:extLst>
                <a:ext uri="{FF2B5EF4-FFF2-40B4-BE49-F238E27FC236}">
                  <a16:creationId xmlns:a16="http://schemas.microsoft.com/office/drawing/2014/main" id="{17C02AF9-6026-2553-8219-040171F66B05}"/>
                </a:ext>
              </a:extLst>
            </p:cNvPr>
            <p:cNvSpPr/>
            <p:nvPr/>
          </p:nvSpPr>
          <p:spPr>
            <a:xfrm>
              <a:off x="7163120" y="3559955"/>
              <a:ext cx="72892" cy="199381"/>
            </a:xfrm>
            <a:custGeom>
              <a:avLst/>
              <a:gdLst/>
              <a:ahLst/>
              <a:cxnLst/>
              <a:rect l="l" t="t" r="r" b="b"/>
              <a:pathLst>
                <a:path w="544" h="1488" extrusionOk="0">
                  <a:moveTo>
                    <a:pt x="1" y="1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50;p58">
              <a:extLst>
                <a:ext uri="{FF2B5EF4-FFF2-40B4-BE49-F238E27FC236}">
                  <a16:creationId xmlns:a16="http://schemas.microsoft.com/office/drawing/2014/main" id="{015B2D2E-707C-4CDF-77B2-6CA03E0811AF}"/>
                </a:ext>
              </a:extLst>
            </p:cNvPr>
            <p:cNvSpPr/>
            <p:nvPr/>
          </p:nvSpPr>
          <p:spPr>
            <a:xfrm>
              <a:off x="7005142" y="3559955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1"/>
                    <a:pt x="7751" y="21"/>
                    <a:pt x="7751" y="31"/>
                  </a:cubicBezTo>
                  <a:lnTo>
                    <a:pt x="7751" y="964"/>
                  </a:lnTo>
                  <a:cubicBezTo>
                    <a:pt x="7751" y="1118"/>
                    <a:pt x="7628" y="1241"/>
                    <a:pt x="7474" y="1241"/>
                  </a:cubicBezTo>
                  <a:lnTo>
                    <a:pt x="11" y="1241"/>
                  </a:lnTo>
                  <a:cubicBezTo>
                    <a:pt x="1" y="1231"/>
                    <a:pt x="1" y="1220"/>
                    <a:pt x="11" y="1210"/>
                  </a:cubicBezTo>
                  <a:lnTo>
                    <a:pt x="11" y="277"/>
                  </a:lnTo>
                  <a:cubicBezTo>
                    <a:pt x="1" y="134"/>
                    <a:pt x="124" y="1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51;p58">
              <a:extLst>
                <a:ext uri="{FF2B5EF4-FFF2-40B4-BE49-F238E27FC236}">
                  <a16:creationId xmlns:a16="http://schemas.microsoft.com/office/drawing/2014/main" id="{1131E4BF-B4FC-BBDF-A0BA-225CE7622B78}"/>
                </a:ext>
              </a:extLst>
            </p:cNvPr>
            <p:cNvSpPr/>
            <p:nvPr/>
          </p:nvSpPr>
          <p:spPr>
            <a:xfrm>
              <a:off x="7851307" y="3559955"/>
              <a:ext cx="74366" cy="166285"/>
            </a:xfrm>
            <a:custGeom>
              <a:avLst/>
              <a:gdLst/>
              <a:ahLst/>
              <a:cxnLst/>
              <a:rect l="l" t="t" r="r" b="b"/>
              <a:pathLst>
                <a:path w="555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54" y="124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52;p58">
              <a:extLst>
                <a:ext uri="{FF2B5EF4-FFF2-40B4-BE49-F238E27FC236}">
                  <a16:creationId xmlns:a16="http://schemas.microsoft.com/office/drawing/2014/main" id="{7A8822B1-B365-D323-C655-87DEBAF94BF4}"/>
                </a:ext>
              </a:extLst>
            </p:cNvPr>
            <p:cNvSpPr/>
            <p:nvPr/>
          </p:nvSpPr>
          <p:spPr>
            <a:xfrm>
              <a:off x="7701637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0" y="1"/>
                  </a:moveTo>
                  <a:lnTo>
                    <a:pt x="0" y="1241"/>
                  </a:lnTo>
                  <a:lnTo>
                    <a:pt x="543" y="124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53;p58">
              <a:extLst>
                <a:ext uri="{FF2B5EF4-FFF2-40B4-BE49-F238E27FC236}">
                  <a16:creationId xmlns:a16="http://schemas.microsoft.com/office/drawing/2014/main" id="{C93C0B08-6547-0DCF-9F21-7396FEF8AED5}"/>
                </a:ext>
              </a:extLst>
            </p:cNvPr>
            <p:cNvSpPr/>
            <p:nvPr/>
          </p:nvSpPr>
          <p:spPr>
            <a:xfrm>
              <a:off x="7163120" y="3559955"/>
              <a:ext cx="72892" cy="166285"/>
            </a:xfrm>
            <a:custGeom>
              <a:avLst/>
              <a:gdLst/>
              <a:ahLst/>
              <a:cxnLst/>
              <a:rect l="l" t="t" r="r" b="b"/>
              <a:pathLst>
                <a:path w="544" h="1241" extrusionOk="0">
                  <a:moveTo>
                    <a:pt x="1" y="1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54;p58">
              <a:extLst>
                <a:ext uri="{FF2B5EF4-FFF2-40B4-BE49-F238E27FC236}">
                  <a16:creationId xmlns:a16="http://schemas.microsoft.com/office/drawing/2014/main" id="{4585BE77-7E6C-C260-86D6-0E9A548CF480}"/>
                </a:ext>
              </a:extLst>
            </p:cNvPr>
            <p:cNvSpPr/>
            <p:nvPr/>
          </p:nvSpPr>
          <p:spPr>
            <a:xfrm>
              <a:off x="6898082" y="3362180"/>
              <a:ext cx="1074218" cy="197907"/>
            </a:xfrm>
            <a:custGeom>
              <a:avLst/>
              <a:gdLst/>
              <a:ahLst/>
              <a:cxnLst/>
              <a:rect l="l" t="t" r="r" b="b"/>
              <a:pathLst>
                <a:path w="8017" h="147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4"/>
                    <a:pt x="123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55;p58">
              <a:extLst>
                <a:ext uri="{FF2B5EF4-FFF2-40B4-BE49-F238E27FC236}">
                  <a16:creationId xmlns:a16="http://schemas.microsoft.com/office/drawing/2014/main" id="{10AD7E23-FE0A-5068-EA40-C176045BB73B}"/>
                </a:ext>
              </a:extLst>
            </p:cNvPr>
            <p:cNvSpPr/>
            <p:nvPr/>
          </p:nvSpPr>
          <p:spPr>
            <a:xfrm>
              <a:off x="7744113" y="3362180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55" y="1477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56;p58">
              <a:extLst>
                <a:ext uri="{FF2B5EF4-FFF2-40B4-BE49-F238E27FC236}">
                  <a16:creationId xmlns:a16="http://schemas.microsoft.com/office/drawing/2014/main" id="{175DF762-4A27-BE63-28BF-794D4592D084}"/>
                </a:ext>
              </a:extLst>
            </p:cNvPr>
            <p:cNvSpPr/>
            <p:nvPr/>
          </p:nvSpPr>
          <p:spPr>
            <a:xfrm>
              <a:off x="7594443" y="3362180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57;p58">
              <a:extLst>
                <a:ext uri="{FF2B5EF4-FFF2-40B4-BE49-F238E27FC236}">
                  <a16:creationId xmlns:a16="http://schemas.microsoft.com/office/drawing/2014/main" id="{0CC26CF8-81C4-7762-847B-B8F76313EF44}"/>
                </a:ext>
              </a:extLst>
            </p:cNvPr>
            <p:cNvSpPr/>
            <p:nvPr/>
          </p:nvSpPr>
          <p:spPr>
            <a:xfrm>
              <a:off x="7055925" y="3362180"/>
              <a:ext cx="73026" cy="197907"/>
            </a:xfrm>
            <a:custGeom>
              <a:avLst/>
              <a:gdLst/>
              <a:ahLst/>
              <a:cxnLst/>
              <a:rect l="l" t="t" r="r" b="b"/>
              <a:pathLst>
                <a:path w="545" h="1477" extrusionOk="0">
                  <a:moveTo>
                    <a:pt x="1" y="0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58;p58">
              <a:extLst>
                <a:ext uri="{FF2B5EF4-FFF2-40B4-BE49-F238E27FC236}">
                  <a16:creationId xmlns:a16="http://schemas.microsoft.com/office/drawing/2014/main" id="{934D5E72-A68F-F5FC-1EEB-2E4713F9F795}"/>
                </a:ext>
              </a:extLst>
            </p:cNvPr>
            <p:cNvSpPr/>
            <p:nvPr/>
          </p:nvSpPr>
          <p:spPr>
            <a:xfrm>
              <a:off x="6898082" y="3362180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0" y="0"/>
                  </a:lnTo>
                  <a:cubicBezTo>
                    <a:pt x="7750" y="11"/>
                    <a:pt x="7750" y="21"/>
                    <a:pt x="7750" y="31"/>
                  </a:cubicBezTo>
                  <a:lnTo>
                    <a:pt x="7750" y="954"/>
                  </a:lnTo>
                  <a:cubicBezTo>
                    <a:pt x="7750" y="1108"/>
                    <a:pt x="7627" y="1231"/>
                    <a:pt x="7473" y="1231"/>
                  </a:cubicBezTo>
                  <a:lnTo>
                    <a:pt x="0" y="1231"/>
                  </a:lnTo>
                  <a:cubicBezTo>
                    <a:pt x="0" y="1220"/>
                    <a:pt x="0" y="121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59;p58">
              <a:extLst>
                <a:ext uri="{FF2B5EF4-FFF2-40B4-BE49-F238E27FC236}">
                  <a16:creationId xmlns:a16="http://schemas.microsoft.com/office/drawing/2014/main" id="{7E4DCAF1-0FEB-4DD6-95F5-C33369FB2CB2}"/>
                </a:ext>
              </a:extLst>
            </p:cNvPr>
            <p:cNvSpPr/>
            <p:nvPr/>
          </p:nvSpPr>
          <p:spPr>
            <a:xfrm>
              <a:off x="7744113" y="3362180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55" y="1231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60;p58">
              <a:extLst>
                <a:ext uri="{FF2B5EF4-FFF2-40B4-BE49-F238E27FC236}">
                  <a16:creationId xmlns:a16="http://schemas.microsoft.com/office/drawing/2014/main" id="{1D003F78-6AE0-FDC3-09C6-73E22E69D24B}"/>
                </a:ext>
              </a:extLst>
            </p:cNvPr>
            <p:cNvSpPr/>
            <p:nvPr/>
          </p:nvSpPr>
          <p:spPr>
            <a:xfrm>
              <a:off x="7594443" y="3362180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61;p58">
              <a:extLst>
                <a:ext uri="{FF2B5EF4-FFF2-40B4-BE49-F238E27FC236}">
                  <a16:creationId xmlns:a16="http://schemas.microsoft.com/office/drawing/2014/main" id="{A0381145-A29B-142B-414B-CA8662456EAC}"/>
                </a:ext>
              </a:extLst>
            </p:cNvPr>
            <p:cNvSpPr/>
            <p:nvPr/>
          </p:nvSpPr>
          <p:spPr>
            <a:xfrm>
              <a:off x="7055925" y="3362180"/>
              <a:ext cx="73026" cy="164945"/>
            </a:xfrm>
            <a:custGeom>
              <a:avLst/>
              <a:gdLst/>
              <a:ahLst/>
              <a:cxnLst/>
              <a:rect l="l" t="t" r="r" b="b"/>
              <a:pathLst>
                <a:path w="545" h="1231" extrusionOk="0">
                  <a:moveTo>
                    <a:pt x="1" y="0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62;p58">
              <a:extLst>
                <a:ext uri="{FF2B5EF4-FFF2-40B4-BE49-F238E27FC236}">
                  <a16:creationId xmlns:a16="http://schemas.microsoft.com/office/drawing/2014/main" id="{11C411D6-EF2C-2387-FA70-4CA2C350A87B}"/>
                </a:ext>
              </a:extLst>
            </p:cNvPr>
            <p:cNvSpPr/>
            <p:nvPr/>
          </p:nvSpPr>
          <p:spPr>
            <a:xfrm>
              <a:off x="7003802" y="3164405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11" y="277"/>
                  </a:cubicBezTo>
                  <a:lnTo>
                    <a:pt x="11" y="1200"/>
                  </a:lnTo>
                  <a:cubicBezTo>
                    <a:pt x="11" y="1353"/>
                    <a:pt x="134" y="1476"/>
                    <a:pt x="28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63;p58">
              <a:extLst>
                <a:ext uri="{FF2B5EF4-FFF2-40B4-BE49-F238E27FC236}">
                  <a16:creationId xmlns:a16="http://schemas.microsoft.com/office/drawing/2014/main" id="{378E18B2-5588-3861-9DDB-C70144E75802}"/>
                </a:ext>
              </a:extLst>
            </p:cNvPr>
            <p:cNvSpPr/>
            <p:nvPr/>
          </p:nvSpPr>
          <p:spPr>
            <a:xfrm>
              <a:off x="7851307" y="3164405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64;p58">
              <a:extLst>
                <a:ext uri="{FF2B5EF4-FFF2-40B4-BE49-F238E27FC236}">
                  <a16:creationId xmlns:a16="http://schemas.microsoft.com/office/drawing/2014/main" id="{FC8B5CBD-DB3D-727B-1172-D19EBB350D62}"/>
                </a:ext>
              </a:extLst>
            </p:cNvPr>
            <p:cNvSpPr/>
            <p:nvPr/>
          </p:nvSpPr>
          <p:spPr>
            <a:xfrm>
              <a:off x="7701637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65;p58">
              <a:extLst>
                <a:ext uri="{FF2B5EF4-FFF2-40B4-BE49-F238E27FC236}">
                  <a16:creationId xmlns:a16="http://schemas.microsoft.com/office/drawing/2014/main" id="{8B36920E-0832-9FB9-7D3A-9EFC5C217562}"/>
                </a:ext>
              </a:extLst>
            </p:cNvPr>
            <p:cNvSpPr/>
            <p:nvPr/>
          </p:nvSpPr>
          <p:spPr>
            <a:xfrm>
              <a:off x="7163120" y="3164405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66;p58">
              <a:extLst>
                <a:ext uri="{FF2B5EF4-FFF2-40B4-BE49-F238E27FC236}">
                  <a16:creationId xmlns:a16="http://schemas.microsoft.com/office/drawing/2014/main" id="{41BBA99A-0C4F-A8C5-6FD4-BE478BC606B0}"/>
                </a:ext>
              </a:extLst>
            </p:cNvPr>
            <p:cNvSpPr/>
            <p:nvPr/>
          </p:nvSpPr>
          <p:spPr>
            <a:xfrm>
              <a:off x="7005142" y="3164405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1" y="1230"/>
                  </a:lnTo>
                  <a:cubicBezTo>
                    <a:pt x="1" y="1220"/>
                    <a:pt x="1" y="1210"/>
                    <a:pt x="11" y="1200"/>
                  </a:cubicBezTo>
                  <a:lnTo>
                    <a:pt x="1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67;p58">
              <a:extLst>
                <a:ext uri="{FF2B5EF4-FFF2-40B4-BE49-F238E27FC236}">
                  <a16:creationId xmlns:a16="http://schemas.microsoft.com/office/drawing/2014/main" id="{D89F6149-BB80-2C8F-BD4B-27C6E6E3F57F}"/>
                </a:ext>
              </a:extLst>
            </p:cNvPr>
            <p:cNvSpPr/>
            <p:nvPr/>
          </p:nvSpPr>
          <p:spPr>
            <a:xfrm>
              <a:off x="7851307" y="3164405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68;p58">
              <a:extLst>
                <a:ext uri="{FF2B5EF4-FFF2-40B4-BE49-F238E27FC236}">
                  <a16:creationId xmlns:a16="http://schemas.microsoft.com/office/drawing/2014/main" id="{55A8B853-6DBA-060C-2C87-B0CB4B836776}"/>
                </a:ext>
              </a:extLst>
            </p:cNvPr>
            <p:cNvSpPr/>
            <p:nvPr/>
          </p:nvSpPr>
          <p:spPr>
            <a:xfrm>
              <a:off x="7701637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69;p58">
              <a:extLst>
                <a:ext uri="{FF2B5EF4-FFF2-40B4-BE49-F238E27FC236}">
                  <a16:creationId xmlns:a16="http://schemas.microsoft.com/office/drawing/2014/main" id="{BD3CB9D6-5DCA-D1EB-AECF-550C559817BC}"/>
                </a:ext>
              </a:extLst>
            </p:cNvPr>
            <p:cNvSpPr/>
            <p:nvPr/>
          </p:nvSpPr>
          <p:spPr>
            <a:xfrm>
              <a:off x="7163120" y="3164405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70;p58">
              <a:extLst>
                <a:ext uri="{FF2B5EF4-FFF2-40B4-BE49-F238E27FC236}">
                  <a16:creationId xmlns:a16="http://schemas.microsoft.com/office/drawing/2014/main" id="{FBE42C99-EE18-3192-6696-A76DECD32A95}"/>
                </a:ext>
              </a:extLst>
            </p:cNvPr>
            <p:cNvSpPr/>
            <p:nvPr/>
          </p:nvSpPr>
          <p:spPr>
            <a:xfrm>
              <a:off x="7005142" y="2966497"/>
              <a:ext cx="1074352" cy="198041"/>
            </a:xfrm>
            <a:custGeom>
              <a:avLst/>
              <a:gdLst/>
              <a:ahLst/>
              <a:cxnLst/>
              <a:rect l="l" t="t" r="r" b="b"/>
              <a:pathLst>
                <a:path w="8018" h="1478" extrusionOk="0">
                  <a:moveTo>
                    <a:pt x="260" y="0"/>
                  </a:moveTo>
                  <a:cubicBezTo>
                    <a:pt x="114" y="0"/>
                    <a:pt x="1" y="120"/>
                    <a:pt x="1" y="267"/>
                  </a:cubicBezTo>
                  <a:lnTo>
                    <a:pt x="1" y="1200"/>
                  </a:lnTo>
                  <a:cubicBezTo>
                    <a:pt x="1" y="1354"/>
                    <a:pt x="124" y="1477"/>
                    <a:pt x="277" y="1477"/>
                  </a:cubicBezTo>
                  <a:lnTo>
                    <a:pt x="7740" y="1477"/>
                  </a:lnTo>
                  <a:cubicBezTo>
                    <a:pt x="7894" y="1477"/>
                    <a:pt x="8017" y="1354"/>
                    <a:pt x="8017" y="1200"/>
                  </a:cubicBezTo>
                  <a:lnTo>
                    <a:pt x="8017" y="267"/>
                  </a:lnTo>
                  <a:cubicBezTo>
                    <a:pt x="8017" y="124"/>
                    <a:pt x="7894" y="1"/>
                    <a:pt x="7740" y="1"/>
                  </a:cubicBezTo>
                  <a:lnTo>
                    <a:pt x="277" y="1"/>
                  </a:lnTo>
                  <a:cubicBezTo>
                    <a:pt x="271" y="1"/>
                    <a:pt x="265" y="0"/>
                    <a:pt x="26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71;p58">
              <a:extLst>
                <a:ext uri="{FF2B5EF4-FFF2-40B4-BE49-F238E27FC236}">
                  <a16:creationId xmlns:a16="http://schemas.microsoft.com/office/drawing/2014/main" id="{AF9FED22-F42B-9BA3-DFC9-2A70619F928E}"/>
                </a:ext>
              </a:extLst>
            </p:cNvPr>
            <p:cNvSpPr/>
            <p:nvPr/>
          </p:nvSpPr>
          <p:spPr>
            <a:xfrm>
              <a:off x="7851307" y="2966497"/>
              <a:ext cx="74366" cy="198041"/>
            </a:xfrm>
            <a:custGeom>
              <a:avLst/>
              <a:gdLst/>
              <a:ahLst/>
              <a:cxnLst/>
              <a:rect l="l" t="t" r="r" b="b"/>
              <a:pathLst>
                <a:path w="555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54" y="1477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72;p58">
              <a:extLst>
                <a:ext uri="{FF2B5EF4-FFF2-40B4-BE49-F238E27FC236}">
                  <a16:creationId xmlns:a16="http://schemas.microsoft.com/office/drawing/2014/main" id="{7C968FBB-112B-9728-4C86-E50A4FD858A4}"/>
                </a:ext>
              </a:extLst>
            </p:cNvPr>
            <p:cNvSpPr/>
            <p:nvPr/>
          </p:nvSpPr>
          <p:spPr>
            <a:xfrm>
              <a:off x="7701637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0" y="1"/>
                  </a:moveTo>
                  <a:lnTo>
                    <a:pt x="0" y="1477"/>
                  </a:lnTo>
                  <a:lnTo>
                    <a:pt x="543" y="1477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73;p58">
              <a:extLst>
                <a:ext uri="{FF2B5EF4-FFF2-40B4-BE49-F238E27FC236}">
                  <a16:creationId xmlns:a16="http://schemas.microsoft.com/office/drawing/2014/main" id="{B554FEBD-B9EC-1BFF-6A01-B005BFADA88D}"/>
                </a:ext>
              </a:extLst>
            </p:cNvPr>
            <p:cNvSpPr/>
            <p:nvPr/>
          </p:nvSpPr>
          <p:spPr>
            <a:xfrm>
              <a:off x="7163120" y="2966497"/>
              <a:ext cx="72892" cy="198041"/>
            </a:xfrm>
            <a:custGeom>
              <a:avLst/>
              <a:gdLst/>
              <a:ahLst/>
              <a:cxnLst/>
              <a:rect l="l" t="t" r="r" b="b"/>
              <a:pathLst>
                <a:path w="544" h="1478" extrusionOk="0">
                  <a:moveTo>
                    <a:pt x="1" y="1"/>
                  </a:moveTo>
                  <a:lnTo>
                    <a:pt x="1" y="1477"/>
                  </a:lnTo>
                  <a:lnTo>
                    <a:pt x="544" y="1477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74;p58">
              <a:extLst>
                <a:ext uri="{FF2B5EF4-FFF2-40B4-BE49-F238E27FC236}">
                  <a16:creationId xmlns:a16="http://schemas.microsoft.com/office/drawing/2014/main" id="{7223DCCA-FA82-F6E2-0601-481D9F7BD31C}"/>
                </a:ext>
              </a:extLst>
            </p:cNvPr>
            <p:cNvSpPr/>
            <p:nvPr/>
          </p:nvSpPr>
          <p:spPr>
            <a:xfrm>
              <a:off x="7005142" y="2966497"/>
              <a:ext cx="1038576" cy="165079"/>
            </a:xfrm>
            <a:custGeom>
              <a:avLst/>
              <a:gdLst/>
              <a:ahLst/>
              <a:cxnLst/>
              <a:rect l="l" t="t" r="r" b="b"/>
              <a:pathLst>
                <a:path w="7751" h="1232" extrusionOk="0">
                  <a:moveTo>
                    <a:pt x="277" y="1"/>
                  </a:moveTo>
                  <a:lnTo>
                    <a:pt x="7751" y="1"/>
                  </a:lnTo>
                  <a:cubicBezTo>
                    <a:pt x="7751" y="1"/>
                    <a:pt x="7751" y="11"/>
                    <a:pt x="7751" y="21"/>
                  </a:cubicBezTo>
                  <a:lnTo>
                    <a:pt x="7751" y="954"/>
                  </a:lnTo>
                  <a:cubicBezTo>
                    <a:pt x="7751" y="1108"/>
                    <a:pt x="7628" y="1231"/>
                    <a:pt x="7474" y="1231"/>
                  </a:cubicBezTo>
                  <a:lnTo>
                    <a:pt x="11" y="1231"/>
                  </a:lnTo>
                  <a:cubicBezTo>
                    <a:pt x="1" y="1221"/>
                    <a:pt x="1" y="1211"/>
                    <a:pt x="11" y="1200"/>
                  </a:cubicBezTo>
                  <a:lnTo>
                    <a:pt x="11" y="267"/>
                  </a:lnTo>
                  <a:cubicBezTo>
                    <a:pt x="11" y="124"/>
                    <a:pt x="124" y="1"/>
                    <a:pt x="277" y="1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75;p58">
              <a:extLst>
                <a:ext uri="{FF2B5EF4-FFF2-40B4-BE49-F238E27FC236}">
                  <a16:creationId xmlns:a16="http://schemas.microsoft.com/office/drawing/2014/main" id="{50CA2003-8B21-E22F-D78C-99861EDE666B}"/>
                </a:ext>
              </a:extLst>
            </p:cNvPr>
            <p:cNvSpPr/>
            <p:nvPr/>
          </p:nvSpPr>
          <p:spPr>
            <a:xfrm>
              <a:off x="7851307" y="2966497"/>
              <a:ext cx="74366" cy="165079"/>
            </a:xfrm>
            <a:custGeom>
              <a:avLst/>
              <a:gdLst/>
              <a:ahLst/>
              <a:cxnLst/>
              <a:rect l="l" t="t" r="r" b="b"/>
              <a:pathLst>
                <a:path w="555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54" y="1231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76;p58">
              <a:extLst>
                <a:ext uri="{FF2B5EF4-FFF2-40B4-BE49-F238E27FC236}">
                  <a16:creationId xmlns:a16="http://schemas.microsoft.com/office/drawing/2014/main" id="{A3B3F920-030D-00FA-4CBD-409C46F5E188}"/>
                </a:ext>
              </a:extLst>
            </p:cNvPr>
            <p:cNvSpPr/>
            <p:nvPr/>
          </p:nvSpPr>
          <p:spPr>
            <a:xfrm>
              <a:off x="7701637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0" y="1"/>
                  </a:moveTo>
                  <a:lnTo>
                    <a:pt x="0" y="1231"/>
                  </a:lnTo>
                  <a:lnTo>
                    <a:pt x="543" y="1231"/>
                  </a:lnTo>
                  <a:lnTo>
                    <a:pt x="543" y="1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7;p58">
              <a:extLst>
                <a:ext uri="{FF2B5EF4-FFF2-40B4-BE49-F238E27FC236}">
                  <a16:creationId xmlns:a16="http://schemas.microsoft.com/office/drawing/2014/main" id="{9380D552-B909-0CC1-8B5A-1358072EA179}"/>
                </a:ext>
              </a:extLst>
            </p:cNvPr>
            <p:cNvSpPr/>
            <p:nvPr/>
          </p:nvSpPr>
          <p:spPr>
            <a:xfrm>
              <a:off x="7163120" y="2966497"/>
              <a:ext cx="72892" cy="165079"/>
            </a:xfrm>
            <a:custGeom>
              <a:avLst/>
              <a:gdLst/>
              <a:ahLst/>
              <a:cxnLst/>
              <a:rect l="l" t="t" r="r" b="b"/>
              <a:pathLst>
                <a:path w="544" h="1232" extrusionOk="0">
                  <a:moveTo>
                    <a:pt x="1" y="1"/>
                  </a:moveTo>
                  <a:lnTo>
                    <a:pt x="1" y="1231"/>
                  </a:lnTo>
                  <a:lnTo>
                    <a:pt x="544" y="1231"/>
                  </a:lnTo>
                  <a:lnTo>
                    <a:pt x="544" y="1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78;p58">
              <a:extLst>
                <a:ext uri="{FF2B5EF4-FFF2-40B4-BE49-F238E27FC236}">
                  <a16:creationId xmlns:a16="http://schemas.microsoft.com/office/drawing/2014/main" id="{7EDECDD3-1BEA-9F0B-6870-9A5FF62EEFE3}"/>
                </a:ext>
              </a:extLst>
            </p:cNvPr>
            <p:cNvSpPr/>
            <p:nvPr/>
          </p:nvSpPr>
          <p:spPr>
            <a:xfrm>
              <a:off x="6751092" y="1156109"/>
              <a:ext cx="1122321" cy="1103160"/>
            </a:xfrm>
            <a:custGeom>
              <a:avLst/>
              <a:gdLst/>
              <a:ahLst/>
              <a:cxnLst/>
              <a:rect l="l" t="t" r="r" b="b"/>
              <a:pathLst>
                <a:path w="8376" h="8233" extrusionOk="0">
                  <a:moveTo>
                    <a:pt x="3783" y="913"/>
                  </a:moveTo>
                  <a:cubicBezTo>
                    <a:pt x="3762" y="1251"/>
                    <a:pt x="3496" y="2030"/>
                    <a:pt x="3434" y="2307"/>
                  </a:cubicBezTo>
                  <a:cubicBezTo>
                    <a:pt x="3291" y="2912"/>
                    <a:pt x="3076" y="3414"/>
                    <a:pt x="2594" y="3835"/>
                  </a:cubicBezTo>
                  <a:cubicBezTo>
                    <a:pt x="1907" y="4460"/>
                    <a:pt x="0" y="5311"/>
                    <a:pt x="1548" y="6777"/>
                  </a:cubicBezTo>
                  <a:cubicBezTo>
                    <a:pt x="3106" y="8232"/>
                    <a:pt x="7350" y="7771"/>
                    <a:pt x="7863" y="6520"/>
                  </a:cubicBezTo>
                  <a:cubicBezTo>
                    <a:pt x="8376" y="5270"/>
                    <a:pt x="6582" y="4716"/>
                    <a:pt x="6828" y="3619"/>
                  </a:cubicBezTo>
                  <a:cubicBezTo>
                    <a:pt x="7074" y="2533"/>
                    <a:pt x="7135" y="2317"/>
                    <a:pt x="7033" y="2082"/>
                  </a:cubicBezTo>
                  <a:cubicBezTo>
                    <a:pt x="6940" y="1846"/>
                    <a:pt x="5310" y="1"/>
                    <a:pt x="3783" y="9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79;p58">
              <a:extLst>
                <a:ext uri="{FF2B5EF4-FFF2-40B4-BE49-F238E27FC236}">
                  <a16:creationId xmlns:a16="http://schemas.microsoft.com/office/drawing/2014/main" id="{434C81BD-6DD2-5809-3037-D1BCFA036E97}"/>
                </a:ext>
              </a:extLst>
            </p:cNvPr>
            <p:cNvSpPr/>
            <p:nvPr/>
          </p:nvSpPr>
          <p:spPr>
            <a:xfrm>
              <a:off x="8259843" y="4035230"/>
              <a:ext cx="288620" cy="267985"/>
            </a:xfrm>
            <a:custGeom>
              <a:avLst/>
              <a:gdLst/>
              <a:ahLst/>
              <a:cxnLst/>
              <a:rect l="l" t="t" r="r" b="b"/>
              <a:pathLst>
                <a:path w="2154" h="2000" extrusionOk="0">
                  <a:moveTo>
                    <a:pt x="1" y="1"/>
                  </a:moveTo>
                  <a:cubicBezTo>
                    <a:pt x="124" y="534"/>
                    <a:pt x="186" y="1087"/>
                    <a:pt x="175" y="1641"/>
                  </a:cubicBezTo>
                  <a:lnTo>
                    <a:pt x="155" y="2000"/>
                  </a:lnTo>
                  <a:lnTo>
                    <a:pt x="2154" y="2000"/>
                  </a:lnTo>
                  <a:lnTo>
                    <a:pt x="1139" y="1272"/>
                  </a:lnTo>
                  <a:lnTo>
                    <a:pt x="1016" y="52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980;p58">
              <a:extLst>
                <a:ext uri="{FF2B5EF4-FFF2-40B4-BE49-F238E27FC236}">
                  <a16:creationId xmlns:a16="http://schemas.microsoft.com/office/drawing/2014/main" id="{4072C20C-A243-0E38-B6CB-B6D93975134A}"/>
                </a:ext>
              </a:extLst>
            </p:cNvPr>
            <p:cNvSpPr/>
            <p:nvPr/>
          </p:nvSpPr>
          <p:spPr>
            <a:xfrm>
              <a:off x="8253009" y="4202856"/>
              <a:ext cx="442443" cy="151144"/>
            </a:xfrm>
            <a:custGeom>
              <a:avLst/>
              <a:gdLst/>
              <a:ahLst/>
              <a:cxnLst/>
              <a:rect l="l" t="t" r="r" b="b"/>
              <a:pathLst>
                <a:path w="3302" h="1128" extrusionOk="0">
                  <a:moveTo>
                    <a:pt x="216" y="154"/>
                  </a:moveTo>
                  <a:cubicBezTo>
                    <a:pt x="380" y="328"/>
                    <a:pt x="821" y="339"/>
                    <a:pt x="1026" y="226"/>
                  </a:cubicBezTo>
                  <a:cubicBezTo>
                    <a:pt x="1231" y="113"/>
                    <a:pt x="1231" y="0"/>
                    <a:pt x="1231" y="0"/>
                  </a:cubicBezTo>
                  <a:lnTo>
                    <a:pt x="2328" y="472"/>
                  </a:lnTo>
                  <a:cubicBezTo>
                    <a:pt x="3302" y="308"/>
                    <a:pt x="3250" y="1097"/>
                    <a:pt x="3250" y="1118"/>
                  </a:cubicBezTo>
                  <a:lnTo>
                    <a:pt x="21" y="1128"/>
                  </a:lnTo>
                  <a:cubicBezTo>
                    <a:pt x="1" y="790"/>
                    <a:pt x="72" y="451"/>
                    <a:pt x="216" y="1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981;p58">
              <a:extLst>
                <a:ext uri="{FF2B5EF4-FFF2-40B4-BE49-F238E27FC236}">
                  <a16:creationId xmlns:a16="http://schemas.microsoft.com/office/drawing/2014/main" id="{F1655CE7-0797-A211-4C8E-1E5DCB52DE3A}"/>
                </a:ext>
              </a:extLst>
            </p:cNvPr>
            <p:cNvSpPr/>
            <p:nvPr/>
          </p:nvSpPr>
          <p:spPr>
            <a:xfrm>
              <a:off x="7071067" y="1737105"/>
              <a:ext cx="994626" cy="861438"/>
            </a:xfrm>
            <a:custGeom>
              <a:avLst/>
              <a:gdLst/>
              <a:ahLst/>
              <a:cxnLst/>
              <a:rect l="l" t="t" r="r" b="b"/>
              <a:pathLst>
                <a:path w="7423" h="6429" extrusionOk="0">
                  <a:moveTo>
                    <a:pt x="2553" y="1"/>
                  </a:moveTo>
                  <a:cubicBezTo>
                    <a:pt x="5311" y="339"/>
                    <a:pt x="7423" y="3722"/>
                    <a:pt x="6172" y="6265"/>
                  </a:cubicBezTo>
                  <a:cubicBezTo>
                    <a:pt x="6131" y="6357"/>
                    <a:pt x="6121" y="6429"/>
                    <a:pt x="5701" y="6418"/>
                  </a:cubicBezTo>
                  <a:cubicBezTo>
                    <a:pt x="5536" y="6418"/>
                    <a:pt x="5198" y="6367"/>
                    <a:pt x="5239" y="6090"/>
                  </a:cubicBezTo>
                  <a:cubicBezTo>
                    <a:pt x="5444" y="4563"/>
                    <a:pt x="5311" y="2994"/>
                    <a:pt x="2758" y="2051"/>
                  </a:cubicBezTo>
                  <a:cubicBezTo>
                    <a:pt x="1" y="1036"/>
                    <a:pt x="2553" y="1"/>
                    <a:pt x="2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982;p58">
              <a:extLst>
                <a:ext uri="{FF2B5EF4-FFF2-40B4-BE49-F238E27FC236}">
                  <a16:creationId xmlns:a16="http://schemas.microsoft.com/office/drawing/2014/main" id="{7645BF68-C076-1114-4E23-6FEE8698779F}"/>
                </a:ext>
              </a:extLst>
            </p:cNvPr>
            <p:cNvSpPr/>
            <p:nvPr/>
          </p:nvSpPr>
          <p:spPr>
            <a:xfrm>
              <a:off x="7020283" y="2533831"/>
              <a:ext cx="1392986" cy="1647170"/>
            </a:xfrm>
            <a:custGeom>
              <a:avLst/>
              <a:gdLst/>
              <a:ahLst/>
              <a:cxnLst/>
              <a:rect l="l" t="t" r="r" b="b"/>
              <a:pathLst>
                <a:path w="10396" h="12293" extrusionOk="0">
                  <a:moveTo>
                    <a:pt x="800" y="103"/>
                  </a:moveTo>
                  <a:cubicBezTo>
                    <a:pt x="462" y="2400"/>
                    <a:pt x="0" y="3056"/>
                    <a:pt x="3547" y="5178"/>
                  </a:cubicBezTo>
                  <a:cubicBezTo>
                    <a:pt x="7187" y="7361"/>
                    <a:pt x="7751" y="7320"/>
                    <a:pt x="9145" y="11247"/>
                  </a:cubicBezTo>
                  <a:cubicBezTo>
                    <a:pt x="9360" y="11851"/>
                    <a:pt x="9268" y="12036"/>
                    <a:pt x="9545" y="12128"/>
                  </a:cubicBezTo>
                  <a:cubicBezTo>
                    <a:pt x="10057" y="12292"/>
                    <a:pt x="10395" y="12005"/>
                    <a:pt x="10395" y="11851"/>
                  </a:cubicBezTo>
                  <a:cubicBezTo>
                    <a:pt x="10395" y="11636"/>
                    <a:pt x="10395" y="11318"/>
                    <a:pt x="10385" y="11103"/>
                  </a:cubicBezTo>
                  <a:cubicBezTo>
                    <a:pt x="10149" y="7546"/>
                    <a:pt x="8786" y="4716"/>
                    <a:pt x="5721" y="2871"/>
                  </a:cubicBezTo>
                  <a:cubicBezTo>
                    <a:pt x="4972" y="2420"/>
                    <a:pt x="4778" y="2123"/>
                    <a:pt x="4245" y="1046"/>
                  </a:cubicBezTo>
                  <a:cubicBezTo>
                    <a:pt x="3722" y="1"/>
                    <a:pt x="800" y="103"/>
                    <a:pt x="800" y="1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983;p58">
              <a:extLst>
                <a:ext uri="{FF2B5EF4-FFF2-40B4-BE49-F238E27FC236}">
                  <a16:creationId xmlns:a16="http://schemas.microsoft.com/office/drawing/2014/main" id="{C64012DE-867D-EEF3-834D-34E411E5EB34}"/>
                </a:ext>
              </a:extLst>
            </p:cNvPr>
            <p:cNvSpPr/>
            <p:nvPr/>
          </p:nvSpPr>
          <p:spPr>
            <a:xfrm>
              <a:off x="7305956" y="3195894"/>
              <a:ext cx="360038" cy="311935"/>
            </a:xfrm>
            <a:custGeom>
              <a:avLst/>
              <a:gdLst/>
              <a:ahLst/>
              <a:cxnLst/>
              <a:rect l="l" t="t" r="r" b="b"/>
              <a:pathLst>
                <a:path w="2687" h="2328" extrusionOk="0">
                  <a:moveTo>
                    <a:pt x="2687" y="1"/>
                  </a:moveTo>
                  <a:lnTo>
                    <a:pt x="954" y="483"/>
                  </a:lnTo>
                  <a:lnTo>
                    <a:pt x="565" y="596"/>
                  </a:lnTo>
                  <a:lnTo>
                    <a:pt x="1" y="2328"/>
                  </a:lnTo>
                  <a:lnTo>
                    <a:pt x="893" y="1395"/>
                  </a:lnTo>
                  <a:lnTo>
                    <a:pt x="2533" y="965"/>
                  </a:ln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984;p58">
              <a:extLst>
                <a:ext uri="{FF2B5EF4-FFF2-40B4-BE49-F238E27FC236}">
                  <a16:creationId xmlns:a16="http://schemas.microsoft.com/office/drawing/2014/main" id="{19C647B9-C6A8-FD87-AD14-A46B78614AB7}"/>
                </a:ext>
              </a:extLst>
            </p:cNvPr>
            <p:cNvSpPr/>
            <p:nvPr/>
          </p:nvSpPr>
          <p:spPr>
            <a:xfrm>
              <a:off x="7393855" y="2522844"/>
              <a:ext cx="1817474" cy="850450"/>
            </a:xfrm>
            <a:custGeom>
              <a:avLst/>
              <a:gdLst/>
              <a:ahLst/>
              <a:cxnLst/>
              <a:rect l="l" t="t" r="r" b="b"/>
              <a:pathLst>
                <a:path w="13564" h="6347" extrusionOk="0">
                  <a:moveTo>
                    <a:pt x="1805" y="349"/>
                  </a:moveTo>
                  <a:cubicBezTo>
                    <a:pt x="4850" y="1"/>
                    <a:pt x="13564" y="1692"/>
                    <a:pt x="7464" y="4378"/>
                  </a:cubicBezTo>
                  <a:cubicBezTo>
                    <a:pt x="2974" y="6346"/>
                    <a:pt x="1128" y="6316"/>
                    <a:pt x="1128" y="6316"/>
                  </a:cubicBezTo>
                  <a:lnTo>
                    <a:pt x="790" y="5342"/>
                  </a:lnTo>
                  <a:lnTo>
                    <a:pt x="5434" y="2861"/>
                  </a:lnTo>
                  <a:lnTo>
                    <a:pt x="1549" y="3240"/>
                  </a:lnTo>
                  <a:lnTo>
                    <a:pt x="1" y="14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985;p58">
              <a:extLst>
                <a:ext uri="{FF2B5EF4-FFF2-40B4-BE49-F238E27FC236}">
                  <a16:creationId xmlns:a16="http://schemas.microsoft.com/office/drawing/2014/main" id="{54D4B3D6-7F9F-8749-F410-DDECD6F16533}"/>
                </a:ext>
              </a:extLst>
            </p:cNvPr>
            <p:cNvSpPr/>
            <p:nvPr/>
          </p:nvSpPr>
          <p:spPr>
            <a:xfrm>
              <a:off x="7098535" y="1682168"/>
              <a:ext cx="697967" cy="1160911"/>
            </a:xfrm>
            <a:custGeom>
              <a:avLst/>
              <a:gdLst/>
              <a:ahLst/>
              <a:cxnLst/>
              <a:rect l="l" t="t" r="r" b="b"/>
              <a:pathLst>
                <a:path w="5209" h="8664" extrusionOk="0">
                  <a:moveTo>
                    <a:pt x="21" y="8643"/>
                  </a:moveTo>
                  <a:cubicBezTo>
                    <a:pt x="1221" y="8663"/>
                    <a:pt x="5208" y="7566"/>
                    <a:pt x="4634" y="6418"/>
                  </a:cubicBezTo>
                  <a:cubicBezTo>
                    <a:pt x="4368" y="5936"/>
                    <a:pt x="4255" y="5393"/>
                    <a:pt x="4286" y="4850"/>
                  </a:cubicBezTo>
                  <a:cubicBezTo>
                    <a:pt x="4296" y="4491"/>
                    <a:pt x="4593" y="4286"/>
                    <a:pt x="4563" y="3753"/>
                  </a:cubicBezTo>
                  <a:cubicBezTo>
                    <a:pt x="4491" y="2615"/>
                    <a:pt x="3999" y="1180"/>
                    <a:pt x="3250" y="493"/>
                  </a:cubicBezTo>
                  <a:cubicBezTo>
                    <a:pt x="2861" y="134"/>
                    <a:pt x="2482" y="1"/>
                    <a:pt x="1877" y="185"/>
                  </a:cubicBezTo>
                  <a:cubicBezTo>
                    <a:pt x="1221" y="390"/>
                    <a:pt x="524" y="954"/>
                    <a:pt x="134" y="2471"/>
                  </a:cubicBezTo>
                  <a:cubicBezTo>
                    <a:pt x="72" y="2728"/>
                    <a:pt x="1" y="8571"/>
                    <a:pt x="21" y="8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986;p58">
              <a:extLst>
                <a:ext uri="{FF2B5EF4-FFF2-40B4-BE49-F238E27FC236}">
                  <a16:creationId xmlns:a16="http://schemas.microsoft.com/office/drawing/2014/main" id="{A9276465-AF00-08A7-31D0-B8720AC3B0E3}"/>
                </a:ext>
              </a:extLst>
            </p:cNvPr>
            <p:cNvSpPr/>
            <p:nvPr/>
          </p:nvSpPr>
          <p:spPr>
            <a:xfrm>
              <a:off x="6443310" y="1697309"/>
              <a:ext cx="1055057" cy="1052377"/>
            </a:xfrm>
            <a:custGeom>
              <a:avLst/>
              <a:gdLst/>
              <a:ahLst/>
              <a:cxnLst/>
              <a:rect l="l" t="t" r="r" b="b"/>
              <a:pathLst>
                <a:path w="7874" h="7854" extrusionOk="0">
                  <a:moveTo>
                    <a:pt x="7587" y="6879"/>
                  </a:moveTo>
                  <a:cubicBezTo>
                    <a:pt x="7146" y="6715"/>
                    <a:pt x="5844" y="5926"/>
                    <a:pt x="5086" y="5075"/>
                  </a:cubicBezTo>
                  <a:cubicBezTo>
                    <a:pt x="4563" y="4491"/>
                    <a:pt x="4317" y="3865"/>
                    <a:pt x="4747" y="3394"/>
                  </a:cubicBezTo>
                  <a:cubicBezTo>
                    <a:pt x="5280" y="2809"/>
                    <a:pt x="6039" y="2727"/>
                    <a:pt x="6582" y="2328"/>
                  </a:cubicBezTo>
                  <a:cubicBezTo>
                    <a:pt x="6992" y="2010"/>
                    <a:pt x="7218" y="1364"/>
                    <a:pt x="7454" y="903"/>
                  </a:cubicBezTo>
                  <a:cubicBezTo>
                    <a:pt x="7874" y="93"/>
                    <a:pt x="7689" y="144"/>
                    <a:pt x="7310" y="134"/>
                  </a:cubicBezTo>
                  <a:cubicBezTo>
                    <a:pt x="4265" y="1"/>
                    <a:pt x="1" y="4614"/>
                    <a:pt x="4747" y="6818"/>
                  </a:cubicBezTo>
                  <a:cubicBezTo>
                    <a:pt x="5434" y="7146"/>
                    <a:pt x="6162" y="7412"/>
                    <a:pt x="6900" y="7617"/>
                  </a:cubicBezTo>
                  <a:cubicBezTo>
                    <a:pt x="7802" y="7853"/>
                    <a:pt x="7659" y="6910"/>
                    <a:pt x="7587" y="6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987;p58">
              <a:extLst>
                <a:ext uri="{FF2B5EF4-FFF2-40B4-BE49-F238E27FC236}">
                  <a16:creationId xmlns:a16="http://schemas.microsoft.com/office/drawing/2014/main" id="{ED085BB2-015E-8E95-387A-5AE3B36AF51E}"/>
                </a:ext>
              </a:extLst>
            </p:cNvPr>
            <p:cNvSpPr/>
            <p:nvPr/>
          </p:nvSpPr>
          <p:spPr>
            <a:xfrm>
              <a:off x="7209883" y="3186380"/>
              <a:ext cx="250030" cy="453431"/>
            </a:xfrm>
            <a:custGeom>
              <a:avLst/>
              <a:gdLst/>
              <a:ahLst/>
              <a:cxnLst/>
              <a:rect l="l" t="t" r="r" b="b"/>
              <a:pathLst>
                <a:path w="1866" h="3384" extrusionOk="0">
                  <a:moveTo>
                    <a:pt x="1866" y="502"/>
                  </a:moveTo>
                  <a:cubicBezTo>
                    <a:pt x="1640" y="595"/>
                    <a:pt x="1497" y="1015"/>
                    <a:pt x="1538" y="1241"/>
                  </a:cubicBezTo>
                  <a:cubicBezTo>
                    <a:pt x="1579" y="1476"/>
                    <a:pt x="1692" y="1507"/>
                    <a:pt x="1692" y="1507"/>
                  </a:cubicBezTo>
                  <a:lnTo>
                    <a:pt x="892" y="2409"/>
                  </a:lnTo>
                  <a:cubicBezTo>
                    <a:pt x="748" y="3383"/>
                    <a:pt x="10" y="3076"/>
                    <a:pt x="0" y="3076"/>
                  </a:cubicBezTo>
                  <a:lnTo>
                    <a:pt x="1005" y="0"/>
                  </a:lnTo>
                  <a:cubicBezTo>
                    <a:pt x="1323" y="92"/>
                    <a:pt x="1620" y="256"/>
                    <a:pt x="1866" y="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988;p58">
              <a:extLst>
                <a:ext uri="{FF2B5EF4-FFF2-40B4-BE49-F238E27FC236}">
                  <a16:creationId xmlns:a16="http://schemas.microsoft.com/office/drawing/2014/main" id="{1A377A6C-A468-602D-C498-4E82CABE3622}"/>
                </a:ext>
              </a:extLst>
            </p:cNvPr>
            <p:cNvSpPr/>
            <p:nvPr/>
          </p:nvSpPr>
          <p:spPr>
            <a:xfrm>
              <a:off x="7293629" y="2532491"/>
              <a:ext cx="954831" cy="412161"/>
            </a:xfrm>
            <a:custGeom>
              <a:avLst/>
              <a:gdLst/>
              <a:ahLst/>
              <a:cxnLst/>
              <a:rect l="l" t="t" r="r" b="b"/>
              <a:pathLst>
                <a:path w="7126" h="3076" extrusionOk="0">
                  <a:moveTo>
                    <a:pt x="2799" y="3055"/>
                  </a:moveTo>
                  <a:lnTo>
                    <a:pt x="7064" y="1087"/>
                  </a:lnTo>
                  <a:cubicBezTo>
                    <a:pt x="7125" y="1056"/>
                    <a:pt x="7105" y="1005"/>
                    <a:pt x="7012" y="964"/>
                  </a:cubicBezTo>
                  <a:lnTo>
                    <a:pt x="4614" y="41"/>
                  </a:lnTo>
                  <a:cubicBezTo>
                    <a:pt x="4521" y="11"/>
                    <a:pt x="4419" y="0"/>
                    <a:pt x="4327" y="31"/>
                  </a:cubicBezTo>
                  <a:lnTo>
                    <a:pt x="62" y="2000"/>
                  </a:lnTo>
                  <a:cubicBezTo>
                    <a:pt x="0" y="2030"/>
                    <a:pt x="21" y="2082"/>
                    <a:pt x="113" y="2123"/>
                  </a:cubicBezTo>
                  <a:lnTo>
                    <a:pt x="2512" y="3035"/>
                  </a:lnTo>
                  <a:cubicBezTo>
                    <a:pt x="2604" y="3076"/>
                    <a:pt x="2707" y="3076"/>
                    <a:pt x="2799" y="3055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989;p58">
              <a:extLst>
                <a:ext uri="{FF2B5EF4-FFF2-40B4-BE49-F238E27FC236}">
                  <a16:creationId xmlns:a16="http://schemas.microsoft.com/office/drawing/2014/main" id="{ACE4BFF6-75A6-E8D2-3110-5E8B3D882EFC}"/>
                </a:ext>
              </a:extLst>
            </p:cNvPr>
            <p:cNvSpPr/>
            <p:nvPr/>
          </p:nvSpPr>
          <p:spPr>
            <a:xfrm>
              <a:off x="7384342" y="2533831"/>
              <a:ext cx="868137" cy="372365"/>
            </a:xfrm>
            <a:custGeom>
              <a:avLst/>
              <a:gdLst/>
              <a:ahLst/>
              <a:cxnLst/>
              <a:rect l="l" t="t" r="r" b="b"/>
              <a:pathLst>
                <a:path w="6479" h="2779" extrusionOk="0">
                  <a:moveTo>
                    <a:pt x="2317" y="2758"/>
                  </a:moveTo>
                  <a:lnTo>
                    <a:pt x="6417" y="893"/>
                  </a:lnTo>
                  <a:cubicBezTo>
                    <a:pt x="6479" y="862"/>
                    <a:pt x="6458" y="821"/>
                    <a:pt x="6376" y="790"/>
                  </a:cubicBezTo>
                  <a:lnTo>
                    <a:pt x="4398" y="31"/>
                  </a:lnTo>
                  <a:cubicBezTo>
                    <a:pt x="4326" y="1"/>
                    <a:pt x="4234" y="1"/>
                    <a:pt x="4162" y="21"/>
                  </a:cubicBezTo>
                  <a:lnTo>
                    <a:pt x="62" y="1887"/>
                  </a:lnTo>
                  <a:cubicBezTo>
                    <a:pt x="0" y="1907"/>
                    <a:pt x="21" y="1949"/>
                    <a:pt x="103" y="1979"/>
                  </a:cubicBezTo>
                  <a:lnTo>
                    <a:pt x="2081" y="2748"/>
                  </a:lnTo>
                  <a:cubicBezTo>
                    <a:pt x="2153" y="2769"/>
                    <a:pt x="2235" y="2779"/>
                    <a:pt x="2317" y="2758"/>
                  </a:cubicBezTo>
                  <a:close/>
                </a:path>
              </a:pathLst>
            </a:custGeom>
            <a:solidFill>
              <a:srgbClr val="6E6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990;p58">
              <a:extLst>
                <a:ext uri="{FF2B5EF4-FFF2-40B4-BE49-F238E27FC236}">
                  <a16:creationId xmlns:a16="http://schemas.microsoft.com/office/drawing/2014/main" id="{1B620448-B425-BBA8-21AA-DF9F63BD7F7C}"/>
                </a:ext>
              </a:extLst>
            </p:cNvPr>
            <p:cNvSpPr/>
            <p:nvPr/>
          </p:nvSpPr>
          <p:spPr>
            <a:xfrm>
              <a:off x="7231858" y="2569608"/>
              <a:ext cx="355884" cy="237703"/>
            </a:xfrm>
            <a:custGeom>
              <a:avLst/>
              <a:gdLst/>
              <a:ahLst/>
              <a:cxnLst/>
              <a:rect l="l" t="t" r="r" b="b"/>
              <a:pathLst>
                <a:path w="2656" h="1774" extrusionOk="0">
                  <a:moveTo>
                    <a:pt x="359" y="0"/>
                  </a:moveTo>
                  <a:lnTo>
                    <a:pt x="1917" y="513"/>
                  </a:lnTo>
                  <a:cubicBezTo>
                    <a:pt x="1917" y="513"/>
                    <a:pt x="2553" y="1364"/>
                    <a:pt x="2604" y="1466"/>
                  </a:cubicBezTo>
                  <a:cubicBezTo>
                    <a:pt x="2655" y="1579"/>
                    <a:pt x="2604" y="1620"/>
                    <a:pt x="2553" y="1620"/>
                  </a:cubicBezTo>
                  <a:cubicBezTo>
                    <a:pt x="2491" y="1620"/>
                    <a:pt x="2471" y="1599"/>
                    <a:pt x="2409" y="1548"/>
                  </a:cubicBezTo>
                  <a:cubicBezTo>
                    <a:pt x="2409" y="1548"/>
                    <a:pt x="2430" y="1692"/>
                    <a:pt x="2348" y="1723"/>
                  </a:cubicBezTo>
                  <a:cubicBezTo>
                    <a:pt x="2214" y="1764"/>
                    <a:pt x="2184" y="1569"/>
                    <a:pt x="2173" y="1599"/>
                  </a:cubicBezTo>
                  <a:cubicBezTo>
                    <a:pt x="2153" y="1682"/>
                    <a:pt x="2050" y="1774"/>
                    <a:pt x="1999" y="1743"/>
                  </a:cubicBezTo>
                  <a:cubicBezTo>
                    <a:pt x="1876" y="1661"/>
                    <a:pt x="1876" y="1620"/>
                    <a:pt x="1876" y="1620"/>
                  </a:cubicBezTo>
                  <a:cubicBezTo>
                    <a:pt x="1876" y="1620"/>
                    <a:pt x="1804" y="1743"/>
                    <a:pt x="1692" y="1682"/>
                  </a:cubicBezTo>
                  <a:cubicBezTo>
                    <a:pt x="1579" y="1610"/>
                    <a:pt x="1374" y="1189"/>
                    <a:pt x="1374" y="1189"/>
                  </a:cubicBezTo>
                  <a:lnTo>
                    <a:pt x="1066" y="1128"/>
                  </a:lnTo>
                  <a:lnTo>
                    <a:pt x="728" y="749"/>
                  </a:lnTo>
                  <a:lnTo>
                    <a:pt x="359" y="851"/>
                  </a:lnTo>
                  <a:cubicBezTo>
                    <a:pt x="359" y="851"/>
                    <a:pt x="0" y="287"/>
                    <a:pt x="359" y="0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991;p58">
              <a:extLst>
                <a:ext uri="{FF2B5EF4-FFF2-40B4-BE49-F238E27FC236}">
                  <a16:creationId xmlns:a16="http://schemas.microsoft.com/office/drawing/2014/main" id="{863B6D87-177D-B7DC-E444-1123F8727741}"/>
                </a:ext>
              </a:extLst>
            </p:cNvPr>
            <p:cNvSpPr/>
            <p:nvPr/>
          </p:nvSpPr>
          <p:spPr>
            <a:xfrm>
              <a:off x="7332085" y="1579127"/>
              <a:ext cx="185580" cy="339537"/>
            </a:xfrm>
            <a:custGeom>
              <a:avLst/>
              <a:gdLst/>
              <a:ahLst/>
              <a:cxnLst/>
              <a:rect l="l" t="t" r="r" b="b"/>
              <a:pathLst>
                <a:path w="1385" h="2534" extrusionOk="0">
                  <a:moveTo>
                    <a:pt x="0" y="1"/>
                  </a:moveTo>
                  <a:cubicBezTo>
                    <a:pt x="52" y="278"/>
                    <a:pt x="62" y="944"/>
                    <a:pt x="257" y="1559"/>
                  </a:cubicBezTo>
                  <a:cubicBezTo>
                    <a:pt x="390" y="1990"/>
                    <a:pt x="605" y="2461"/>
                    <a:pt x="964" y="2502"/>
                  </a:cubicBezTo>
                  <a:cubicBezTo>
                    <a:pt x="1384" y="2533"/>
                    <a:pt x="1313" y="975"/>
                    <a:pt x="1343" y="165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992;p58">
              <a:extLst>
                <a:ext uri="{FF2B5EF4-FFF2-40B4-BE49-F238E27FC236}">
                  <a16:creationId xmlns:a16="http://schemas.microsoft.com/office/drawing/2014/main" id="{4CFB60BA-F07B-CDC6-0F3B-BFE6CFA66029}"/>
                </a:ext>
              </a:extLst>
            </p:cNvPr>
            <p:cNvSpPr/>
            <p:nvPr/>
          </p:nvSpPr>
          <p:spPr>
            <a:xfrm>
              <a:off x="7275808" y="1272817"/>
              <a:ext cx="391526" cy="677332"/>
            </a:xfrm>
            <a:custGeom>
              <a:avLst/>
              <a:gdLst/>
              <a:ahLst/>
              <a:cxnLst/>
              <a:rect l="l" t="t" r="r" b="b"/>
              <a:pathLst>
                <a:path w="2922" h="5055" extrusionOk="0">
                  <a:moveTo>
                    <a:pt x="2922" y="647"/>
                  </a:moveTo>
                  <a:cubicBezTo>
                    <a:pt x="2625" y="5055"/>
                    <a:pt x="0" y="3312"/>
                    <a:pt x="103" y="2061"/>
                  </a:cubicBezTo>
                  <a:cubicBezTo>
                    <a:pt x="164" y="1313"/>
                    <a:pt x="297" y="134"/>
                    <a:pt x="913" y="62"/>
                  </a:cubicBezTo>
                  <a:cubicBezTo>
                    <a:pt x="1630" y="1"/>
                    <a:pt x="2922" y="647"/>
                    <a:pt x="2922" y="647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993;p58">
              <a:extLst>
                <a:ext uri="{FF2B5EF4-FFF2-40B4-BE49-F238E27FC236}">
                  <a16:creationId xmlns:a16="http://schemas.microsoft.com/office/drawing/2014/main" id="{D6588FD8-3DA6-FEBB-162B-9BDA6400C6BC}"/>
                </a:ext>
              </a:extLst>
            </p:cNvPr>
            <p:cNvSpPr/>
            <p:nvPr/>
          </p:nvSpPr>
          <p:spPr>
            <a:xfrm>
              <a:off x="7205729" y="1149275"/>
              <a:ext cx="502874" cy="414975"/>
            </a:xfrm>
            <a:custGeom>
              <a:avLst/>
              <a:gdLst/>
              <a:ahLst/>
              <a:cxnLst/>
              <a:rect l="l" t="t" r="r" b="b"/>
              <a:pathLst>
                <a:path w="3753" h="3097" extrusionOk="0">
                  <a:moveTo>
                    <a:pt x="2327" y="1230"/>
                  </a:moveTo>
                  <a:cubicBezTo>
                    <a:pt x="1948" y="2133"/>
                    <a:pt x="1569" y="2225"/>
                    <a:pt x="677" y="2317"/>
                  </a:cubicBezTo>
                  <a:lnTo>
                    <a:pt x="72" y="2440"/>
                  </a:lnTo>
                  <a:cubicBezTo>
                    <a:pt x="72" y="2440"/>
                    <a:pt x="0" y="441"/>
                    <a:pt x="1343" y="216"/>
                  </a:cubicBezTo>
                  <a:cubicBezTo>
                    <a:pt x="2686" y="0"/>
                    <a:pt x="3670" y="820"/>
                    <a:pt x="3722" y="1682"/>
                  </a:cubicBezTo>
                  <a:cubicBezTo>
                    <a:pt x="3752" y="2204"/>
                    <a:pt x="3578" y="2707"/>
                    <a:pt x="3240" y="3096"/>
                  </a:cubicBezTo>
                  <a:cubicBezTo>
                    <a:pt x="3240" y="3096"/>
                    <a:pt x="3312" y="2204"/>
                    <a:pt x="3066" y="1712"/>
                  </a:cubicBezTo>
                  <a:cubicBezTo>
                    <a:pt x="2922" y="1425"/>
                    <a:pt x="2645" y="1241"/>
                    <a:pt x="2327" y="1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994;p58">
              <a:extLst>
                <a:ext uri="{FF2B5EF4-FFF2-40B4-BE49-F238E27FC236}">
                  <a16:creationId xmlns:a16="http://schemas.microsoft.com/office/drawing/2014/main" id="{E8E60D57-5DFC-3974-5A17-974F99EA4E80}"/>
                </a:ext>
              </a:extLst>
            </p:cNvPr>
            <p:cNvSpPr/>
            <p:nvPr/>
          </p:nvSpPr>
          <p:spPr>
            <a:xfrm>
              <a:off x="7665861" y="2489881"/>
              <a:ext cx="219882" cy="199381"/>
            </a:xfrm>
            <a:custGeom>
              <a:avLst/>
              <a:gdLst/>
              <a:ahLst/>
              <a:cxnLst/>
              <a:rect l="l" t="t" r="r" b="b"/>
              <a:pathLst>
                <a:path w="1641" h="1488" extrusionOk="0">
                  <a:moveTo>
                    <a:pt x="339" y="308"/>
                  </a:moveTo>
                  <a:cubicBezTo>
                    <a:pt x="236" y="431"/>
                    <a:pt x="134" y="565"/>
                    <a:pt x="42" y="708"/>
                  </a:cubicBezTo>
                  <a:cubicBezTo>
                    <a:pt x="21" y="729"/>
                    <a:pt x="1" y="811"/>
                    <a:pt x="154" y="790"/>
                  </a:cubicBezTo>
                  <a:cubicBezTo>
                    <a:pt x="288" y="770"/>
                    <a:pt x="390" y="626"/>
                    <a:pt x="534" y="616"/>
                  </a:cubicBezTo>
                  <a:cubicBezTo>
                    <a:pt x="534" y="657"/>
                    <a:pt x="534" y="698"/>
                    <a:pt x="523" y="739"/>
                  </a:cubicBezTo>
                  <a:cubicBezTo>
                    <a:pt x="482" y="1210"/>
                    <a:pt x="390" y="1405"/>
                    <a:pt x="493" y="1436"/>
                  </a:cubicBezTo>
                  <a:cubicBezTo>
                    <a:pt x="595" y="1477"/>
                    <a:pt x="657" y="1333"/>
                    <a:pt x="657" y="1333"/>
                  </a:cubicBezTo>
                  <a:cubicBezTo>
                    <a:pt x="657" y="1333"/>
                    <a:pt x="769" y="1487"/>
                    <a:pt x="872" y="1415"/>
                  </a:cubicBezTo>
                  <a:cubicBezTo>
                    <a:pt x="903" y="1395"/>
                    <a:pt x="933" y="1364"/>
                    <a:pt x="974" y="1344"/>
                  </a:cubicBezTo>
                  <a:cubicBezTo>
                    <a:pt x="1005" y="1395"/>
                    <a:pt x="1067" y="1426"/>
                    <a:pt x="1139" y="1415"/>
                  </a:cubicBezTo>
                  <a:cubicBezTo>
                    <a:pt x="1262" y="1395"/>
                    <a:pt x="1262" y="1333"/>
                    <a:pt x="1262" y="1333"/>
                  </a:cubicBezTo>
                  <a:cubicBezTo>
                    <a:pt x="1303" y="1364"/>
                    <a:pt x="1354" y="1385"/>
                    <a:pt x="1405" y="1385"/>
                  </a:cubicBezTo>
                  <a:cubicBezTo>
                    <a:pt x="1456" y="1374"/>
                    <a:pt x="1508" y="1333"/>
                    <a:pt x="1538" y="1282"/>
                  </a:cubicBezTo>
                  <a:lnTo>
                    <a:pt x="1641" y="421"/>
                  </a:lnTo>
                  <a:cubicBezTo>
                    <a:pt x="1446" y="103"/>
                    <a:pt x="667" y="1"/>
                    <a:pt x="339" y="308"/>
                  </a:cubicBezTo>
                  <a:close/>
                </a:path>
              </a:pathLst>
            </a:custGeom>
            <a:solidFill>
              <a:srgbClr val="DE9C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995;p58">
              <a:extLst>
                <a:ext uri="{FF2B5EF4-FFF2-40B4-BE49-F238E27FC236}">
                  <a16:creationId xmlns:a16="http://schemas.microsoft.com/office/drawing/2014/main" id="{60F5F013-1DFF-4B18-4EBB-875D77204B1C}"/>
                </a:ext>
              </a:extLst>
            </p:cNvPr>
            <p:cNvSpPr/>
            <p:nvPr/>
          </p:nvSpPr>
          <p:spPr>
            <a:xfrm>
              <a:off x="7656213" y="2307248"/>
              <a:ext cx="728249" cy="638876"/>
            </a:xfrm>
            <a:custGeom>
              <a:avLst/>
              <a:gdLst/>
              <a:ahLst/>
              <a:cxnLst/>
              <a:rect l="l" t="t" r="r" b="b"/>
              <a:pathLst>
                <a:path w="5435" h="4768" extrusionOk="0">
                  <a:moveTo>
                    <a:pt x="1098" y="1979"/>
                  </a:moveTo>
                  <a:lnTo>
                    <a:pt x="5342" y="31"/>
                  </a:lnTo>
                  <a:cubicBezTo>
                    <a:pt x="5403" y="0"/>
                    <a:pt x="5434" y="62"/>
                    <a:pt x="5393" y="154"/>
                  </a:cubicBezTo>
                  <a:lnTo>
                    <a:pt x="4522" y="2563"/>
                  </a:lnTo>
                  <a:cubicBezTo>
                    <a:pt x="4481" y="2655"/>
                    <a:pt x="4419" y="2737"/>
                    <a:pt x="4337" y="2789"/>
                  </a:cubicBezTo>
                  <a:lnTo>
                    <a:pt x="93" y="4736"/>
                  </a:lnTo>
                  <a:cubicBezTo>
                    <a:pt x="32" y="4767"/>
                    <a:pt x="1" y="4706"/>
                    <a:pt x="42" y="4613"/>
                  </a:cubicBezTo>
                  <a:lnTo>
                    <a:pt x="923" y="2204"/>
                  </a:lnTo>
                  <a:cubicBezTo>
                    <a:pt x="954" y="2112"/>
                    <a:pt x="1016" y="2030"/>
                    <a:pt x="1098" y="1979"/>
                  </a:cubicBezTo>
                  <a:close/>
                </a:path>
              </a:pathLst>
            </a:custGeom>
            <a:solidFill>
              <a:srgbClr val="858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996;p58">
              <a:extLst>
                <a:ext uri="{FF2B5EF4-FFF2-40B4-BE49-F238E27FC236}">
                  <a16:creationId xmlns:a16="http://schemas.microsoft.com/office/drawing/2014/main" id="{66B82C0A-972E-DE8C-3611-ABEF950231A6}"/>
                </a:ext>
              </a:extLst>
            </p:cNvPr>
            <p:cNvSpPr/>
            <p:nvPr/>
          </p:nvSpPr>
          <p:spPr>
            <a:xfrm>
              <a:off x="6392527" y="3226176"/>
              <a:ext cx="1116827" cy="1116827"/>
            </a:xfrm>
            <a:custGeom>
              <a:avLst/>
              <a:gdLst/>
              <a:ahLst/>
              <a:cxnLst/>
              <a:rect l="l" t="t" r="r" b="b"/>
              <a:pathLst>
                <a:path w="8335" h="8335" extrusionOk="0">
                  <a:moveTo>
                    <a:pt x="4009" y="8335"/>
                  </a:moveTo>
                  <a:cubicBezTo>
                    <a:pt x="5629" y="8335"/>
                    <a:pt x="7094" y="7361"/>
                    <a:pt x="7720" y="5864"/>
                  </a:cubicBezTo>
                  <a:cubicBezTo>
                    <a:pt x="8335" y="4368"/>
                    <a:pt x="7997" y="2635"/>
                    <a:pt x="6848" y="1497"/>
                  </a:cubicBezTo>
                  <a:cubicBezTo>
                    <a:pt x="5700" y="349"/>
                    <a:pt x="3978" y="0"/>
                    <a:pt x="2481" y="626"/>
                  </a:cubicBezTo>
                  <a:cubicBezTo>
                    <a:pt x="974" y="1241"/>
                    <a:pt x="0" y="2707"/>
                    <a:pt x="0" y="4327"/>
                  </a:cubicBezTo>
                  <a:cubicBezTo>
                    <a:pt x="11" y="6541"/>
                    <a:pt x="1805" y="8335"/>
                    <a:pt x="4009" y="8335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997;p58">
              <a:extLst>
                <a:ext uri="{FF2B5EF4-FFF2-40B4-BE49-F238E27FC236}">
                  <a16:creationId xmlns:a16="http://schemas.microsoft.com/office/drawing/2014/main" id="{60B1BDC3-B293-F8BB-A222-CCF159B228BF}"/>
                </a:ext>
              </a:extLst>
            </p:cNvPr>
            <p:cNvSpPr/>
            <p:nvPr/>
          </p:nvSpPr>
          <p:spPr>
            <a:xfrm>
              <a:off x="6418655" y="3635527"/>
              <a:ext cx="1034422" cy="693813"/>
            </a:xfrm>
            <a:custGeom>
              <a:avLst/>
              <a:gdLst/>
              <a:ahLst/>
              <a:cxnLst/>
              <a:rect l="l" t="t" r="r" b="b"/>
              <a:pathLst>
                <a:path w="7720" h="5178" extrusionOk="0">
                  <a:moveTo>
                    <a:pt x="5085" y="4962"/>
                  </a:moveTo>
                  <a:cubicBezTo>
                    <a:pt x="4921" y="5024"/>
                    <a:pt x="4747" y="5065"/>
                    <a:pt x="4572" y="5106"/>
                  </a:cubicBezTo>
                  <a:lnTo>
                    <a:pt x="4480" y="4737"/>
                  </a:lnTo>
                  <a:cubicBezTo>
                    <a:pt x="4654" y="4706"/>
                    <a:pt x="4818" y="4655"/>
                    <a:pt x="4993" y="4593"/>
                  </a:cubicBezTo>
                  <a:close/>
                  <a:moveTo>
                    <a:pt x="6008" y="4501"/>
                  </a:moveTo>
                  <a:cubicBezTo>
                    <a:pt x="5854" y="4603"/>
                    <a:pt x="5700" y="4696"/>
                    <a:pt x="5546" y="4778"/>
                  </a:cubicBezTo>
                  <a:lnTo>
                    <a:pt x="5352" y="4439"/>
                  </a:lnTo>
                  <a:cubicBezTo>
                    <a:pt x="5516" y="4368"/>
                    <a:pt x="5669" y="4275"/>
                    <a:pt x="5813" y="4173"/>
                  </a:cubicBezTo>
                  <a:close/>
                  <a:moveTo>
                    <a:pt x="6776" y="3824"/>
                  </a:moveTo>
                  <a:cubicBezTo>
                    <a:pt x="6653" y="3957"/>
                    <a:pt x="6530" y="4091"/>
                    <a:pt x="6397" y="4203"/>
                  </a:cubicBezTo>
                  <a:lnTo>
                    <a:pt x="6131" y="3937"/>
                  </a:lnTo>
                  <a:cubicBezTo>
                    <a:pt x="6264" y="3824"/>
                    <a:pt x="6387" y="3691"/>
                    <a:pt x="6500" y="3558"/>
                  </a:cubicBezTo>
                  <a:lnTo>
                    <a:pt x="6776" y="3824"/>
                  </a:lnTo>
                  <a:close/>
                  <a:moveTo>
                    <a:pt x="7330" y="2973"/>
                  </a:moveTo>
                  <a:cubicBezTo>
                    <a:pt x="7258" y="3127"/>
                    <a:pt x="7166" y="3281"/>
                    <a:pt x="7074" y="3435"/>
                  </a:cubicBezTo>
                  <a:lnTo>
                    <a:pt x="6735" y="3240"/>
                  </a:lnTo>
                  <a:cubicBezTo>
                    <a:pt x="6838" y="3096"/>
                    <a:pt x="6930" y="2943"/>
                    <a:pt x="7002" y="2779"/>
                  </a:cubicBezTo>
                  <a:close/>
                  <a:moveTo>
                    <a:pt x="7648" y="1999"/>
                  </a:moveTo>
                  <a:cubicBezTo>
                    <a:pt x="7617" y="2174"/>
                    <a:pt x="7576" y="2348"/>
                    <a:pt x="7525" y="2512"/>
                  </a:cubicBezTo>
                  <a:lnTo>
                    <a:pt x="7156" y="2420"/>
                  </a:lnTo>
                  <a:cubicBezTo>
                    <a:pt x="7207" y="2245"/>
                    <a:pt x="7258" y="2071"/>
                    <a:pt x="7279" y="1907"/>
                  </a:cubicBezTo>
                  <a:close/>
                  <a:moveTo>
                    <a:pt x="7709" y="985"/>
                  </a:moveTo>
                  <a:cubicBezTo>
                    <a:pt x="7709" y="1087"/>
                    <a:pt x="7720" y="1179"/>
                    <a:pt x="7720" y="1282"/>
                  </a:cubicBezTo>
                  <a:lnTo>
                    <a:pt x="7720" y="1518"/>
                  </a:lnTo>
                  <a:lnTo>
                    <a:pt x="7330" y="1518"/>
                  </a:lnTo>
                  <a:cubicBezTo>
                    <a:pt x="7330" y="1436"/>
                    <a:pt x="7340" y="1364"/>
                    <a:pt x="7340" y="1282"/>
                  </a:cubicBezTo>
                  <a:cubicBezTo>
                    <a:pt x="7340" y="1179"/>
                    <a:pt x="7340" y="1087"/>
                    <a:pt x="7330" y="985"/>
                  </a:cubicBezTo>
                  <a:close/>
                  <a:moveTo>
                    <a:pt x="123" y="2522"/>
                  </a:moveTo>
                  <a:cubicBezTo>
                    <a:pt x="72" y="2358"/>
                    <a:pt x="31" y="2184"/>
                    <a:pt x="0" y="2010"/>
                  </a:cubicBezTo>
                  <a:lnTo>
                    <a:pt x="369" y="1907"/>
                  </a:lnTo>
                  <a:cubicBezTo>
                    <a:pt x="400" y="2081"/>
                    <a:pt x="441" y="2256"/>
                    <a:pt x="492" y="2420"/>
                  </a:cubicBezTo>
                  <a:lnTo>
                    <a:pt x="134" y="2522"/>
                  </a:lnTo>
                  <a:close/>
                  <a:moveTo>
                    <a:pt x="7494" y="0"/>
                  </a:moveTo>
                  <a:cubicBezTo>
                    <a:pt x="7556" y="164"/>
                    <a:pt x="7607" y="339"/>
                    <a:pt x="7638" y="513"/>
                  </a:cubicBezTo>
                  <a:lnTo>
                    <a:pt x="7269" y="605"/>
                  </a:lnTo>
                  <a:cubicBezTo>
                    <a:pt x="7238" y="431"/>
                    <a:pt x="7187" y="267"/>
                    <a:pt x="7135" y="93"/>
                  </a:cubicBezTo>
                  <a:close/>
                  <a:moveTo>
                    <a:pt x="574" y="3435"/>
                  </a:moveTo>
                  <a:cubicBezTo>
                    <a:pt x="482" y="3291"/>
                    <a:pt x="390" y="3137"/>
                    <a:pt x="318" y="2973"/>
                  </a:cubicBezTo>
                  <a:lnTo>
                    <a:pt x="646" y="2789"/>
                  </a:lnTo>
                  <a:cubicBezTo>
                    <a:pt x="718" y="2943"/>
                    <a:pt x="800" y="3096"/>
                    <a:pt x="902" y="3250"/>
                  </a:cubicBezTo>
                  <a:lnTo>
                    <a:pt x="574" y="3435"/>
                  </a:lnTo>
                  <a:close/>
                  <a:moveTo>
                    <a:pt x="1251" y="4203"/>
                  </a:moveTo>
                  <a:cubicBezTo>
                    <a:pt x="1118" y="4091"/>
                    <a:pt x="995" y="3957"/>
                    <a:pt x="872" y="3824"/>
                  </a:cubicBezTo>
                  <a:lnTo>
                    <a:pt x="1148" y="3558"/>
                  </a:lnTo>
                  <a:cubicBezTo>
                    <a:pt x="1261" y="3691"/>
                    <a:pt x="1384" y="3814"/>
                    <a:pt x="1517" y="3937"/>
                  </a:cubicBezTo>
                  <a:lnTo>
                    <a:pt x="1251" y="4203"/>
                  </a:lnTo>
                  <a:close/>
                  <a:moveTo>
                    <a:pt x="2102" y="4778"/>
                  </a:moveTo>
                  <a:cubicBezTo>
                    <a:pt x="1938" y="4696"/>
                    <a:pt x="1784" y="4603"/>
                    <a:pt x="1640" y="4511"/>
                  </a:cubicBezTo>
                  <a:lnTo>
                    <a:pt x="1825" y="4183"/>
                  </a:lnTo>
                  <a:cubicBezTo>
                    <a:pt x="1979" y="4286"/>
                    <a:pt x="2133" y="4368"/>
                    <a:pt x="2286" y="4450"/>
                  </a:cubicBezTo>
                  <a:close/>
                  <a:moveTo>
                    <a:pt x="3065" y="5106"/>
                  </a:moveTo>
                  <a:cubicBezTo>
                    <a:pt x="2891" y="5075"/>
                    <a:pt x="2727" y="5024"/>
                    <a:pt x="2553" y="4972"/>
                  </a:cubicBezTo>
                  <a:lnTo>
                    <a:pt x="2655" y="4603"/>
                  </a:lnTo>
                  <a:cubicBezTo>
                    <a:pt x="2819" y="4665"/>
                    <a:pt x="2994" y="4706"/>
                    <a:pt x="3168" y="4737"/>
                  </a:cubicBezTo>
                  <a:close/>
                  <a:moveTo>
                    <a:pt x="3824" y="5177"/>
                  </a:moveTo>
                  <a:cubicBezTo>
                    <a:pt x="3732" y="5177"/>
                    <a:pt x="3650" y="5177"/>
                    <a:pt x="3558" y="5167"/>
                  </a:cubicBezTo>
                  <a:lnTo>
                    <a:pt x="3558" y="4788"/>
                  </a:lnTo>
                  <a:cubicBezTo>
                    <a:pt x="3650" y="4798"/>
                    <a:pt x="3732" y="4798"/>
                    <a:pt x="3824" y="4798"/>
                  </a:cubicBezTo>
                  <a:cubicBezTo>
                    <a:pt x="3916" y="4798"/>
                    <a:pt x="3998" y="4798"/>
                    <a:pt x="4091" y="4788"/>
                  </a:cubicBezTo>
                  <a:lnTo>
                    <a:pt x="4091" y="5167"/>
                  </a:lnTo>
                  <a:cubicBezTo>
                    <a:pt x="3998" y="5167"/>
                    <a:pt x="3906" y="5167"/>
                    <a:pt x="3814" y="51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998;p58">
              <a:extLst>
                <a:ext uri="{FF2B5EF4-FFF2-40B4-BE49-F238E27FC236}">
                  <a16:creationId xmlns:a16="http://schemas.microsoft.com/office/drawing/2014/main" id="{D5E07460-9043-DF05-8A53-3B032EDDA6C4}"/>
                </a:ext>
              </a:extLst>
            </p:cNvPr>
            <p:cNvSpPr/>
            <p:nvPr/>
          </p:nvSpPr>
          <p:spPr>
            <a:xfrm>
              <a:off x="6469439" y="3190400"/>
              <a:ext cx="957510" cy="1077166"/>
            </a:xfrm>
            <a:custGeom>
              <a:avLst/>
              <a:gdLst/>
              <a:ahLst/>
              <a:cxnLst/>
              <a:rect l="l" t="t" r="r" b="b"/>
              <a:pathLst>
                <a:path w="7146" h="8039" extrusionOk="0">
                  <a:moveTo>
                    <a:pt x="3435" y="8038"/>
                  </a:moveTo>
                  <a:cubicBezTo>
                    <a:pt x="4829" y="8038"/>
                    <a:pt x="6080" y="7197"/>
                    <a:pt x="6613" y="5916"/>
                  </a:cubicBezTo>
                  <a:cubicBezTo>
                    <a:pt x="7146" y="4624"/>
                    <a:pt x="6849" y="3148"/>
                    <a:pt x="5864" y="2164"/>
                  </a:cubicBezTo>
                  <a:cubicBezTo>
                    <a:pt x="3701" y="1"/>
                    <a:pt x="1" y="1528"/>
                    <a:pt x="1" y="4594"/>
                  </a:cubicBezTo>
                  <a:cubicBezTo>
                    <a:pt x="1" y="6490"/>
                    <a:pt x="1538" y="8038"/>
                    <a:pt x="3435" y="8038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999;p58">
              <a:extLst>
                <a:ext uri="{FF2B5EF4-FFF2-40B4-BE49-F238E27FC236}">
                  <a16:creationId xmlns:a16="http://schemas.microsoft.com/office/drawing/2014/main" id="{3D4A49DB-11C2-FA1F-21D9-FD53915547FD}"/>
                </a:ext>
              </a:extLst>
            </p:cNvPr>
            <p:cNvSpPr/>
            <p:nvPr/>
          </p:nvSpPr>
          <p:spPr>
            <a:xfrm>
              <a:off x="6715316" y="3463747"/>
              <a:ext cx="431456" cy="682826"/>
            </a:xfrm>
            <a:custGeom>
              <a:avLst/>
              <a:gdLst/>
              <a:ahLst/>
              <a:cxnLst/>
              <a:rect l="l" t="t" r="r" b="b"/>
              <a:pathLst>
                <a:path w="3220" h="5096" extrusionOk="0">
                  <a:moveTo>
                    <a:pt x="1302" y="4532"/>
                  </a:moveTo>
                  <a:cubicBezTo>
                    <a:pt x="862" y="4512"/>
                    <a:pt x="421" y="4419"/>
                    <a:pt x="21" y="4235"/>
                  </a:cubicBezTo>
                  <a:lnTo>
                    <a:pt x="21" y="3220"/>
                  </a:lnTo>
                  <a:cubicBezTo>
                    <a:pt x="267" y="3343"/>
                    <a:pt x="523" y="3445"/>
                    <a:pt x="790" y="3527"/>
                  </a:cubicBezTo>
                  <a:cubicBezTo>
                    <a:pt x="1026" y="3599"/>
                    <a:pt x="1272" y="3640"/>
                    <a:pt x="1518" y="3640"/>
                  </a:cubicBezTo>
                  <a:cubicBezTo>
                    <a:pt x="1641" y="3650"/>
                    <a:pt x="1774" y="3630"/>
                    <a:pt x="1897" y="3579"/>
                  </a:cubicBezTo>
                  <a:cubicBezTo>
                    <a:pt x="2051" y="3507"/>
                    <a:pt x="2071" y="3302"/>
                    <a:pt x="1928" y="3199"/>
                  </a:cubicBezTo>
                  <a:cubicBezTo>
                    <a:pt x="1846" y="3138"/>
                    <a:pt x="1743" y="3076"/>
                    <a:pt x="1641" y="3035"/>
                  </a:cubicBezTo>
                  <a:cubicBezTo>
                    <a:pt x="1518" y="2984"/>
                    <a:pt x="1323" y="2912"/>
                    <a:pt x="1097" y="2830"/>
                  </a:cubicBezTo>
                  <a:cubicBezTo>
                    <a:pt x="872" y="2748"/>
                    <a:pt x="667" y="2646"/>
                    <a:pt x="472" y="2502"/>
                  </a:cubicBezTo>
                  <a:cubicBezTo>
                    <a:pt x="329" y="2400"/>
                    <a:pt x="206" y="2267"/>
                    <a:pt x="124" y="2103"/>
                  </a:cubicBezTo>
                  <a:cubicBezTo>
                    <a:pt x="52" y="1928"/>
                    <a:pt x="11" y="1744"/>
                    <a:pt x="21" y="1559"/>
                  </a:cubicBezTo>
                  <a:cubicBezTo>
                    <a:pt x="1" y="1262"/>
                    <a:pt x="124" y="975"/>
                    <a:pt x="339" y="770"/>
                  </a:cubicBezTo>
                  <a:cubicBezTo>
                    <a:pt x="554" y="585"/>
                    <a:pt x="882" y="462"/>
                    <a:pt x="1313" y="421"/>
                  </a:cubicBezTo>
                  <a:lnTo>
                    <a:pt x="1313" y="1"/>
                  </a:lnTo>
                  <a:lnTo>
                    <a:pt x="1938" y="1"/>
                  </a:lnTo>
                  <a:lnTo>
                    <a:pt x="1938" y="411"/>
                  </a:lnTo>
                  <a:cubicBezTo>
                    <a:pt x="2358" y="442"/>
                    <a:pt x="2779" y="544"/>
                    <a:pt x="3158" y="708"/>
                  </a:cubicBezTo>
                  <a:lnTo>
                    <a:pt x="2799" y="1580"/>
                  </a:lnTo>
                  <a:cubicBezTo>
                    <a:pt x="2440" y="1405"/>
                    <a:pt x="2051" y="1303"/>
                    <a:pt x="1651" y="1293"/>
                  </a:cubicBezTo>
                  <a:cubicBezTo>
                    <a:pt x="1528" y="1282"/>
                    <a:pt x="1415" y="1303"/>
                    <a:pt x="1302" y="1354"/>
                  </a:cubicBezTo>
                  <a:cubicBezTo>
                    <a:pt x="1241" y="1385"/>
                    <a:pt x="1200" y="1457"/>
                    <a:pt x="1200" y="1528"/>
                  </a:cubicBezTo>
                  <a:cubicBezTo>
                    <a:pt x="1200" y="1590"/>
                    <a:pt x="1231" y="1651"/>
                    <a:pt x="1272" y="1692"/>
                  </a:cubicBezTo>
                  <a:cubicBezTo>
                    <a:pt x="1354" y="1754"/>
                    <a:pt x="1436" y="1805"/>
                    <a:pt x="1528" y="1846"/>
                  </a:cubicBezTo>
                  <a:cubicBezTo>
                    <a:pt x="1641" y="1897"/>
                    <a:pt x="1805" y="1959"/>
                    <a:pt x="2010" y="2031"/>
                  </a:cubicBezTo>
                  <a:cubicBezTo>
                    <a:pt x="2440" y="2174"/>
                    <a:pt x="2748" y="2349"/>
                    <a:pt x="2932" y="2543"/>
                  </a:cubicBezTo>
                  <a:cubicBezTo>
                    <a:pt x="3117" y="2738"/>
                    <a:pt x="3220" y="3005"/>
                    <a:pt x="3209" y="3281"/>
                  </a:cubicBezTo>
                  <a:cubicBezTo>
                    <a:pt x="3220" y="3599"/>
                    <a:pt x="3097" y="3897"/>
                    <a:pt x="2881" y="4122"/>
                  </a:cubicBezTo>
                  <a:cubicBezTo>
                    <a:pt x="2615" y="4348"/>
                    <a:pt x="2287" y="4491"/>
                    <a:pt x="1938" y="4512"/>
                  </a:cubicBezTo>
                  <a:lnTo>
                    <a:pt x="1938" y="5096"/>
                  </a:lnTo>
                  <a:lnTo>
                    <a:pt x="1302" y="509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00;p58">
              <a:extLst>
                <a:ext uri="{FF2B5EF4-FFF2-40B4-BE49-F238E27FC236}">
                  <a16:creationId xmlns:a16="http://schemas.microsoft.com/office/drawing/2014/main" id="{6761D36F-1051-B92D-ECBC-D982DD2FDE0D}"/>
                </a:ext>
              </a:extLst>
            </p:cNvPr>
            <p:cNvSpPr/>
            <p:nvPr/>
          </p:nvSpPr>
          <p:spPr>
            <a:xfrm>
              <a:off x="6406194" y="3283928"/>
              <a:ext cx="990607" cy="553657"/>
            </a:xfrm>
            <a:custGeom>
              <a:avLst/>
              <a:gdLst/>
              <a:ahLst/>
              <a:cxnLst/>
              <a:rect l="l" t="t" r="r" b="b"/>
              <a:pathLst>
                <a:path w="7393" h="4132" extrusionOk="0">
                  <a:moveTo>
                    <a:pt x="1939" y="984"/>
                  </a:moveTo>
                  <a:cubicBezTo>
                    <a:pt x="2082" y="882"/>
                    <a:pt x="2236" y="800"/>
                    <a:pt x="2400" y="718"/>
                  </a:cubicBezTo>
                  <a:lnTo>
                    <a:pt x="2215" y="390"/>
                  </a:lnTo>
                  <a:cubicBezTo>
                    <a:pt x="2051" y="472"/>
                    <a:pt x="1898" y="554"/>
                    <a:pt x="1754" y="656"/>
                  </a:cubicBezTo>
                  <a:close/>
                  <a:moveTo>
                    <a:pt x="7126" y="1702"/>
                  </a:moveTo>
                  <a:lnTo>
                    <a:pt x="6798" y="1897"/>
                  </a:lnTo>
                  <a:cubicBezTo>
                    <a:pt x="6900" y="2040"/>
                    <a:pt x="6992" y="2194"/>
                    <a:pt x="7064" y="2348"/>
                  </a:cubicBezTo>
                  <a:lnTo>
                    <a:pt x="7392" y="2163"/>
                  </a:lnTo>
                  <a:cubicBezTo>
                    <a:pt x="7321" y="1999"/>
                    <a:pt x="7228" y="1845"/>
                    <a:pt x="7126" y="1702"/>
                  </a:cubicBezTo>
                  <a:close/>
                  <a:moveTo>
                    <a:pt x="6449" y="953"/>
                  </a:moveTo>
                  <a:lnTo>
                    <a:pt x="6183" y="1220"/>
                  </a:lnTo>
                  <a:cubicBezTo>
                    <a:pt x="6326" y="1333"/>
                    <a:pt x="6449" y="1456"/>
                    <a:pt x="6572" y="1589"/>
                  </a:cubicBezTo>
                  <a:lnTo>
                    <a:pt x="6839" y="1322"/>
                  </a:lnTo>
                  <a:cubicBezTo>
                    <a:pt x="6716" y="1189"/>
                    <a:pt x="6593" y="1066"/>
                    <a:pt x="6449" y="953"/>
                  </a:cubicBezTo>
                  <a:close/>
                  <a:moveTo>
                    <a:pt x="5609" y="390"/>
                  </a:moveTo>
                  <a:lnTo>
                    <a:pt x="5424" y="718"/>
                  </a:lnTo>
                  <a:cubicBezTo>
                    <a:pt x="5578" y="800"/>
                    <a:pt x="5732" y="882"/>
                    <a:pt x="5885" y="984"/>
                  </a:cubicBezTo>
                  <a:lnTo>
                    <a:pt x="6070" y="656"/>
                  </a:lnTo>
                  <a:cubicBezTo>
                    <a:pt x="5926" y="554"/>
                    <a:pt x="5773" y="472"/>
                    <a:pt x="5609" y="390"/>
                  </a:cubicBezTo>
                  <a:close/>
                  <a:moveTo>
                    <a:pt x="4655" y="72"/>
                  </a:moveTo>
                  <a:lnTo>
                    <a:pt x="4553" y="441"/>
                  </a:lnTo>
                  <a:cubicBezTo>
                    <a:pt x="4727" y="472"/>
                    <a:pt x="4901" y="523"/>
                    <a:pt x="5065" y="574"/>
                  </a:cubicBezTo>
                  <a:lnTo>
                    <a:pt x="5168" y="215"/>
                  </a:lnTo>
                  <a:cubicBezTo>
                    <a:pt x="4993" y="154"/>
                    <a:pt x="4829" y="113"/>
                    <a:pt x="4655" y="72"/>
                  </a:cubicBezTo>
                  <a:close/>
                  <a:moveTo>
                    <a:pt x="3640" y="10"/>
                  </a:moveTo>
                  <a:lnTo>
                    <a:pt x="3640" y="400"/>
                  </a:lnTo>
                  <a:cubicBezTo>
                    <a:pt x="3733" y="390"/>
                    <a:pt x="3825" y="390"/>
                    <a:pt x="3907" y="390"/>
                  </a:cubicBezTo>
                  <a:cubicBezTo>
                    <a:pt x="3999" y="390"/>
                    <a:pt x="4091" y="390"/>
                    <a:pt x="4173" y="400"/>
                  </a:cubicBezTo>
                  <a:lnTo>
                    <a:pt x="4173" y="10"/>
                  </a:lnTo>
                  <a:cubicBezTo>
                    <a:pt x="4091" y="10"/>
                    <a:pt x="3999" y="0"/>
                    <a:pt x="3907" y="0"/>
                  </a:cubicBezTo>
                  <a:cubicBezTo>
                    <a:pt x="3825" y="0"/>
                    <a:pt x="3733" y="0"/>
                    <a:pt x="3640" y="10"/>
                  </a:cubicBezTo>
                  <a:close/>
                  <a:moveTo>
                    <a:pt x="2748" y="574"/>
                  </a:moveTo>
                  <a:cubicBezTo>
                    <a:pt x="2912" y="523"/>
                    <a:pt x="3087" y="472"/>
                    <a:pt x="3261" y="441"/>
                  </a:cubicBezTo>
                  <a:lnTo>
                    <a:pt x="3158" y="72"/>
                  </a:lnTo>
                  <a:cubicBezTo>
                    <a:pt x="2984" y="113"/>
                    <a:pt x="2820" y="154"/>
                    <a:pt x="2646" y="215"/>
                  </a:cubicBezTo>
                  <a:close/>
                  <a:moveTo>
                    <a:pt x="401" y="3598"/>
                  </a:moveTo>
                  <a:lnTo>
                    <a:pt x="21" y="3598"/>
                  </a:lnTo>
                  <a:cubicBezTo>
                    <a:pt x="11" y="3701"/>
                    <a:pt x="1" y="3803"/>
                    <a:pt x="1" y="3896"/>
                  </a:cubicBezTo>
                  <a:cubicBezTo>
                    <a:pt x="1" y="3978"/>
                    <a:pt x="1" y="4060"/>
                    <a:pt x="11" y="4131"/>
                  </a:cubicBezTo>
                  <a:lnTo>
                    <a:pt x="401" y="4131"/>
                  </a:lnTo>
                  <a:cubicBezTo>
                    <a:pt x="401" y="4060"/>
                    <a:pt x="391" y="3978"/>
                    <a:pt x="391" y="3896"/>
                  </a:cubicBezTo>
                  <a:cubicBezTo>
                    <a:pt x="391" y="3803"/>
                    <a:pt x="391" y="3701"/>
                    <a:pt x="401" y="3598"/>
                  </a:cubicBezTo>
                  <a:close/>
                  <a:moveTo>
                    <a:pt x="596" y="2706"/>
                  </a:moveTo>
                  <a:lnTo>
                    <a:pt x="227" y="2604"/>
                  </a:lnTo>
                  <a:cubicBezTo>
                    <a:pt x="165" y="2778"/>
                    <a:pt x="124" y="2942"/>
                    <a:pt x="93" y="3116"/>
                  </a:cubicBezTo>
                  <a:lnTo>
                    <a:pt x="452" y="3219"/>
                  </a:lnTo>
                  <a:cubicBezTo>
                    <a:pt x="493" y="3045"/>
                    <a:pt x="534" y="2870"/>
                    <a:pt x="596" y="2706"/>
                  </a:cubicBezTo>
                  <a:close/>
                  <a:moveTo>
                    <a:pt x="1016" y="1897"/>
                  </a:moveTo>
                  <a:lnTo>
                    <a:pt x="688" y="1702"/>
                  </a:lnTo>
                  <a:cubicBezTo>
                    <a:pt x="585" y="1845"/>
                    <a:pt x="493" y="1999"/>
                    <a:pt x="421" y="2163"/>
                  </a:cubicBezTo>
                  <a:lnTo>
                    <a:pt x="749" y="2348"/>
                  </a:lnTo>
                  <a:cubicBezTo>
                    <a:pt x="821" y="2194"/>
                    <a:pt x="913" y="2040"/>
                    <a:pt x="1016" y="1897"/>
                  </a:cubicBezTo>
                  <a:close/>
                  <a:moveTo>
                    <a:pt x="1631" y="1220"/>
                  </a:moveTo>
                  <a:lnTo>
                    <a:pt x="1364" y="943"/>
                  </a:lnTo>
                  <a:cubicBezTo>
                    <a:pt x="1221" y="1066"/>
                    <a:pt x="1098" y="1189"/>
                    <a:pt x="975" y="1322"/>
                  </a:cubicBezTo>
                  <a:lnTo>
                    <a:pt x="1252" y="1589"/>
                  </a:lnTo>
                  <a:cubicBezTo>
                    <a:pt x="1364" y="1456"/>
                    <a:pt x="1498" y="1333"/>
                    <a:pt x="1631" y="12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01;p58">
              <a:extLst>
                <a:ext uri="{FF2B5EF4-FFF2-40B4-BE49-F238E27FC236}">
                  <a16:creationId xmlns:a16="http://schemas.microsoft.com/office/drawing/2014/main" id="{3F424911-5DC8-C1ED-0529-83693AE0925E}"/>
                </a:ext>
              </a:extLst>
            </p:cNvPr>
            <p:cNvSpPr/>
            <p:nvPr/>
          </p:nvSpPr>
          <p:spPr>
            <a:xfrm>
              <a:off x="4638426" y="4154752"/>
              <a:ext cx="1074218" cy="199247"/>
            </a:xfrm>
            <a:custGeom>
              <a:avLst/>
              <a:gdLst/>
              <a:ahLst/>
              <a:cxnLst/>
              <a:rect l="l" t="t" r="r" b="b"/>
              <a:pathLst>
                <a:path w="8017" h="1487" extrusionOk="0">
                  <a:moveTo>
                    <a:pt x="277" y="0"/>
                  </a:moveTo>
                  <a:cubicBezTo>
                    <a:pt x="123" y="0"/>
                    <a:pt x="0" y="123"/>
                    <a:pt x="0" y="277"/>
                  </a:cubicBezTo>
                  <a:lnTo>
                    <a:pt x="0" y="1210"/>
                  </a:lnTo>
                  <a:cubicBezTo>
                    <a:pt x="0" y="1364"/>
                    <a:pt x="123" y="1487"/>
                    <a:pt x="277" y="1487"/>
                  </a:cubicBezTo>
                  <a:lnTo>
                    <a:pt x="7740" y="1487"/>
                  </a:lnTo>
                  <a:cubicBezTo>
                    <a:pt x="7894" y="1487"/>
                    <a:pt x="8017" y="1364"/>
                    <a:pt x="8017" y="1210"/>
                  </a:cubicBezTo>
                  <a:lnTo>
                    <a:pt x="8017" y="277"/>
                  </a:lnTo>
                  <a:cubicBezTo>
                    <a:pt x="8017" y="123"/>
                    <a:pt x="7894" y="0"/>
                    <a:pt x="774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02;p58">
              <a:extLst>
                <a:ext uri="{FF2B5EF4-FFF2-40B4-BE49-F238E27FC236}">
                  <a16:creationId xmlns:a16="http://schemas.microsoft.com/office/drawing/2014/main" id="{062144BA-0E1B-B217-EC89-9C2980B89938}"/>
                </a:ext>
              </a:extLst>
            </p:cNvPr>
            <p:cNvSpPr/>
            <p:nvPr/>
          </p:nvSpPr>
          <p:spPr>
            <a:xfrm>
              <a:off x="5484591" y="4154752"/>
              <a:ext cx="74232" cy="199247"/>
            </a:xfrm>
            <a:custGeom>
              <a:avLst/>
              <a:gdLst/>
              <a:ahLst/>
              <a:cxnLst/>
              <a:rect l="l" t="t" r="r" b="b"/>
              <a:pathLst>
                <a:path w="554" h="1487" extrusionOk="0">
                  <a:moveTo>
                    <a:pt x="0" y="0"/>
                  </a:moveTo>
                  <a:lnTo>
                    <a:pt x="0" y="1487"/>
                  </a:lnTo>
                  <a:lnTo>
                    <a:pt x="554" y="1487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03;p58">
              <a:extLst>
                <a:ext uri="{FF2B5EF4-FFF2-40B4-BE49-F238E27FC236}">
                  <a16:creationId xmlns:a16="http://schemas.microsoft.com/office/drawing/2014/main" id="{CB01B70C-2A44-18A6-6BF3-F95B0F792859}"/>
                </a:ext>
              </a:extLst>
            </p:cNvPr>
            <p:cNvSpPr/>
            <p:nvPr/>
          </p:nvSpPr>
          <p:spPr>
            <a:xfrm>
              <a:off x="5334787" y="4154752"/>
              <a:ext cx="73026" cy="199247"/>
            </a:xfrm>
            <a:custGeom>
              <a:avLst/>
              <a:gdLst/>
              <a:ahLst/>
              <a:cxnLst/>
              <a:rect l="l" t="t" r="r" b="b"/>
              <a:pathLst>
                <a:path w="545" h="1487" extrusionOk="0">
                  <a:moveTo>
                    <a:pt x="1" y="0"/>
                  </a:moveTo>
                  <a:lnTo>
                    <a:pt x="1" y="1487"/>
                  </a:lnTo>
                  <a:lnTo>
                    <a:pt x="544" y="1487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04;p58">
              <a:extLst>
                <a:ext uri="{FF2B5EF4-FFF2-40B4-BE49-F238E27FC236}">
                  <a16:creationId xmlns:a16="http://schemas.microsoft.com/office/drawing/2014/main" id="{70920C34-C986-6A6D-BFF7-A54899E47DDB}"/>
                </a:ext>
              </a:extLst>
            </p:cNvPr>
            <p:cNvSpPr/>
            <p:nvPr/>
          </p:nvSpPr>
          <p:spPr>
            <a:xfrm>
              <a:off x="4638426" y="4154752"/>
              <a:ext cx="1038576" cy="166285"/>
            </a:xfrm>
            <a:custGeom>
              <a:avLst/>
              <a:gdLst/>
              <a:ahLst/>
              <a:cxnLst/>
              <a:rect l="l" t="t" r="r" b="b"/>
              <a:pathLst>
                <a:path w="7751" h="1241" extrusionOk="0">
                  <a:moveTo>
                    <a:pt x="277" y="0"/>
                  </a:moveTo>
                  <a:lnTo>
                    <a:pt x="7750" y="0"/>
                  </a:lnTo>
                  <a:lnTo>
                    <a:pt x="7750" y="31"/>
                  </a:lnTo>
                  <a:lnTo>
                    <a:pt x="7750" y="964"/>
                  </a:lnTo>
                  <a:cubicBezTo>
                    <a:pt x="7750" y="1108"/>
                    <a:pt x="7627" y="1241"/>
                    <a:pt x="7474" y="1241"/>
                  </a:cubicBezTo>
                  <a:lnTo>
                    <a:pt x="0" y="1241"/>
                  </a:lnTo>
                  <a:cubicBezTo>
                    <a:pt x="0" y="1231"/>
                    <a:pt x="0" y="1220"/>
                    <a:pt x="0" y="1210"/>
                  </a:cubicBezTo>
                  <a:lnTo>
                    <a:pt x="0" y="277"/>
                  </a:lnTo>
                  <a:cubicBezTo>
                    <a:pt x="0" y="123"/>
                    <a:pt x="123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05;p58">
              <a:extLst>
                <a:ext uri="{FF2B5EF4-FFF2-40B4-BE49-F238E27FC236}">
                  <a16:creationId xmlns:a16="http://schemas.microsoft.com/office/drawing/2014/main" id="{F06670D4-84E0-83AE-E949-14DE1C23FC3D}"/>
                </a:ext>
              </a:extLst>
            </p:cNvPr>
            <p:cNvSpPr/>
            <p:nvPr/>
          </p:nvSpPr>
          <p:spPr>
            <a:xfrm>
              <a:off x="5484591" y="4154752"/>
              <a:ext cx="74232" cy="166285"/>
            </a:xfrm>
            <a:custGeom>
              <a:avLst/>
              <a:gdLst/>
              <a:ahLst/>
              <a:cxnLst/>
              <a:rect l="l" t="t" r="r" b="b"/>
              <a:pathLst>
                <a:path w="554" h="1241" extrusionOk="0">
                  <a:moveTo>
                    <a:pt x="0" y="0"/>
                  </a:moveTo>
                  <a:lnTo>
                    <a:pt x="0" y="1241"/>
                  </a:lnTo>
                  <a:lnTo>
                    <a:pt x="554" y="1241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06;p58">
              <a:extLst>
                <a:ext uri="{FF2B5EF4-FFF2-40B4-BE49-F238E27FC236}">
                  <a16:creationId xmlns:a16="http://schemas.microsoft.com/office/drawing/2014/main" id="{5FC182FD-9970-EA4D-8321-55CB5E423716}"/>
                </a:ext>
              </a:extLst>
            </p:cNvPr>
            <p:cNvSpPr/>
            <p:nvPr/>
          </p:nvSpPr>
          <p:spPr>
            <a:xfrm>
              <a:off x="5334787" y="4154752"/>
              <a:ext cx="73026" cy="166285"/>
            </a:xfrm>
            <a:custGeom>
              <a:avLst/>
              <a:gdLst/>
              <a:ahLst/>
              <a:cxnLst/>
              <a:rect l="l" t="t" r="r" b="b"/>
              <a:pathLst>
                <a:path w="545" h="1241" extrusionOk="0">
                  <a:moveTo>
                    <a:pt x="1" y="0"/>
                  </a:moveTo>
                  <a:lnTo>
                    <a:pt x="1" y="1241"/>
                  </a:lnTo>
                  <a:lnTo>
                    <a:pt x="544" y="1241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07;p58">
              <a:extLst>
                <a:ext uri="{FF2B5EF4-FFF2-40B4-BE49-F238E27FC236}">
                  <a16:creationId xmlns:a16="http://schemas.microsoft.com/office/drawing/2014/main" id="{FC46491C-EE6F-9974-4D67-03300319364A}"/>
                </a:ext>
              </a:extLst>
            </p:cNvPr>
            <p:cNvSpPr/>
            <p:nvPr/>
          </p:nvSpPr>
          <p:spPr>
            <a:xfrm>
              <a:off x="4693363" y="3956978"/>
              <a:ext cx="1075692" cy="197907"/>
            </a:xfrm>
            <a:custGeom>
              <a:avLst/>
              <a:gdLst/>
              <a:ahLst/>
              <a:cxnLst/>
              <a:rect l="l" t="t" r="r" b="b"/>
              <a:pathLst>
                <a:path w="8028" h="1477" extrusionOk="0">
                  <a:moveTo>
                    <a:pt x="287" y="0"/>
                  </a:moveTo>
                  <a:cubicBezTo>
                    <a:pt x="134" y="0"/>
                    <a:pt x="0" y="123"/>
                    <a:pt x="0" y="277"/>
                  </a:cubicBezTo>
                  <a:lnTo>
                    <a:pt x="0" y="1200"/>
                  </a:lnTo>
                  <a:cubicBezTo>
                    <a:pt x="0" y="1353"/>
                    <a:pt x="134" y="1476"/>
                    <a:pt x="277" y="1476"/>
                  </a:cubicBezTo>
                  <a:lnTo>
                    <a:pt x="7750" y="1476"/>
                  </a:lnTo>
                  <a:cubicBezTo>
                    <a:pt x="7904" y="1476"/>
                    <a:pt x="8027" y="1353"/>
                    <a:pt x="8027" y="1200"/>
                  </a:cubicBezTo>
                  <a:lnTo>
                    <a:pt x="8027" y="277"/>
                  </a:lnTo>
                  <a:cubicBezTo>
                    <a:pt x="8027" y="123"/>
                    <a:pt x="7904" y="0"/>
                    <a:pt x="7750" y="0"/>
                  </a:cubicBezTo>
                  <a:close/>
                </a:path>
              </a:pathLst>
            </a:custGeom>
            <a:solidFill>
              <a:srgbClr val="DBA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08;p58">
              <a:extLst>
                <a:ext uri="{FF2B5EF4-FFF2-40B4-BE49-F238E27FC236}">
                  <a16:creationId xmlns:a16="http://schemas.microsoft.com/office/drawing/2014/main" id="{41DC8573-26DF-A996-D45E-9725BF51B03A}"/>
                </a:ext>
              </a:extLst>
            </p:cNvPr>
            <p:cNvSpPr/>
            <p:nvPr/>
          </p:nvSpPr>
          <p:spPr>
            <a:xfrm>
              <a:off x="5540868" y="3956978"/>
              <a:ext cx="74366" cy="197907"/>
            </a:xfrm>
            <a:custGeom>
              <a:avLst/>
              <a:gdLst/>
              <a:ahLst/>
              <a:cxnLst/>
              <a:rect l="l" t="t" r="r" b="b"/>
              <a:pathLst>
                <a:path w="555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54" y="1476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09;p58">
              <a:extLst>
                <a:ext uri="{FF2B5EF4-FFF2-40B4-BE49-F238E27FC236}">
                  <a16:creationId xmlns:a16="http://schemas.microsoft.com/office/drawing/2014/main" id="{01F3DEC7-F1D6-D341-C4D8-572A928F9241}"/>
                </a:ext>
              </a:extLst>
            </p:cNvPr>
            <p:cNvSpPr/>
            <p:nvPr/>
          </p:nvSpPr>
          <p:spPr>
            <a:xfrm>
              <a:off x="5391198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0" y="0"/>
                  </a:moveTo>
                  <a:lnTo>
                    <a:pt x="0" y="1476"/>
                  </a:lnTo>
                  <a:lnTo>
                    <a:pt x="543" y="1476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C990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10;p58">
              <a:extLst>
                <a:ext uri="{FF2B5EF4-FFF2-40B4-BE49-F238E27FC236}">
                  <a16:creationId xmlns:a16="http://schemas.microsoft.com/office/drawing/2014/main" id="{7F3ADFA9-86ED-3EC8-22C1-C4323D79315E}"/>
                </a:ext>
              </a:extLst>
            </p:cNvPr>
            <p:cNvSpPr/>
            <p:nvPr/>
          </p:nvSpPr>
          <p:spPr>
            <a:xfrm>
              <a:off x="4852681" y="3956978"/>
              <a:ext cx="72892" cy="197907"/>
            </a:xfrm>
            <a:custGeom>
              <a:avLst/>
              <a:gdLst/>
              <a:ahLst/>
              <a:cxnLst/>
              <a:rect l="l" t="t" r="r" b="b"/>
              <a:pathLst>
                <a:path w="544" h="1477" extrusionOk="0">
                  <a:moveTo>
                    <a:pt x="1" y="0"/>
                  </a:moveTo>
                  <a:lnTo>
                    <a:pt x="1" y="1476"/>
                  </a:lnTo>
                  <a:lnTo>
                    <a:pt x="544" y="147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EABC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11;p58">
              <a:extLst>
                <a:ext uri="{FF2B5EF4-FFF2-40B4-BE49-F238E27FC236}">
                  <a16:creationId xmlns:a16="http://schemas.microsoft.com/office/drawing/2014/main" id="{A3479A3F-593E-757D-7674-EBD6F826CEEA}"/>
                </a:ext>
              </a:extLst>
            </p:cNvPr>
            <p:cNvSpPr/>
            <p:nvPr/>
          </p:nvSpPr>
          <p:spPr>
            <a:xfrm>
              <a:off x="4694703" y="3956978"/>
              <a:ext cx="1038576" cy="164945"/>
            </a:xfrm>
            <a:custGeom>
              <a:avLst/>
              <a:gdLst/>
              <a:ahLst/>
              <a:cxnLst/>
              <a:rect l="l" t="t" r="r" b="b"/>
              <a:pathLst>
                <a:path w="7751" h="1231" extrusionOk="0">
                  <a:moveTo>
                    <a:pt x="277" y="0"/>
                  </a:moveTo>
                  <a:lnTo>
                    <a:pt x="7751" y="0"/>
                  </a:lnTo>
                  <a:cubicBezTo>
                    <a:pt x="7751" y="10"/>
                    <a:pt x="7751" y="21"/>
                    <a:pt x="7751" y="31"/>
                  </a:cubicBezTo>
                  <a:lnTo>
                    <a:pt x="7751" y="954"/>
                  </a:lnTo>
                  <a:cubicBezTo>
                    <a:pt x="7751" y="1107"/>
                    <a:pt x="7628" y="1230"/>
                    <a:pt x="7474" y="1230"/>
                  </a:cubicBezTo>
                  <a:lnTo>
                    <a:pt x="1" y="1230"/>
                  </a:lnTo>
                  <a:cubicBezTo>
                    <a:pt x="1" y="1220"/>
                    <a:pt x="1" y="1210"/>
                    <a:pt x="1" y="1200"/>
                  </a:cubicBezTo>
                  <a:lnTo>
                    <a:pt x="1" y="277"/>
                  </a:lnTo>
                  <a:cubicBezTo>
                    <a:pt x="1" y="123"/>
                    <a:pt x="124" y="0"/>
                    <a:pt x="277" y="0"/>
                  </a:cubicBezTo>
                  <a:close/>
                </a:path>
              </a:pathLst>
            </a:custGeom>
            <a:solidFill>
              <a:srgbClr val="F1C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12;p58">
              <a:extLst>
                <a:ext uri="{FF2B5EF4-FFF2-40B4-BE49-F238E27FC236}">
                  <a16:creationId xmlns:a16="http://schemas.microsoft.com/office/drawing/2014/main" id="{E1B8A487-F492-1513-6E98-A936CA932FFF}"/>
                </a:ext>
              </a:extLst>
            </p:cNvPr>
            <p:cNvSpPr/>
            <p:nvPr/>
          </p:nvSpPr>
          <p:spPr>
            <a:xfrm>
              <a:off x="5540868" y="3956978"/>
              <a:ext cx="74366" cy="164945"/>
            </a:xfrm>
            <a:custGeom>
              <a:avLst/>
              <a:gdLst/>
              <a:ahLst/>
              <a:cxnLst/>
              <a:rect l="l" t="t" r="r" b="b"/>
              <a:pathLst>
                <a:path w="555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54" y="1230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13;p58">
              <a:extLst>
                <a:ext uri="{FF2B5EF4-FFF2-40B4-BE49-F238E27FC236}">
                  <a16:creationId xmlns:a16="http://schemas.microsoft.com/office/drawing/2014/main" id="{B8032A01-E12B-7660-5B58-67600BB52B31}"/>
                </a:ext>
              </a:extLst>
            </p:cNvPr>
            <p:cNvSpPr/>
            <p:nvPr/>
          </p:nvSpPr>
          <p:spPr>
            <a:xfrm>
              <a:off x="5391198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0" y="0"/>
                  </a:moveTo>
                  <a:lnTo>
                    <a:pt x="0" y="1230"/>
                  </a:lnTo>
                  <a:lnTo>
                    <a:pt x="543" y="123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14;p58">
              <a:extLst>
                <a:ext uri="{FF2B5EF4-FFF2-40B4-BE49-F238E27FC236}">
                  <a16:creationId xmlns:a16="http://schemas.microsoft.com/office/drawing/2014/main" id="{029A0074-88F3-C417-03BF-C8509581FE0B}"/>
                </a:ext>
              </a:extLst>
            </p:cNvPr>
            <p:cNvSpPr/>
            <p:nvPr/>
          </p:nvSpPr>
          <p:spPr>
            <a:xfrm>
              <a:off x="4852681" y="3956978"/>
              <a:ext cx="72892" cy="164945"/>
            </a:xfrm>
            <a:custGeom>
              <a:avLst/>
              <a:gdLst/>
              <a:ahLst/>
              <a:cxnLst/>
              <a:rect l="l" t="t" r="r" b="b"/>
              <a:pathLst>
                <a:path w="544" h="1231" extrusionOk="0">
                  <a:moveTo>
                    <a:pt x="1" y="0"/>
                  </a:moveTo>
                  <a:lnTo>
                    <a:pt x="1" y="1230"/>
                  </a:lnTo>
                  <a:lnTo>
                    <a:pt x="544" y="1230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7E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310460" y="1560801"/>
            <a:ext cx="4623774" cy="932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為何挑選此標的？</a:t>
            </a:r>
            <a:endParaRPr sz="4400" dirty="0">
              <a:latin typeface="微軟正黑體" panose="020B0604030504040204" pitchFamily="34" charset="-120"/>
              <a:ea typeface="微軟正黑體" panose="020B0604030504040204" pitchFamily="34" charset="-120"/>
              <a:sym typeface="Arial"/>
            </a:endParaRPr>
          </a:p>
        </p:txBody>
      </p:sp>
      <p:grpSp>
        <p:nvGrpSpPr>
          <p:cNvPr id="38" name="Google Shape;1135;p45">
            <a:extLst>
              <a:ext uri="{FF2B5EF4-FFF2-40B4-BE49-F238E27FC236}">
                <a16:creationId xmlns:a16="http://schemas.microsoft.com/office/drawing/2014/main" id="{A4494908-AC37-508C-C35D-3B8B5DA173ED}"/>
              </a:ext>
            </a:extLst>
          </p:cNvPr>
          <p:cNvGrpSpPr/>
          <p:nvPr/>
        </p:nvGrpSpPr>
        <p:grpSpPr>
          <a:xfrm>
            <a:off x="6358270" y="1417675"/>
            <a:ext cx="2717115" cy="3307858"/>
            <a:chOff x="5593226" y="692187"/>
            <a:chExt cx="2812302" cy="3759121"/>
          </a:xfrm>
        </p:grpSpPr>
        <p:sp>
          <p:nvSpPr>
            <p:cNvPr id="39" name="Google Shape;1136;p45">
              <a:extLst>
                <a:ext uri="{FF2B5EF4-FFF2-40B4-BE49-F238E27FC236}">
                  <a16:creationId xmlns:a16="http://schemas.microsoft.com/office/drawing/2014/main" id="{351E0D96-E3E7-143E-A829-AB275B054AE0}"/>
                </a:ext>
              </a:extLst>
            </p:cNvPr>
            <p:cNvSpPr/>
            <p:nvPr/>
          </p:nvSpPr>
          <p:spPr>
            <a:xfrm flipH="1">
              <a:off x="7513168" y="3381251"/>
              <a:ext cx="892359" cy="818567"/>
            </a:xfrm>
            <a:custGeom>
              <a:avLst/>
              <a:gdLst/>
              <a:ahLst/>
              <a:cxnLst/>
              <a:rect l="l" t="t" r="r" b="b"/>
              <a:pathLst>
                <a:path w="8910" h="8173" extrusionOk="0">
                  <a:moveTo>
                    <a:pt x="1234" y="1"/>
                  </a:moveTo>
                  <a:cubicBezTo>
                    <a:pt x="693" y="1"/>
                    <a:pt x="330" y="225"/>
                    <a:pt x="185" y="658"/>
                  </a:cubicBezTo>
                  <a:cubicBezTo>
                    <a:pt x="1" y="1242"/>
                    <a:pt x="288" y="2104"/>
                    <a:pt x="1426" y="2186"/>
                  </a:cubicBezTo>
                  <a:cubicBezTo>
                    <a:pt x="2553" y="2257"/>
                    <a:pt x="2963" y="2462"/>
                    <a:pt x="3158" y="3621"/>
                  </a:cubicBezTo>
                  <a:cubicBezTo>
                    <a:pt x="3353" y="4769"/>
                    <a:pt x="4327" y="4092"/>
                    <a:pt x="5178" y="4707"/>
                  </a:cubicBezTo>
                  <a:cubicBezTo>
                    <a:pt x="5875" y="5199"/>
                    <a:pt x="4799" y="5671"/>
                    <a:pt x="5485" y="6563"/>
                  </a:cubicBezTo>
                  <a:cubicBezTo>
                    <a:pt x="5906" y="7116"/>
                    <a:pt x="7351" y="7239"/>
                    <a:pt x="7689" y="8172"/>
                  </a:cubicBezTo>
                  <a:cubicBezTo>
                    <a:pt x="7689" y="7537"/>
                    <a:pt x="8909" y="5774"/>
                    <a:pt x="8725" y="5066"/>
                  </a:cubicBezTo>
                  <a:cubicBezTo>
                    <a:pt x="8346" y="3651"/>
                    <a:pt x="7003" y="4072"/>
                    <a:pt x="7136" y="2483"/>
                  </a:cubicBezTo>
                  <a:cubicBezTo>
                    <a:pt x="7203" y="1631"/>
                    <a:pt x="6706" y="841"/>
                    <a:pt x="5228" y="841"/>
                  </a:cubicBezTo>
                  <a:cubicBezTo>
                    <a:pt x="5124" y="841"/>
                    <a:pt x="5015" y="845"/>
                    <a:pt x="4901" y="853"/>
                  </a:cubicBezTo>
                  <a:cubicBezTo>
                    <a:pt x="4757" y="863"/>
                    <a:pt x="4622" y="868"/>
                    <a:pt x="4495" y="868"/>
                  </a:cubicBezTo>
                  <a:cubicBezTo>
                    <a:pt x="3082" y="868"/>
                    <a:pt x="2695" y="282"/>
                    <a:pt x="1867" y="84"/>
                  </a:cubicBezTo>
                  <a:cubicBezTo>
                    <a:pt x="1635" y="28"/>
                    <a:pt x="1424" y="1"/>
                    <a:pt x="1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7;p45">
              <a:extLst>
                <a:ext uri="{FF2B5EF4-FFF2-40B4-BE49-F238E27FC236}">
                  <a16:creationId xmlns:a16="http://schemas.microsoft.com/office/drawing/2014/main" id="{3B9A1D0C-E93C-8DB3-257E-56A7ACADEA83}"/>
                </a:ext>
              </a:extLst>
            </p:cNvPr>
            <p:cNvSpPr/>
            <p:nvPr/>
          </p:nvSpPr>
          <p:spPr>
            <a:xfrm flipH="1">
              <a:off x="7633350" y="3477901"/>
              <a:ext cx="562657" cy="701385"/>
            </a:xfrm>
            <a:custGeom>
              <a:avLst/>
              <a:gdLst/>
              <a:ahLst/>
              <a:cxnLst/>
              <a:rect l="l" t="t" r="r" b="b"/>
              <a:pathLst>
                <a:path w="5618" h="7003" extrusionOk="0">
                  <a:moveTo>
                    <a:pt x="0" y="1"/>
                  </a:moveTo>
                  <a:lnTo>
                    <a:pt x="0" y="1"/>
                  </a:lnTo>
                  <a:cubicBezTo>
                    <a:pt x="1497" y="503"/>
                    <a:pt x="2799" y="1446"/>
                    <a:pt x="3732" y="2707"/>
                  </a:cubicBezTo>
                  <a:cubicBezTo>
                    <a:pt x="4644" y="3968"/>
                    <a:pt x="5218" y="5454"/>
                    <a:pt x="5362" y="7002"/>
                  </a:cubicBezTo>
                  <a:lnTo>
                    <a:pt x="5618" y="6972"/>
                  </a:lnTo>
                  <a:cubicBezTo>
                    <a:pt x="5423" y="5393"/>
                    <a:pt x="4808" y="3896"/>
                    <a:pt x="3834" y="2635"/>
                  </a:cubicBezTo>
                  <a:cubicBezTo>
                    <a:pt x="2850" y="1385"/>
                    <a:pt x="1517" y="462"/>
                    <a:pt x="0" y="1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8;p45">
              <a:extLst>
                <a:ext uri="{FF2B5EF4-FFF2-40B4-BE49-F238E27FC236}">
                  <a16:creationId xmlns:a16="http://schemas.microsoft.com/office/drawing/2014/main" id="{3AD061B7-C147-3252-CAD4-384726450E17}"/>
                </a:ext>
              </a:extLst>
            </p:cNvPr>
            <p:cNvSpPr/>
            <p:nvPr/>
          </p:nvSpPr>
          <p:spPr>
            <a:xfrm flipH="1">
              <a:off x="7237044" y="2963204"/>
              <a:ext cx="649890" cy="1209872"/>
            </a:xfrm>
            <a:custGeom>
              <a:avLst/>
              <a:gdLst/>
              <a:ahLst/>
              <a:cxnLst/>
              <a:rect l="l" t="t" r="r" b="b"/>
              <a:pathLst>
                <a:path w="6489" h="12080" extrusionOk="0">
                  <a:moveTo>
                    <a:pt x="1439" y="1"/>
                  </a:moveTo>
                  <a:cubicBezTo>
                    <a:pt x="697" y="1"/>
                    <a:pt x="1" y="508"/>
                    <a:pt x="92" y="1511"/>
                  </a:cubicBezTo>
                  <a:cubicBezTo>
                    <a:pt x="205" y="2864"/>
                    <a:pt x="1661" y="3182"/>
                    <a:pt x="994" y="4012"/>
                  </a:cubicBezTo>
                  <a:cubicBezTo>
                    <a:pt x="328" y="4842"/>
                    <a:pt x="328" y="5560"/>
                    <a:pt x="1589" y="6800"/>
                  </a:cubicBezTo>
                  <a:cubicBezTo>
                    <a:pt x="2850" y="8041"/>
                    <a:pt x="1425" y="8553"/>
                    <a:pt x="1466" y="10132"/>
                  </a:cubicBezTo>
                  <a:cubicBezTo>
                    <a:pt x="1497" y="11711"/>
                    <a:pt x="4059" y="12080"/>
                    <a:pt x="4059" y="12080"/>
                  </a:cubicBezTo>
                  <a:cubicBezTo>
                    <a:pt x="4521" y="12008"/>
                    <a:pt x="6489" y="10819"/>
                    <a:pt x="6345" y="9712"/>
                  </a:cubicBezTo>
                  <a:cubicBezTo>
                    <a:pt x="6202" y="8605"/>
                    <a:pt x="5269" y="7815"/>
                    <a:pt x="5187" y="7067"/>
                  </a:cubicBezTo>
                  <a:cubicBezTo>
                    <a:pt x="5105" y="6329"/>
                    <a:pt x="5495" y="5478"/>
                    <a:pt x="5156" y="4484"/>
                  </a:cubicBezTo>
                  <a:cubicBezTo>
                    <a:pt x="4818" y="3489"/>
                    <a:pt x="3557" y="3366"/>
                    <a:pt x="3116" y="2587"/>
                  </a:cubicBezTo>
                  <a:cubicBezTo>
                    <a:pt x="2665" y="1808"/>
                    <a:pt x="3127" y="680"/>
                    <a:pt x="2204" y="188"/>
                  </a:cubicBezTo>
                  <a:cubicBezTo>
                    <a:pt x="1965" y="63"/>
                    <a:pt x="1699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39;p45">
              <a:extLst>
                <a:ext uri="{FF2B5EF4-FFF2-40B4-BE49-F238E27FC236}">
                  <a16:creationId xmlns:a16="http://schemas.microsoft.com/office/drawing/2014/main" id="{CB5054CA-69A1-1453-04FA-66BFC0EC44BB}"/>
                </a:ext>
              </a:extLst>
            </p:cNvPr>
            <p:cNvSpPr/>
            <p:nvPr/>
          </p:nvSpPr>
          <p:spPr>
            <a:xfrm flipH="1">
              <a:off x="7468996" y="3119546"/>
              <a:ext cx="292746" cy="1103908"/>
            </a:xfrm>
            <a:custGeom>
              <a:avLst/>
              <a:gdLst/>
              <a:ahLst/>
              <a:cxnLst/>
              <a:rect l="l" t="t" r="r" b="b"/>
              <a:pathLst>
                <a:path w="2923" h="11022" extrusionOk="0">
                  <a:moveTo>
                    <a:pt x="1" y="1"/>
                  </a:moveTo>
                  <a:cubicBezTo>
                    <a:pt x="513" y="800"/>
                    <a:pt x="954" y="1662"/>
                    <a:pt x="1302" y="2564"/>
                  </a:cubicBezTo>
                  <a:cubicBezTo>
                    <a:pt x="1641" y="3456"/>
                    <a:pt x="1907" y="4378"/>
                    <a:pt x="2112" y="5311"/>
                  </a:cubicBezTo>
                  <a:cubicBezTo>
                    <a:pt x="2317" y="6244"/>
                    <a:pt x="2461" y="7197"/>
                    <a:pt x="2553" y="8151"/>
                  </a:cubicBezTo>
                  <a:cubicBezTo>
                    <a:pt x="2645" y="9094"/>
                    <a:pt x="2686" y="10058"/>
                    <a:pt x="2666" y="11011"/>
                  </a:cubicBezTo>
                  <a:lnTo>
                    <a:pt x="2922" y="11021"/>
                  </a:lnTo>
                  <a:cubicBezTo>
                    <a:pt x="2922" y="10047"/>
                    <a:pt x="2861" y="9084"/>
                    <a:pt x="2738" y="8130"/>
                  </a:cubicBezTo>
                  <a:cubicBezTo>
                    <a:pt x="2625" y="7167"/>
                    <a:pt x="2461" y="6223"/>
                    <a:pt x="2235" y="5280"/>
                  </a:cubicBezTo>
                  <a:cubicBezTo>
                    <a:pt x="2010" y="4347"/>
                    <a:pt x="1713" y="3425"/>
                    <a:pt x="1354" y="2533"/>
                  </a:cubicBezTo>
                  <a:cubicBezTo>
                    <a:pt x="985" y="1641"/>
                    <a:pt x="534" y="790"/>
                    <a:pt x="1" y="1"/>
                  </a:cubicBez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40;p45">
              <a:extLst>
                <a:ext uri="{FF2B5EF4-FFF2-40B4-BE49-F238E27FC236}">
                  <a16:creationId xmlns:a16="http://schemas.microsoft.com/office/drawing/2014/main" id="{1A7C2F51-059E-94A9-04ED-4C1FA3900235}"/>
                </a:ext>
              </a:extLst>
            </p:cNvPr>
            <p:cNvSpPr/>
            <p:nvPr/>
          </p:nvSpPr>
          <p:spPr>
            <a:xfrm flipH="1">
              <a:off x="6761819" y="3368732"/>
              <a:ext cx="885949" cy="876256"/>
            </a:xfrm>
            <a:custGeom>
              <a:avLst/>
              <a:gdLst/>
              <a:ahLst/>
              <a:cxnLst/>
              <a:rect l="l" t="t" r="r" b="b"/>
              <a:pathLst>
                <a:path w="8846" h="8749" extrusionOk="0">
                  <a:moveTo>
                    <a:pt x="7664" y="1"/>
                  </a:moveTo>
                  <a:cubicBezTo>
                    <a:pt x="7538" y="1"/>
                    <a:pt x="7404" y="30"/>
                    <a:pt x="7269" y="96"/>
                  </a:cubicBezTo>
                  <a:cubicBezTo>
                    <a:pt x="6384" y="528"/>
                    <a:pt x="6121" y="1266"/>
                    <a:pt x="4865" y="1266"/>
                  </a:cubicBezTo>
                  <a:cubicBezTo>
                    <a:pt x="4840" y="1266"/>
                    <a:pt x="4814" y="1265"/>
                    <a:pt x="4788" y="1265"/>
                  </a:cubicBezTo>
                  <a:cubicBezTo>
                    <a:pt x="4724" y="1263"/>
                    <a:pt x="4661" y="1262"/>
                    <a:pt x="4600" y="1262"/>
                  </a:cubicBezTo>
                  <a:cubicBezTo>
                    <a:pt x="3231" y="1262"/>
                    <a:pt x="2470" y="1704"/>
                    <a:pt x="2676" y="2803"/>
                  </a:cubicBezTo>
                  <a:cubicBezTo>
                    <a:pt x="2850" y="3694"/>
                    <a:pt x="2553" y="4453"/>
                    <a:pt x="1610" y="4914"/>
                  </a:cubicBezTo>
                  <a:cubicBezTo>
                    <a:pt x="0" y="5694"/>
                    <a:pt x="1682" y="7159"/>
                    <a:pt x="2174" y="8748"/>
                  </a:cubicBezTo>
                  <a:cubicBezTo>
                    <a:pt x="3035" y="6565"/>
                    <a:pt x="4644" y="7898"/>
                    <a:pt x="4901" y="6729"/>
                  </a:cubicBezTo>
                  <a:cubicBezTo>
                    <a:pt x="5157" y="5570"/>
                    <a:pt x="4245" y="5888"/>
                    <a:pt x="5321" y="5396"/>
                  </a:cubicBezTo>
                  <a:cubicBezTo>
                    <a:pt x="6397" y="4914"/>
                    <a:pt x="6705" y="4884"/>
                    <a:pt x="6859" y="3776"/>
                  </a:cubicBezTo>
                  <a:cubicBezTo>
                    <a:pt x="7012" y="2659"/>
                    <a:pt x="7310" y="1880"/>
                    <a:pt x="8140" y="1367"/>
                  </a:cubicBezTo>
                  <a:cubicBezTo>
                    <a:pt x="8846" y="932"/>
                    <a:pt x="8375" y="1"/>
                    <a:pt x="76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41;p45">
              <a:extLst>
                <a:ext uri="{FF2B5EF4-FFF2-40B4-BE49-F238E27FC236}">
                  <a16:creationId xmlns:a16="http://schemas.microsoft.com/office/drawing/2014/main" id="{35441B78-72F4-1ADB-0FFD-0BA1CB8F4F57}"/>
                </a:ext>
              </a:extLst>
            </p:cNvPr>
            <p:cNvSpPr/>
            <p:nvPr/>
          </p:nvSpPr>
          <p:spPr>
            <a:xfrm flipH="1">
              <a:off x="6910543" y="3460474"/>
              <a:ext cx="524699" cy="762981"/>
            </a:xfrm>
            <a:custGeom>
              <a:avLst/>
              <a:gdLst/>
              <a:ahLst/>
              <a:cxnLst/>
              <a:rect l="l" t="t" r="r" b="b"/>
              <a:pathLst>
                <a:path w="5239" h="7618" extrusionOk="0">
                  <a:moveTo>
                    <a:pt x="5239" y="0"/>
                  </a:moveTo>
                  <a:cubicBezTo>
                    <a:pt x="4542" y="390"/>
                    <a:pt x="3876" y="851"/>
                    <a:pt x="3260" y="1364"/>
                  </a:cubicBezTo>
                  <a:cubicBezTo>
                    <a:pt x="2645" y="1876"/>
                    <a:pt x="2082" y="2461"/>
                    <a:pt x="1600" y="3096"/>
                  </a:cubicBezTo>
                  <a:cubicBezTo>
                    <a:pt x="1097" y="3742"/>
                    <a:pt x="698" y="4449"/>
                    <a:pt x="411" y="5208"/>
                  </a:cubicBezTo>
                  <a:cubicBezTo>
                    <a:pt x="113" y="5967"/>
                    <a:pt x="0" y="6797"/>
                    <a:pt x="72" y="7617"/>
                  </a:cubicBezTo>
                  <a:lnTo>
                    <a:pt x="329" y="7576"/>
                  </a:lnTo>
                  <a:cubicBezTo>
                    <a:pt x="236" y="6797"/>
                    <a:pt x="318" y="6008"/>
                    <a:pt x="585" y="5270"/>
                  </a:cubicBezTo>
                  <a:cubicBezTo>
                    <a:pt x="851" y="4521"/>
                    <a:pt x="1220" y="3814"/>
                    <a:pt x="1692" y="3178"/>
                  </a:cubicBezTo>
                  <a:cubicBezTo>
                    <a:pt x="2164" y="2532"/>
                    <a:pt x="2707" y="1938"/>
                    <a:pt x="3301" y="1415"/>
                  </a:cubicBezTo>
                  <a:cubicBezTo>
                    <a:pt x="3896" y="882"/>
                    <a:pt x="4552" y="410"/>
                    <a:pt x="5239" y="0"/>
                  </a:cubicBez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42;p45">
              <a:extLst>
                <a:ext uri="{FF2B5EF4-FFF2-40B4-BE49-F238E27FC236}">
                  <a16:creationId xmlns:a16="http://schemas.microsoft.com/office/drawing/2014/main" id="{C3A8FCCF-5A44-CC6E-D69E-03F4C51EE744}"/>
                </a:ext>
              </a:extLst>
            </p:cNvPr>
            <p:cNvSpPr/>
            <p:nvPr/>
          </p:nvSpPr>
          <p:spPr>
            <a:xfrm flipH="1">
              <a:off x="7277004" y="4116590"/>
              <a:ext cx="462104" cy="334718"/>
            </a:xfrm>
            <a:custGeom>
              <a:avLst/>
              <a:gdLst/>
              <a:ahLst/>
              <a:cxnLst/>
              <a:rect l="l" t="t" r="r" b="b"/>
              <a:pathLst>
                <a:path w="4614" h="3342" extrusionOk="0">
                  <a:moveTo>
                    <a:pt x="328" y="0"/>
                  </a:moveTo>
                  <a:cubicBezTo>
                    <a:pt x="328" y="0"/>
                    <a:pt x="0" y="1722"/>
                    <a:pt x="912" y="3342"/>
                  </a:cubicBezTo>
                  <a:lnTo>
                    <a:pt x="3701" y="3342"/>
                  </a:lnTo>
                  <a:cubicBezTo>
                    <a:pt x="4613" y="1722"/>
                    <a:pt x="4285" y="0"/>
                    <a:pt x="4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43;p45">
              <a:extLst>
                <a:ext uri="{FF2B5EF4-FFF2-40B4-BE49-F238E27FC236}">
                  <a16:creationId xmlns:a16="http://schemas.microsoft.com/office/drawing/2014/main" id="{D96A65B8-E58A-7819-6EEB-C3FA08354817}"/>
                </a:ext>
              </a:extLst>
            </p:cNvPr>
            <p:cNvSpPr/>
            <p:nvPr/>
          </p:nvSpPr>
          <p:spPr>
            <a:xfrm flipH="1">
              <a:off x="7283213" y="4116590"/>
              <a:ext cx="449785" cy="70910"/>
            </a:xfrm>
            <a:custGeom>
              <a:avLst/>
              <a:gdLst/>
              <a:ahLst/>
              <a:cxnLst/>
              <a:rect l="l" t="t" r="r" b="b"/>
              <a:pathLst>
                <a:path w="4491" h="708" extrusionOk="0">
                  <a:moveTo>
                    <a:pt x="52" y="0"/>
                  </a:moveTo>
                  <a:cubicBezTo>
                    <a:pt x="52" y="0"/>
                    <a:pt x="11" y="267"/>
                    <a:pt x="1" y="707"/>
                  </a:cubicBezTo>
                  <a:lnTo>
                    <a:pt x="4491" y="707"/>
                  </a:lnTo>
                  <a:cubicBezTo>
                    <a:pt x="4470" y="267"/>
                    <a:pt x="4429" y="0"/>
                    <a:pt x="4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44;p45">
              <a:extLst>
                <a:ext uri="{FF2B5EF4-FFF2-40B4-BE49-F238E27FC236}">
                  <a16:creationId xmlns:a16="http://schemas.microsoft.com/office/drawing/2014/main" id="{EF67A514-7083-5D3A-5A5B-1217ECC5521F}"/>
                </a:ext>
              </a:extLst>
            </p:cNvPr>
            <p:cNvSpPr/>
            <p:nvPr/>
          </p:nvSpPr>
          <p:spPr>
            <a:xfrm flipH="1">
              <a:off x="6155886" y="4116590"/>
              <a:ext cx="141716" cy="215634"/>
            </a:xfrm>
            <a:custGeom>
              <a:avLst/>
              <a:gdLst/>
              <a:ahLst/>
              <a:cxnLst/>
              <a:rect l="l" t="t" r="r" b="b"/>
              <a:pathLst>
                <a:path w="1415" h="2153" extrusionOk="0">
                  <a:moveTo>
                    <a:pt x="1251" y="0"/>
                  </a:moveTo>
                  <a:lnTo>
                    <a:pt x="0" y="82"/>
                  </a:lnTo>
                  <a:lnTo>
                    <a:pt x="123" y="2153"/>
                  </a:lnTo>
                  <a:lnTo>
                    <a:pt x="1415" y="215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45;p45">
              <a:extLst>
                <a:ext uri="{FF2B5EF4-FFF2-40B4-BE49-F238E27FC236}">
                  <a16:creationId xmlns:a16="http://schemas.microsoft.com/office/drawing/2014/main" id="{A6E6A6EC-3B71-1357-B933-42A198836EDF}"/>
                </a:ext>
              </a:extLst>
            </p:cNvPr>
            <p:cNvSpPr/>
            <p:nvPr/>
          </p:nvSpPr>
          <p:spPr>
            <a:xfrm flipH="1">
              <a:off x="6827313" y="4141228"/>
              <a:ext cx="138711" cy="186889"/>
            </a:xfrm>
            <a:custGeom>
              <a:avLst/>
              <a:gdLst/>
              <a:ahLst/>
              <a:cxnLst/>
              <a:rect l="l" t="t" r="r" b="b"/>
              <a:pathLst>
                <a:path w="1385" h="1866" extrusionOk="0">
                  <a:moveTo>
                    <a:pt x="226" y="0"/>
                  </a:moveTo>
                  <a:lnTo>
                    <a:pt x="0" y="1825"/>
                  </a:lnTo>
                  <a:lnTo>
                    <a:pt x="1251" y="1866"/>
                  </a:lnTo>
                  <a:lnTo>
                    <a:pt x="1384" y="18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46;p45">
              <a:extLst>
                <a:ext uri="{FF2B5EF4-FFF2-40B4-BE49-F238E27FC236}">
                  <a16:creationId xmlns:a16="http://schemas.microsoft.com/office/drawing/2014/main" id="{5EB2EFDD-290D-73E4-DC2D-4474278CDE8F}"/>
                </a:ext>
              </a:extLst>
            </p:cNvPr>
            <p:cNvSpPr/>
            <p:nvPr/>
          </p:nvSpPr>
          <p:spPr>
            <a:xfrm flipH="1">
              <a:off x="6151785" y="2164667"/>
              <a:ext cx="827560" cy="2085427"/>
            </a:xfrm>
            <a:custGeom>
              <a:avLst/>
              <a:gdLst/>
              <a:ahLst/>
              <a:cxnLst/>
              <a:rect l="l" t="t" r="r" b="b"/>
              <a:pathLst>
                <a:path w="8263" h="20822" extrusionOk="0">
                  <a:moveTo>
                    <a:pt x="2512" y="1"/>
                  </a:moveTo>
                  <a:lnTo>
                    <a:pt x="0" y="20822"/>
                  </a:lnTo>
                  <a:lnTo>
                    <a:pt x="1538" y="20822"/>
                  </a:lnTo>
                  <a:lnTo>
                    <a:pt x="5187" y="5670"/>
                  </a:lnTo>
                  <a:lnTo>
                    <a:pt x="6746" y="20822"/>
                  </a:lnTo>
                  <a:lnTo>
                    <a:pt x="8263" y="20822"/>
                  </a:lnTo>
                  <a:lnTo>
                    <a:pt x="7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47;p45">
              <a:extLst>
                <a:ext uri="{FF2B5EF4-FFF2-40B4-BE49-F238E27FC236}">
                  <a16:creationId xmlns:a16="http://schemas.microsoft.com/office/drawing/2014/main" id="{AD48A4D8-FC9A-71C3-24F5-9F28570C4C4D}"/>
                </a:ext>
              </a:extLst>
            </p:cNvPr>
            <p:cNvSpPr/>
            <p:nvPr/>
          </p:nvSpPr>
          <p:spPr>
            <a:xfrm flipH="1">
              <a:off x="5593226" y="1203679"/>
              <a:ext cx="217732" cy="215734"/>
            </a:xfrm>
            <a:custGeom>
              <a:avLst/>
              <a:gdLst/>
              <a:ahLst/>
              <a:cxnLst/>
              <a:rect l="l" t="t" r="r" b="b"/>
              <a:pathLst>
                <a:path w="2174" h="2154" extrusionOk="0">
                  <a:moveTo>
                    <a:pt x="2061" y="1"/>
                  </a:moveTo>
                  <a:cubicBezTo>
                    <a:pt x="2061" y="1"/>
                    <a:pt x="1282" y="206"/>
                    <a:pt x="1087" y="257"/>
                  </a:cubicBezTo>
                  <a:cubicBezTo>
                    <a:pt x="667" y="380"/>
                    <a:pt x="554" y="585"/>
                    <a:pt x="554" y="585"/>
                  </a:cubicBezTo>
                  <a:cubicBezTo>
                    <a:pt x="585" y="482"/>
                    <a:pt x="615" y="390"/>
                    <a:pt x="656" y="298"/>
                  </a:cubicBezTo>
                  <a:cubicBezTo>
                    <a:pt x="687" y="206"/>
                    <a:pt x="667" y="103"/>
                    <a:pt x="595" y="31"/>
                  </a:cubicBezTo>
                  <a:cubicBezTo>
                    <a:pt x="595" y="31"/>
                    <a:pt x="451" y="247"/>
                    <a:pt x="400" y="318"/>
                  </a:cubicBezTo>
                  <a:cubicBezTo>
                    <a:pt x="164" y="677"/>
                    <a:pt x="216" y="995"/>
                    <a:pt x="236" y="1221"/>
                  </a:cubicBezTo>
                  <a:cubicBezTo>
                    <a:pt x="257" y="1446"/>
                    <a:pt x="0" y="1938"/>
                    <a:pt x="0" y="1938"/>
                  </a:cubicBezTo>
                  <a:lnTo>
                    <a:pt x="605" y="2153"/>
                  </a:lnTo>
                  <a:cubicBezTo>
                    <a:pt x="677" y="1887"/>
                    <a:pt x="779" y="1631"/>
                    <a:pt x="892" y="1385"/>
                  </a:cubicBezTo>
                  <a:cubicBezTo>
                    <a:pt x="974" y="1251"/>
                    <a:pt x="1343" y="1057"/>
                    <a:pt x="1569" y="923"/>
                  </a:cubicBezTo>
                  <a:cubicBezTo>
                    <a:pt x="1815" y="770"/>
                    <a:pt x="1723" y="687"/>
                    <a:pt x="1723" y="687"/>
                  </a:cubicBezTo>
                  <a:cubicBezTo>
                    <a:pt x="1979" y="554"/>
                    <a:pt x="1846" y="462"/>
                    <a:pt x="1846" y="462"/>
                  </a:cubicBezTo>
                  <a:cubicBezTo>
                    <a:pt x="2030" y="359"/>
                    <a:pt x="1928" y="257"/>
                    <a:pt x="1928" y="257"/>
                  </a:cubicBezTo>
                  <a:cubicBezTo>
                    <a:pt x="2153" y="165"/>
                    <a:pt x="2174" y="1"/>
                    <a:pt x="2061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48;p45">
              <a:extLst>
                <a:ext uri="{FF2B5EF4-FFF2-40B4-BE49-F238E27FC236}">
                  <a16:creationId xmlns:a16="http://schemas.microsoft.com/office/drawing/2014/main" id="{CD04772E-65CE-FAA8-BE78-4C1D2DDDEF08}"/>
                </a:ext>
              </a:extLst>
            </p:cNvPr>
            <p:cNvSpPr/>
            <p:nvPr/>
          </p:nvSpPr>
          <p:spPr>
            <a:xfrm flipH="1">
              <a:off x="6167107" y="1172931"/>
              <a:ext cx="679835" cy="991835"/>
            </a:xfrm>
            <a:custGeom>
              <a:avLst/>
              <a:gdLst/>
              <a:ahLst/>
              <a:cxnLst/>
              <a:rect l="l" t="t" r="r" b="b"/>
              <a:pathLst>
                <a:path w="6788" h="9903" extrusionOk="0">
                  <a:moveTo>
                    <a:pt x="4183" y="0"/>
                  </a:moveTo>
                  <a:lnTo>
                    <a:pt x="2276" y="10"/>
                  </a:lnTo>
                  <a:cubicBezTo>
                    <a:pt x="2276" y="10"/>
                    <a:pt x="718" y="461"/>
                    <a:pt x="359" y="564"/>
                  </a:cubicBezTo>
                  <a:cubicBezTo>
                    <a:pt x="1" y="656"/>
                    <a:pt x="359" y="2912"/>
                    <a:pt x="841" y="5515"/>
                  </a:cubicBezTo>
                  <a:cubicBezTo>
                    <a:pt x="1323" y="8109"/>
                    <a:pt x="1190" y="9903"/>
                    <a:pt x="1190" y="9903"/>
                  </a:cubicBezTo>
                  <a:lnTo>
                    <a:pt x="6562" y="9903"/>
                  </a:lnTo>
                  <a:cubicBezTo>
                    <a:pt x="6562" y="9903"/>
                    <a:pt x="6787" y="1517"/>
                    <a:pt x="6664" y="1230"/>
                  </a:cubicBezTo>
                  <a:cubicBezTo>
                    <a:pt x="6439" y="718"/>
                    <a:pt x="4183" y="0"/>
                    <a:pt x="41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49;p45">
              <a:extLst>
                <a:ext uri="{FF2B5EF4-FFF2-40B4-BE49-F238E27FC236}">
                  <a16:creationId xmlns:a16="http://schemas.microsoft.com/office/drawing/2014/main" id="{8CD7D9A5-A166-CD3A-1286-649B90266508}"/>
                </a:ext>
              </a:extLst>
            </p:cNvPr>
            <p:cNvSpPr/>
            <p:nvPr/>
          </p:nvSpPr>
          <p:spPr>
            <a:xfrm flipH="1">
              <a:off x="6445429" y="988045"/>
              <a:ext cx="159242" cy="276328"/>
            </a:xfrm>
            <a:custGeom>
              <a:avLst/>
              <a:gdLst/>
              <a:ahLst/>
              <a:cxnLst/>
              <a:rect l="l" t="t" r="r" b="b"/>
              <a:pathLst>
                <a:path w="1590" h="2759" extrusionOk="0">
                  <a:moveTo>
                    <a:pt x="175" y="1"/>
                  </a:moveTo>
                  <a:cubicBezTo>
                    <a:pt x="175" y="1"/>
                    <a:pt x="226" y="1282"/>
                    <a:pt x="1" y="1805"/>
                  </a:cubicBezTo>
                  <a:lnTo>
                    <a:pt x="278" y="2318"/>
                  </a:lnTo>
                  <a:lnTo>
                    <a:pt x="995" y="2758"/>
                  </a:lnTo>
                  <a:lnTo>
                    <a:pt x="1457" y="2420"/>
                  </a:lnTo>
                  <a:lnTo>
                    <a:pt x="1590" y="2020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FFAA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50;p45">
              <a:extLst>
                <a:ext uri="{FF2B5EF4-FFF2-40B4-BE49-F238E27FC236}">
                  <a16:creationId xmlns:a16="http://schemas.microsoft.com/office/drawing/2014/main" id="{73F44A49-6A41-0D1F-C19E-C3F0AB2CE53F}"/>
                </a:ext>
              </a:extLst>
            </p:cNvPr>
            <p:cNvSpPr/>
            <p:nvPr/>
          </p:nvSpPr>
          <p:spPr>
            <a:xfrm flipH="1">
              <a:off x="6504920" y="760192"/>
              <a:ext cx="145922" cy="202513"/>
            </a:xfrm>
            <a:custGeom>
              <a:avLst/>
              <a:gdLst/>
              <a:ahLst/>
              <a:cxnLst/>
              <a:rect l="l" t="t" r="r" b="b"/>
              <a:pathLst>
                <a:path w="1457" h="2022" extrusionOk="0">
                  <a:moveTo>
                    <a:pt x="747" y="0"/>
                  </a:moveTo>
                  <a:cubicBezTo>
                    <a:pt x="650" y="0"/>
                    <a:pt x="552" y="39"/>
                    <a:pt x="472" y="103"/>
                  </a:cubicBezTo>
                  <a:cubicBezTo>
                    <a:pt x="400" y="205"/>
                    <a:pt x="339" y="318"/>
                    <a:pt x="298" y="441"/>
                  </a:cubicBezTo>
                  <a:cubicBezTo>
                    <a:pt x="236" y="564"/>
                    <a:pt x="134" y="677"/>
                    <a:pt x="83" y="810"/>
                  </a:cubicBezTo>
                  <a:cubicBezTo>
                    <a:pt x="1" y="974"/>
                    <a:pt x="1" y="1158"/>
                    <a:pt x="62" y="1322"/>
                  </a:cubicBezTo>
                  <a:cubicBezTo>
                    <a:pt x="103" y="1425"/>
                    <a:pt x="165" y="1517"/>
                    <a:pt x="226" y="1630"/>
                  </a:cubicBezTo>
                  <a:cubicBezTo>
                    <a:pt x="257" y="1702"/>
                    <a:pt x="277" y="1784"/>
                    <a:pt x="318" y="1845"/>
                  </a:cubicBezTo>
                  <a:cubicBezTo>
                    <a:pt x="402" y="1975"/>
                    <a:pt x="586" y="2021"/>
                    <a:pt x="727" y="2021"/>
                  </a:cubicBezTo>
                  <a:cubicBezTo>
                    <a:pt x="741" y="2021"/>
                    <a:pt x="756" y="2021"/>
                    <a:pt x="769" y="2020"/>
                  </a:cubicBezTo>
                  <a:cubicBezTo>
                    <a:pt x="923" y="2009"/>
                    <a:pt x="1067" y="1938"/>
                    <a:pt x="1169" y="1825"/>
                  </a:cubicBezTo>
                  <a:cubicBezTo>
                    <a:pt x="1292" y="1671"/>
                    <a:pt x="1374" y="1486"/>
                    <a:pt x="1395" y="1292"/>
                  </a:cubicBezTo>
                  <a:cubicBezTo>
                    <a:pt x="1446" y="1087"/>
                    <a:pt x="1456" y="871"/>
                    <a:pt x="1415" y="656"/>
                  </a:cubicBezTo>
                  <a:cubicBezTo>
                    <a:pt x="1374" y="482"/>
                    <a:pt x="1282" y="328"/>
                    <a:pt x="1159" y="195"/>
                  </a:cubicBezTo>
                  <a:cubicBezTo>
                    <a:pt x="1067" y="103"/>
                    <a:pt x="954" y="41"/>
                    <a:pt x="831" y="10"/>
                  </a:cubicBezTo>
                  <a:cubicBezTo>
                    <a:pt x="803" y="3"/>
                    <a:pt x="775" y="0"/>
                    <a:pt x="7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51;p45">
              <a:extLst>
                <a:ext uri="{FF2B5EF4-FFF2-40B4-BE49-F238E27FC236}">
                  <a16:creationId xmlns:a16="http://schemas.microsoft.com/office/drawing/2014/main" id="{4584D217-52C6-1235-02B0-05F6C95AF862}"/>
                </a:ext>
              </a:extLst>
            </p:cNvPr>
            <p:cNvSpPr/>
            <p:nvPr/>
          </p:nvSpPr>
          <p:spPr>
            <a:xfrm flipH="1">
              <a:off x="6337565" y="778621"/>
              <a:ext cx="251683" cy="339826"/>
            </a:xfrm>
            <a:custGeom>
              <a:avLst/>
              <a:gdLst/>
              <a:ahLst/>
              <a:cxnLst/>
              <a:rect l="l" t="t" r="r" b="b"/>
              <a:pathLst>
                <a:path w="2513" h="3393" extrusionOk="0">
                  <a:moveTo>
                    <a:pt x="1718" y="1"/>
                  </a:moveTo>
                  <a:cubicBezTo>
                    <a:pt x="1559" y="1"/>
                    <a:pt x="1400" y="11"/>
                    <a:pt x="1241" y="31"/>
                  </a:cubicBezTo>
                  <a:cubicBezTo>
                    <a:pt x="575" y="124"/>
                    <a:pt x="1" y="739"/>
                    <a:pt x="134" y="2010"/>
                  </a:cubicBezTo>
                  <a:cubicBezTo>
                    <a:pt x="246" y="2999"/>
                    <a:pt x="792" y="3392"/>
                    <a:pt x="1280" y="3392"/>
                  </a:cubicBezTo>
                  <a:cubicBezTo>
                    <a:pt x="1419" y="3392"/>
                    <a:pt x="1554" y="3361"/>
                    <a:pt x="1672" y="3302"/>
                  </a:cubicBezTo>
                  <a:cubicBezTo>
                    <a:pt x="2512" y="2891"/>
                    <a:pt x="2195" y="31"/>
                    <a:pt x="2195" y="31"/>
                  </a:cubicBezTo>
                  <a:cubicBezTo>
                    <a:pt x="2036" y="11"/>
                    <a:pt x="1877" y="1"/>
                    <a:pt x="171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52;p45">
              <a:extLst>
                <a:ext uri="{FF2B5EF4-FFF2-40B4-BE49-F238E27FC236}">
                  <a16:creationId xmlns:a16="http://schemas.microsoft.com/office/drawing/2014/main" id="{397CCBD8-1AE4-77EF-B2EB-B2F5C4CCD792}"/>
                </a:ext>
              </a:extLst>
            </p:cNvPr>
            <p:cNvSpPr/>
            <p:nvPr/>
          </p:nvSpPr>
          <p:spPr>
            <a:xfrm flipH="1">
              <a:off x="6248229" y="692187"/>
              <a:ext cx="358446" cy="162652"/>
            </a:xfrm>
            <a:custGeom>
              <a:avLst/>
              <a:gdLst/>
              <a:ahLst/>
              <a:cxnLst/>
              <a:rect l="l" t="t" r="r" b="b"/>
              <a:pathLst>
                <a:path w="3579" h="1624" extrusionOk="0">
                  <a:moveTo>
                    <a:pt x="2586" y="0"/>
                  </a:moveTo>
                  <a:cubicBezTo>
                    <a:pt x="2300" y="0"/>
                    <a:pt x="2031" y="133"/>
                    <a:pt x="1753" y="238"/>
                  </a:cubicBezTo>
                  <a:cubicBezTo>
                    <a:pt x="1446" y="351"/>
                    <a:pt x="1118" y="412"/>
                    <a:pt x="790" y="423"/>
                  </a:cubicBezTo>
                  <a:cubicBezTo>
                    <a:pt x="751" y="420"/>
                    <a:pt x="714" y="419"/>
                    <a:pt x="676" y="419"/>
                  </a:cubicBezTo>
                  <a:cubicBezTo>
                    <a:pt x="575" y="419"/>
                    <a:pt x="477" y="428"/>
                    <a:pt x="380" y="443"/>
                  </a:cubicBezTo>
                  <a:cubicBezTo>
                    <a:pt x="246" y="474"/>
                    <a:pt x="134" y="566"/>
                    <a:pt x="72" y="689"/>
                  </a:cubicBezTo>
                  <a:cubicBezTo>
                    <a:pt x="0" y="843"/>
                    <a:pt x="113" y="976"/>
                    <a:pt x="226" y="1069"/>
                  </a:cubicBezTo>
                  <a:cubicBezTo>
                    <a:pt x="369" y="1192"/>
                    <a:pt x="544" y="1274"/>
                    <a:pt x="739" y="1304"/>
                  </a:cubicBezTo>
                  <a:cubicBezTo>
                    <a:pt x="815" y="1315"/>
                    <a:pt x="892" y="1315"/>
                    <a:pt x="969" y="1315"/>
                  </a:cubicBezTo>
                  <a:cubicBezTo>
                    <a:pt x="1046" y="1315"/>
                    <a:pt x="1123" y="1315"/>
                    <a:pt x="1200" y="1325"/>
                  </a:cubicBezTo>
                  <a:cubicBezTo>
                    <a:pt x="1374" y="1366"/>
                    <a:pt x="1559" y="1417"/>
                    <a:pt x="1723" y="1489"/>
                  </a:cubicBezTo>
                  <a:cubicBezTo>
                    <a:pt x="1954" y="1581"/>
                    <a:pt x="2193" y="1624"/>
                    <a:pt x="2440" y="1624"/>
                  </a:cubicBezTo>
                  <a:cubicBezTo>
                    <a:pt x="2468" y="1624"/>
                    <a:pt x="2495" y="1623"/>
                    <a:pt x="2522" y="1622"/>
                  </a:cubicBezTo>
                  <a:cubicBezTo>
                    <a:pt x="2799" y="1602"/>
                    <a:pt x="3045" y="1458"/>
                    <a:pt x="3219" y="1243"/>
                  </a:cubicBezTo>
                  <a:cubicBezTo>
                    <a:pt x="3578" y="751"/>
                    <a:pt x="3250" y="54"/>
                    <a:pt x="2645" y="2"/>
                  </a:cubicBezTo>
                  <a:cubicBezTo>
                    <a:pt x="2625" y="1"/>
                    <a:pt x="2605" y="0"/>
                    <a:pt x="2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53;p45">
              <a:extLst>
                <a:ext uri="{FF2B5EF4-FFF2-40B4-BE49-F238E27FC236}">
                  <a16:creationId xmlns:a16="http://schemas.microsoft.com/office/drawing/2014/main" id="{7E9C3EF2-88A8-B2BC-8A15-DF8B0A8EC534}"/>
                </a:ext>
              </a:extLst>
            </p:cNvPr>
            <p:cNvSpPr/>
            <p:nvPr/>
          </p:nvSpPr>
          <p:spPr>
            <a:xfrm flipH="1">
              <a:off x="6504920" y="1153401"/>
              <a:ext cx="114074" cy="146827"/>
            </a:xfrm>
            <a:custGeom>
              <a:avLst/>
              <a:gdLst/>
              <a:ahLst/>
              <a:cxnLst/>
              <a:rect l="l" t="t" r="r" b="b"/>
              <a:pathLst>
                <a:path w="1139" h="1466" extrusionOk="0">
                  <a:moveTo>
                    <a:pt x="195" y="0"/>
                  </a:moveTo>
                  <a:lnTo>
                    <a:pt x="0" y="205"/>
                  </a:lnTo>
                  <a:cubicBezTo>
                    <a:pt x="31" y="482"/>
                    <a:pt x="93" y="769"/>
                    <a:pt x="185" y="1036"/>
                  </a:cubicBezTo>
                  <a:cubicBezTo>
                    <a:pt x="299" y="1357"/>
                    <a:pt x="478" y="1466"/>
                    <a:pt x="650" y="1466"/>
                  </a:cubicBezTo>
                  <a:cubicBezTo>
                    <a:pt x="895" y="1466"/>
                    <a:pt x="1126" y="1246"/>
                    <a:pt x="1138" y="1107"/>
                  </a:cubicBezTo>
                  <a:cubicBezTo>
                    <a:pt x="380" y="615"/>
                    <a:pt x="195" y="0"/>
                    <a:pt x="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54;p45">
              <a:extLst>
                <a:ext uri="{FF2B5EF4-FFF2-40B4-BE49-F238E27FC236}">
                  <a16:creationId xmlns:a16="http://schemas.microsoft.com/office/drawing/2014/main" id="{052E32B4-261F-37F7-274B-41DC40CC4D3D}"/>
                </a:ext>
              </a:extLst>
            </p:cNvPr>
            <p:cNvSpPr/>
            <p:nvPr/>
          </p:nvSpPr>
          <p:spPr>
            <a:xfrm flipH="1">
              <a:off x="6414581" y="1154403"/>
              <a:ext cx="90438" cy="141619"/>
            </a:xfrm>
            <a:custGeom>
              <a:avLst/>
              <a:gdLst/>
              <a:ahLst/>
              <a:cxnLst/>
              <a:rect l="l" t="t" r="r" b="b"/>
              <a:pathLst>
                <a:path w="903" h="1414" extrusionOk="0">
                  <a:moveTo>
                    <a:pt x="595" y="1"/>
                  </a:moveTo>
                  <a:cubicBezTo>
                    <a:pt x="574" y="441"/>
                    <a:pt x="349" y="841"/>
                    <a:pt x="0" y="1097"/>
                  </a:cubicBezTo>
                  <a:cubicBezTo>
                    <a:pt x="23" y="1211"/>
                    <a:pt x="252" y="1413"/>
                    <a:pt x="444" y="1413"/>
                  </a:cubicBezTo>
                  <a:cubicBezTo>
                    <a:pt x="513" y="1413"/>
                    <a:pt x="577" y="1388"/>
                    <a:pt x="626" y="1323"/>
                  </a:cubicBezTo>
                  <a:cubicBezTo>
                    <a:pt x="902" y="964"/>
                    <a:pt x="769" y="185"/>
                    <a:pt x="769" y="185"/>
                  </a:cubicBezTo>
                  <a:lnTo>
                    <a:pt x="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55;p45">
              <a:extLst>
                <a:ext uri="{FF2B5EF4-FFF2-40B4-BE49-F238E27FC236}">
                  <a16:creationId xmlns:a16="http://schemas.microsoft.com/office/drawing/2014/main" id="{0B6D9CDB-44C7-0939-35DE-64D2B5440D2C}"/>
                </a:ext>
              </a:extLst>
            </p:cNvPr>
            <p:cNvSpPr/>
            <p:nvPr/>
          </p:nvSpPr>
          <p:spPr>
            <a:xfrm flipH="1">
              <a:off x="6645636" y="2172980"/>
              <a:ext cx="192092" cy="253693"/>
            </a:xfrm>
            <a:custGeom>
              <a:avLst/>
              <a:gdLst/>
              <a:ahLst/>
              <a:cxnLst/>
              <a:rect l="l" t="t" r="r" b="b"/>
              <a:pathLst>
                <a:path w="1918" h="2533" extrusionOk="0">
                  <a:moveTo>
                    <a:pt x="729" y="0"/>
                  </a:moveTo>
                  <a:lnTo>
                    <a:pt x="1" y="390"/>
                  </a:lnTo>
                  <a:lnTo>
                    <a:pt x="216" y="871"/>
                  </a:lnTo>
                  <a:cubicBezTo>
                    <a:pt x="431" y="1343"/>
                    <a:pt x="554" y="1404"/>
                    <a:pt x="688" y="1897"/>
                  </a:cubicBezTo>
                  <a:cubicBezTo>
                    <a:pt x="749" y="2184"/>
                    <a:pt x="954" y="2419"/>
                    <a:pt x="1231" y="2532"/>
                  </a:cubicBezTo>
                  <a:lnTo>
                    <a:pt x="1918" y="1589"/>
                  </a:lnTo>
                  <a:cubicBezTo>
                    <a:pt x="1815" y="1374"/>
                    <a:pt x="1682" y="1179"/>
                    <a:pt x="1508" y="1005"/>
                  </a:cubicBezTo>
                  <a:cubicBezTo>
                    <a:pt x="1272" y="820"/>
                    <a:pt x="729" y="0"/>
                    <a:pt x="72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56;p45">
              <a:extLst>
                <a:ext uri="{FF2B5EF4-FFF2-40B4-BE49-F238E27FC236}">
                  <a16:creationId xmlns:a16="http://schemas.microsoft.com/office/drawing/2014/main" id="{3F0E1C0B-C3DB-C339-BAED-4D8EED4ACACD}"/>
                </a:ext>
              </a:extLst>
            </p:cNvPr>
            <p:cNvSpPr/>
            <p:nvPr/>
          </p:nvSpPr>
          <p:spPr>
            <a:xfrm flipH="1">
              <a:off x="6721553" y="1237531"/>
              <a:ext cx="316382" cy="1062845"/>
            </a:xfrm>
            <a:custGeom>
              <a:avLst/>
              <a:gdLst/>
              <a:ahLst/>
              <a:cxnLst/>
              <a:rect l="l" t="t" r="r" b="b"/>
              <a:pathLst>
                <a:path w="3159" h="10612" extrusionOk="0">
                  <a:moveTo>
                    <a:pt x="2184" y="1"/>
                  </a:moveTo>
                  <a:cubicBezTo>
                    <a:pt x="2184" y="1"/>
                    <a:pt x="1385" y="42"/>
                    <a:pt x="1016" y="1508"/>
                  </a:cubicBezTo>
                  <a:cubicBezTo>
                    <a:pt x="636" y="2964"/>
                    <a:pt x="175" y="5352"/>
                    <a:pt x="52" y="6377"/>
                  </a:cubicBezTo>
                  <a:cubicBezTo>
                    <a:pt x="1" y="6808"/>
                    <a:pt x="2297" y="10611"/>
                    <a:pt x="2297" y="10611"/>
                  </a:cubicBezTo>
                  <a:cubicBezTo>
                    <a:pt x="2297" y="10611"/>
                    <a:pt x="2758" y="10191"/>
                    <a:pt x="3158" y="9842"/>
                  </a:cubicBezTo>
                  <a:cubicBezTo>
                    <a:pt x="3158" y="9842"/>
                    <a:pt x="1887" y="7187"/>
                    <a:pt x="1887" y="6213"/>
                  </a:cubicBezTo>
                  <a:cubicBezTo>
                    <a:pt x="1887" y="6213"/>
                    <a:pt x="3035" y="3046"/>
                    <a:pt x="3066" y="2082"/>
                  </a:cubicBezTo>
                  <a:cubicBezTo>
                    <a:pt x="3107" y="1129"/>
                    <a:pt x="3117" y="93"/>
                    <a:pt x="2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57;p45">
              <a:extLst>
                <a:ext uri="{FF2B5EF4-FFF2-40B4-BE49-F238E27FC236}">
                  <a16:creationId xmlns:a16="http://schemas.microsoft.com/office/drawing/2014/main" id="{E7DC5482-EF38-914A-17C0-BA945F849F7A}"/>
                </a:ext>
              </a:extLst>
            </p:cNvPr>
            <p:cNvSpPr/>
            <p:nvPr/>
          </p:nvSpPr>
          <p:spPr>
            <a:xfrm flipH="1">
              <a:off x="5725631" y="1293618"/>
              <a:ext cx="620946" cy="684459"/>
            </a:xfrm>
            <a:custGeom>
              <a:avLst/>
              <a:gdLst/>
              <a:ahLst/>
              <a:cxnLst/>
              <a:rect l="l" t="t" r="r" b="b"/>
              <a:pathLst>
                <a:path w="6200" h="6834" extrusionOk="0">
                  <a:moveTo>
                    <a:pt x="1369" y="1"/>
                  </a:moveTo>
                  <a:cubicBezTo>
                    <a:pt x="0" y="1"/>
                    <a:pt x="386" y="1632"/>
                    <a:pt x="520" y="1891"/>
                  </a:cubicBezTo>
                  <a:cubicBezTo>
                    <a:pt x="663" y="2178"/>
                    <a:pt x="2447" y="4679"/>
                    <a:pt x="3472" y="5971"/>
                  </a:cubicBezTo>
                  <a:cubicBezTo>
                    <a:pt x="3978" y="6608"/>
                    <a:pt x="4374" y="6834"/>
                    <a:pt x="4668" y="6834"/>
                  </a:cubicBezTo>
                  <a:cubicBezTo>
                    <a:pt x="4971" y="6834"/>
                    <a:pt x="5168" y="6595"/>
                    <a:pt x="5266" y="6320"/>
                  </a:cubicBezTo>
                  <a:cubicBezTo>
                    <a:pt x="5451" y="5787"/>
                    <a:pt x="6199" y="938"/>
                    <a:pt x="6199" y="938"/>
                  </a:cubicBezTo>
                  <a:cubicBezTo>
                    <a:pt x="6046" y="730"/>
                    <a:pt x="5806" y="602"/>
                    <a:pt x="5555" y="602"/>
                  </a:cubicBezTo>
                  <a:cubicBezTo>
                    <a:pt x="5520" y="602"/>
                    <a:pt x="5485" y="605"/>
                    <a:pt x="5451" y="610"/>
                  </a:cubicBezTo>
                  <a:lnTo>
                    <a:pt x="4046" y="4198"/>
                  </a:lnTo>
                  <a:lnTo>
                    <a:pt x="3472" y="3152"/>
                  </a:lnTo>
                  <a:cubicBezTo>
                    <a:pt x="2878" y="2106"/>
                    <a:pt x="1976" y="77"/>
                    <a:pt x="1678" y="25"/>
                  </a:cubicBezTo>
                  <a:cubicBezTo>
                    <a:pt x="1566" y="9"/>
                    <a:pt x="1463" y="1"/>
                    <a:pt x="1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58;p45">
              <a:extLst>
                <a:ext uri="{FF2B5EF4-FFF2-40B4-BE49-F238E27FC236}">
                  <a16:creationId xmlns:a16="http://schemas.microsoft.com/office/drawing/2014/main" id="{C23A4D44-3F67-D4E8-4EF0-20A95C73192C}"/>
                </a:ext>
              </a:extLst>
            </p:cNvPr>
            <p:cNvSpPr/>
            <p:nvPr/>
          </p:nvSpPr>
          <p:spPr>
            <a:xfrm flipH="1">
              <a:off x="5916622" y="4317801"/>
              <a:ext cx="412829" cy="125294"/>
            </a:xfrm>
            <a:custGeom>
              <a:avLst/>
              <a:gdLst/>
              <a:ahLst/>
              <a:cxnLst/>
              <a:rect l="l" t="t" r="r" b="b"/>
              <a:pathLst>
                <a:path w="4122" h="1251" extrusionOk="0">
                  <a:moveTo>
                    <a:pt x="441" y="0"/>
                  </a:moveTo>
                  <a:cubicBezTo>
                    <a:pt x="0" y="595"/>
                    <a:pt x="349" y="1251"/>
                    <a:pt x="349" y="1251"/>
                  </a:cubicBezTo>
                  <a:lnTo>
                    <a:pt x="4121" y="1251"/>
                  </a:lnTo>
                  <a:cubicBezTo>
                    <a:pt x="3701" y="431"/>
                    <a:pt x="2553" y="820"/>
                    <a:pt x="2163" y="410"/>
                  </a:cubicBezTo>
                  <a:cubicBezTo>
                    <a:pt x="1774" y="0"/>
                    <a:pt x="1641" y="0"/>
                    <a:pt x="16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59;p45">
              <a:extLst>
                <a:ext uri="{FF2B5EF4-FFF2-40B4-BE49-F238E27FC236}">
                  <a16:creationId xmlns:a16="http://schemas.microsoft.com/office/drawing/2014/main" id="{80F75779-7330-97CE-9CB6-A6157F4230B6}"/>
                </a:ext>
              </a:extLst>
            </p:cNvPr>
            <p:cNvSpPr/>
            <p:nvPr/>
          </p:nvSpPr>
          <p:spPr>
            <a:xfrm flipH="1">
              <a:off x="6820103" y="4293764"/>
              <a:ext cx="203410" cy="149331"/>
            </a:xfrm>
            <a:custGeom>
              <a:avLst/>
              <a:gdLst/>
              <a:ahLst/>
              <a:cxnLst/>
              <a:rect l="l" t="t" r="r" b="b"/>
              <a:pathLst>
                <a:path w="2031" h="1491" extrusionOk="0">
                  <a:moveTo>
                    <a:pt x="1187" y="1"/>
                  </a:moveTo>
                  <a:cubicBezTo>
                    <a:pt x="828" y="1"/>
                    <a:pt x="472" y="110"/>
                    <a:pt x="441" y="240"/>
                  </a:cubicBezTo>
                  <a:cubicBezTo>
                    <a:pt x="339" y="661"/>
                    <a:pt x="0" y="1009"/>
                    <a:pt x="144" y="1491"/>
                  </a:cubicBezTo>
                  <a:lnTo>
                    <a:pt x="1969" y="1491"/>
                  </a:lnTo>
                  <a:cubicBezTo>
                    <a:pt x="2030" y="1122"/>
                    <a:pt x="2020" y="753"/>
                    <a:pt x="1948" y="384"/>
                  </a:cubicBezTo>
                  <a:cubicBezTo>
                    <a:pt x="1883" y="102"/>
                    <a:pt x="1533" y="1"/>
                    <a:pt x="1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60;p45">
              <a:extLst>
                <a:ext uri="{FF2B5EF4-FFF2-40B4-BE49-F238E27FC236}">
                  <a16:creationId xmlns:a16="http://schemas.microsoft.com/office/drawing/2014/main" id="{C00340F4-47AB-94B0-B07B-B18636480FA0}"/>
                </a:ext>
              </a:extLst>
            </p:cNvPr>
            <p:cNvSpPr/>
            <p:nvPr/>
          </p:nvSpPr>
          <p:spPr>
            <a:xfrm flipH="1">
              <a:off x="6611683" y="2281748"/>
              <a:ext cx="131600" cy="173669"/>
            </a:xfrm>
            <a:custGeom>
              <a:avLst/>
              <a:gdLst/>
              <a:ahLst/>
              <a:cxnLst/>
              <a:rect l="l" t="t" r="r" b="b"/>
              <a:pathLst>
                <a:path w="1314" h="1734" extrusionOk="0">
                  <a:moveTo>
                    <a:pt x="1067" y="1"/>
                  </a:moveTo>
                  <a:lnTo>
                    <a:pt x="1" y="1569"/>
                  </a:lnTo>
                  <a:lnTo>
                    <a:pt x="247" y="1733"/>
                  </a:lnTo>
                  <a:lnTo>
                    <a:pt x="1313" y="175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161;p45">
              <a:extLst>
                <a:ext uri="{FF2B5EF4-FFF2-40B4-BE49-F238E27FC236}">
                  <a16:creationId xmlns:a16="http://schemas.microsoft.com/office/drawing/2014/main" id="{8D171C42-B62D-EA5D-A358-1B0B24F53043}"/>
                </a:ext>
              </a:extLst>
            </p:cNvPr>
            <p:cNvSpPr/>
            <p:nvPr/>
          </p:nvSpPr>
          <p:spPr>
            <a:xfrm flipH="1">
              <a:off x="6188739" y="2164667"/>
              <a:ext cx="539121" cy="39161"/>
            </a:xfrm>
            <a:custGeom>
              <a:avLst/>
              <a:gdLst/>
              <a:ahLst/>
              <a:cxnLst/>
              <a:rect l="l" t="t" r="r" b="b"/>
              <a:pathLst>
                <a:path w="5383" h="391" extrusionOk="0">
                  <a:moveTo>
                    <a:pt x="1" y="1"/>
                  </a:moveTo>
                  <a:lnTo>
                    <a:pt x="1" y="391"/>
                  </a:lnTo>
                  <a:lnTo>
                    <a:pt x="5383" y="391"/>
                  </a:lnTo>
                  <a:lnTo>
                    <a:pt x="5383" y="1"/>
                  </a:lnTo>
                  <a:close/>
                </a:path>
              </a:pathLst>
            </a:custGeom>
            <a:solidFill>
              <a:srgbClr val="0038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162;p45">
              <a:extLst>
                <a:ext uri="{FF2B5EF4-FFF2-40B4-BE49-F238E27FC236}">
                  <a16:creationId xmlns:a16="http://schemas.microsoft.com/office/drawing/2014/main" id="{6AE3015E-A2E5-250B-4ED3-485144E3AD8E}"/>
                </a:ext>
              </a:extLst>
            </p:cNvPr>
            <p:cNvSpPr/>
            <p:nvPr/>
          </p:nvSpPr>
          <p:spPr>
            <a:xfrm flipH="1">
              <a:off x="6384836" y="2452212"/>
              <a:ext cx="75014" cy="529920"/>
            </a:xfrm>
            <a:custGeom>
              <a:avLst/>
              <a:gdLst/>
              <a:ahLst/>
              <a:cxnLst/>
              <a:rect l="l" t="t" r="r" b="b"/>
              <a:pathLst>
                <a:path w="749" h="5291" extrusionOk="0">
                  <a:moveTo>
                    <a:pt x="749" y="0"/>
                  </a:moveTo>
                  <a:lnTo>
                    <a:pt x="0" y="2799"/>
                  </a:lnTo>
                  <a:lnTo>
                    <a:pt x="257" y="5290"/>
                  </a:lnTo>
                  <a:lnTo>
                    <a:pt x="7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163;p45">
              <a:extLst>
                <a:ext uri="{FF2B5EF4-FFF2-40B4-BE49-F238E27FC236}">
                  <a16:creationId xmlns:a16="http://schemas.microsoft.com/office/drawing/2014/main" id="{68D2A602-1E7B-92A9-4118-2BA70617BFDE}"/>
                </a:ext>
              </a:extLst>
            </p:cNvPr>
            <p:cNvSpPr/>
            <p:nvPr/>
          </p:nvSpPr>
          <p:spPr>
            <a:xfrm flipH="1">
              <a:off x="6128143" y="1448057"/>
              <a:ext cx="50377" cy="275226"/>
            </a:xfrm>
            <a:custGeom>
              <a:avLst/>
              <a:gdLst/>
              <a:ahLst/>
              <a:cxnLst/>
              <a:rect l="l" t="t" r="r" b="b"/>
              <a:pathLst>
                <a:path w="503" h="2748" extrusionOk="0">
                  <a:moveTo>
                    <a:pt x="31" y="0"/>
                  </a:moveTo>
                  <a:lnTo>
                    <a:pt x="0" y="2051"/>
                  </a:lnTo>
                  <a:lnTo>
                    <a:pt x="503" y="2748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164;p45">
              <a:extLst>
                <a:ext uri="{FF2B5EF4-FFF2-40B4-BE49-F238E27FC236}">
                  <a16:creationId xmlns:a16="http://schemas.microsoft.com/office/drawing/2014/main" id="{A7A26B35-1429-5504-B53C-C00AE8BCDC2D}"/>
                </a:ext>
              </a:extLst>
            </p:cNvPr>
            <p:cNvSpPr/>
            <p:nvPr/>
          </p:nvSpPr>
          <p:spPr>
            <a:xfrm flipH="1">
              <a:off x="6742082" y="1517866"/>
              <a:ext cx="35053" cy="247583"/>
            </a:xfrm>
            <a:custGeom>
              <a:avLst/>
              <a:gdLst/>
              <a:ahLst/>
              <a:cxnLst/>
              <a:rect l="l" t="t" r="r" b="b"/>
              <a:pathLst>
                <a:path w="350" h="2472" extrusionOk="0">
                  <a:moveTo>
                    <a:pt x="349" y="1"/>
                  </a:moveTo>
                  <a:lnTo>
                    <a:pt x="1" y="1262"/>
                  </a:lnTo>
                  <a:cubicBezTo>
                    <a:pt x="11" y="1395"/>
                    <a:pt x="226" y="2471"/>
                    <a:pt x="226" y="2471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FF7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8;p16">
            <a:extLst>
              <a:ext uri="{FF2B5EF4-FFF2-40B4-BE49-F238E27FC236}">
                <a16:creationId xmlns:a16="http://schemas.microsoft.com/office/drawing/2014/main" id="{B4BD135B-8669-CC8A-D8FA-3968A975F9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6701" y="841091"/>
            <a:ext cx="5628117" cy="21780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37" name="Google Shape;1253;p47">
            <a:extLst>
              <a:ext uri="{FF2B5EF4-FFF2-40B4-BE49-F238E27FC236}">
                <a16:creationId xmlns:a16="http://schemas.microsoft.com/office/drawing/2014/main" id="{256E89FE-69D7-E5ED-356F-E99546DBC73B}"/>
              </a:ext>
            </a:extLst>
          </p:cNvPr>
          <p:cNvGrpSpPr/>
          <p:nvPr/>
        </p:nvGrpSpPr>
        <p:grpSpPr>
          <a:xfrm>
            <a:off x="6010939" y="2748959"/>
            <a:ext cx="2973011" cy="2323314"/>
            <a:chOff x="6596575" y="1370725"/>
            <a:chExt cx="1792851" cy="1344579"/>
          </a:xfrm>
        </p:grpSpPr>
        <p:sp>
          <p:nvSpPr>
            <p:cNvPr id="38" name="Google Shape;1254;p47">
              <a:extLst>
                <a:ext uri="{FF2B5EF4-FFF2-40B4-BE49-F238E27FC236}">
                  <a16:creationId xmlns:a16="http://schemas.microsoft.com/office/drawing/2014/main" id="{7185EF02-6107-655C-4407-4DC987C463F1}"/>
                </a:ext>
              </a:extLst>
            </p:cNvPr>
            <p:cNvSpPr/>
            <p:nvPr/>
          </p:nvSpPr>
          <p:spPr>
            <a:xfrm>
              <a:off x="7861988" y="1380295"/>
              <a:ext cx="375840" cy="479153"/>
            </a:xfrm>
            <a:custGeom>
              <a:avLst/>
              <a:gdLst/>
              <a:ahLst/>
              <a:cxnLst/>
              <a:rect l="l" t="t" r="r" b="b"/>
              <a:pathLst>
                <a:path w="3456" h="4406" extrusionOk="0">
                  <a:moveTo>
                    <a:pt x="1512" y="1"/>
                  </a:moveTo>
                  <a:cubicBezTo>
                    <a:pt x="786" y="1"/>
                    <a:pt x="0" y="695"/>
                    <a:pt x="0" y="695"/>
                  </a:cubicBezTo>
                  <a:lnTo>
                    <a:pt x="154" y="1156"/>
                  </a:lnTo>
                  <a:cubicBezTo>
                    <a:pt x="290" y="1120"/>
                    <a:pt x="397" y="1103"/>
                    <a:pt x="480" y="1103"/>
                  </a:cubicBezTo>
                  <a:cubicBezTo>
                    <a:pt x="1124" y="1103"/>
                    <a:pt x="333" y="2098"/>
                    <a:pt x="451" y="2571"/>
                  </a:cubicBezTo>
                  <a:cubicBezTo>
                    <a:pt x="544" y="2940"/>
                    <a:pt x="954" y="3001"/>
                    <a:pt x="1364" y="3319"/>
                  </a:cubicBezTo>
                  <a:cubicBezTo>
                    <a:pt x="1774" y="3647"/>
                    <a:pt x="1436" y="4406"/>
                    <a:pt x="1436" y="4406"/>
                  </a:cubicBezTo>
                  <a:lnTo>
                    <a:pt x="3455" y="3585"/>
                  </a:lnTo>
                  <a:cubicBezTo>
                    <a:pt x="3137" y="3421"/>
                    <a:pt x="2891" y="3145"/>
                    <a:pt x="2778" y="2806"/>
                  </a:cubicBezTo>
                  <a:cubicBezTo>
                    <a:pt x="2707" y="2581"/>
                    <a:pt x="2686" y="2355"/>
                    <a:pt x="2707" y="2119"/>
                  </a:cubicBezTo>
                  <a:cubicBezTo>
                    <a:pt x="2737" y="1730"/>
                    <a:pt x="2737" y="746"/>
                    <a:pt x="2112" y="213"/>
                  </a:cubicBezTo>
                  <a:cubicBezTo>
                    <a:pt x="1931" y="60"/>
                    <a:pt x="1724" y="1"/>
                    <a:pt x="15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55;p47">
              <a:extLst>
                <a:ext uri="{FF2B5EF4-FFF2-40B4-BE49-F238E27FC236}">
                  <a16:creationId xmlns:a16="http://schemas.microsoft.com/office/drawing/2014/main" id="{72BF9C75-CA3D-FC76-15C3-41F863566618}"/>
                </a:ext>
              </a:extLst>
            </p:cNvPr>
            <p:cNvSpPr/>
            <p:nvPr/>
          </p:nvSpPr>
          <p:spPr>
            <a:xfrm>
              <a:off x="7808483" y="1428471"/>
              <a:ext cx="106031" cy="105488"/>
            </a:xfrm>
            <a:custGeom>
              <a:avLst/>
              <a:gdLst/>
              <a:ahLst/>
              <a:cxnLst/>
              <a:rect l="l" t="t" r="r" b="b"/>
              <a:pathLst>
                <a:path w="975" h="970" extrusionOk="0">
                  <a:moveTo>
                    <a:pt x="416" y="1"/>
                  </a:moveTo>
                  <a:cubicBezTo>
                    <a:pt x="204" y="1"/>
                    <a:pt x="0" y="149"/>
                    <a:pt x="0" y="149"/>
                  </a:cubicBezTo>
                  <a:cubicBezTo>
                    <a:pt x="0" y="149"/>
                    <a:pt x="180" y="969"/>
                    <a:pt x="521" y="969"/>
                  </a:cubicBezTo>
                  <a:cubicBezTo>
                    <a:pt x="525" y="969"/>
                    <a:pt x="529" y="969"/>
                    <a:pt x="533" y="969"/>
                  </a:cubicBezTo>
                  <a:cubicBezTo>
                    <a:pt x="882" y="949"/>
                    <a:pt x="974" y="703"/>
                    <a:pt x="790" y="282"/>
                  </a:cubicBezTo>
                  <a:cubicBezTo>
                    <a:pt x="700" y="66"/>
                    <a:pt x="556" y="1"/>
                    <a:pt x="4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56;p47">
              <a:extLst>
                <a:ext uri="{FF2B5EF4-FFF2-40B4-BE49-F238E27FC236}">
                  <a16:creationId xmlns:a16="http://schemas.microsoft.com/office/drawing/2014/main" id="{226EEBF6-E8D8-EC2E-3D4F-1EC4D52747EC}"/>
                </a:ext>
              </a:extLst>
            </p:cNvPr>
            <p:cNvSpPr/>
            <p:nvPr/>
          </p:nvSpPr>
          <p:spPr>
            <a:xfrm>
              <a:off x="7595551" y="1637487"/>
              <a:ext cx="158340" cy="325598"/>
            </a:xfrm>
            <a:custGeom>
              <a:avLst/>
              <a:gdLst/>
              <a:ahLst/>
              <a:cxnLst/>
              <a:rect l="l" t="t" r="r" b="b"/>
              <a:pathLst>
                <a:path w="1456" h="2994" extrusionOk="0">
                  <a:moveTo>
                    <a:pt x="1323" y="1"/>
                  </a:moveTo>
                  <a:lnTo>
                    <a:pt x="0" y="944"/>
                  </a:lnTo>
                  <a:lnTo>
                    <a:pt x="31" y="2881"/>
                  </a:lnTo>
                  <a:lnTo>
                    <a:pt x="1456" y="2994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57;p47">
              <a:extLst>
                <a:ext uri="{FF2B5EF4-FFF2-40B4-BE49-F238E27FC236}">
                  <a16:creationId xmlns:a16="http://schemas.microsoft.com/office/drawing/2014/main" id="{AD95D775-AAB0-E10C-990D-ED3A0BD13D6A}"/>
                </a:ext>
              </a:extLst>
            </p:cNvPr>
            <p:cNvSpPr/>
            <p:nvPr/>
          </p:nvSpPr>
          <p:spPr>
            <a:xfrm>
              <a:off x="7595551" y="1731121"/>
              <a:ext cx="111577" cy="119408"/>
            </a:xfrm>
            <a:custGeom>
              <a:avLst/>
              <a:gdLst/>
              <a:ahLst/>
              <a:cxnLst/>
              <a:rect l="l" t="t" r="r" b="b"/>
              <a:pathLst>
                <a:path w="1026" h="1098" extrusionOk="0">
                  <a:moveTo>
                    <a:pt x="1025" y="1"/>
                  </a:moveTo>
                  <a:lnTo>
                    <a:pt x="0" y="83"/>
                  </a:lnTo>
                  <a:lnTo>
                    <a:pt x="10" y="109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58;p47">
              <a:extLst>
                <a:ext uri="{FF2B5EF4-FFF2-40B4-BE49-F238E27FC236}">
                  <a16:creationId xmlns:a16="http://schemas.microsoft.com/office/drawing/2014/main" id="{A896DFAE-F3C3-4D95-0476-72D7DF11DAE7}"/>
                </a:ext>
              </a:extLst>
            </p:cNvPr>
            <p:cNvSpPr/>
            <p:nvPr/>
          </p:nvSpPr>
          <p:spPr>
            <a:xfrm>
              <a:off x="7446129" y="1404655"/>
              <a:ext cx="352241" cy="378341"/>
            </a:xfrm>
            <a:custGeom>
              <a:avLst/>
              <a:gdLst/>
              <a:ahLst/>
              <a:cxnLst/>
              <a:rect l="l" t="t" r="r" b="b"/>
              <a:pathLst>
                <a:path w="3239" h="3479" extrusionOk="0">
                  <a:moveTo>
                    <a:pt x="1579" y="0"/>
                  </a:moveTo>
                  <a:cubicBezTo>
                    <a:pt x="1287" y="0"/>
                    <a:pt x="983" y="87"/>
                    <a:pt x="708" y="265"/>
                  </a:cubicBezTo>
                  <a:cubicBezTo>
                    <a:pt x="585" y="348"/>
                    <a:pt x="482" y="471"/>
                    <a:pt x="441" y="624"/>
                  </a:cubicBezTo>
                  <a:cubicBezTo>
                    <a:pt x="298" y="1055"/>
                    <a:pt x="1" y="1947"/>
                    <a:pt x="103" y="2439"/>
                  </a:cubicBezTo>
                  <a:cubicBezTo>
                    <a:pt x="220" y="3050"/>
                    <a:pt x="621" y="3478"/>
                    <a:pt x="1360" y="3478"/>
                  </a:cubicBezTo>
                  <a:cubicBezTo>
                    <a:pt x="1401" y="3478"/>
                    <a:pt x="1444" y="3477"/>
                    <a:pt x="1487" y="3474"/>
                  </a:cubicBezTo>
                  <a:cubicBezTo>
                    <a:pt x="1487" y="3474"/>
                    <a:pt x="2481" y="3413"/>
                    <a:pt x="2830" y="2213"/>
                  </a:cubicBezTo>
                  <a:cubicBezTo>
                    <a:pt x="3238" y="789"/>
                    <a:pt x="2460" y="0"/>
                    <a:pt x="1579" y="0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59;p47">
              <a:extLst>
                <a:ext uri="{FF2B5EF4-FFF2-40B4-BE49-F238E27FC236}">
                  <a16:creationId xmlns:a16="http://schemas.microsoft.com/office/drawing/2014/main" id="{0C0D6967-C57B-83AD-A9CD-31E6EFF8C0E7}"/>
                </a:ext>
              </a:extLst>
            </p:cNvPr>
            <p:cNvSpPr/>
            <p:nvPr/>
          </p:nvSpPr>
          <p:spPr>
            <a:xfrm>
              <a:off x="7495175" y="1373009"/>
              <a:ext cx="446093" cy="386063"/>
            </a:xfrm>
            <a:custGeom>
              <a:avLst/>
              <a:gdLst/>
              <a:ahLst/>
              <a:cxnLst/>
              <a:rect l="l" t="t" r="r" b="b"/>
              <a:pathLst>
                <a:path w="4102" h="3550" extrusionOk="0">
                  <a:moveTo>
                    <a:pt x="1374" y="0"/>
                  </a:moveTo>
                  <a:cubicBezTo>
                    <a:pt x="264" y="0"/>
                    <a:pt x="1" y="854"/>
                    <a:pt x="1" y="854"/>
                  </a:cubicBezTo>
                  <a:cubicBezTo>
                    <a:pt x="636" y="977"/>
                    <a:pt x="1272" y="1069"/>
                    <a:pt x="1907" y="1110"/>
                  </a:cubicBezTo>
                  <a:cubicBezTo>
                    <a:pt x="1702" y="1930"/>
                    <a:pt x="2010" y="2392"/>
                    <a:pt x="2010" y="2392"/>
                  </a:cubicBezTo>
                  <a:lnTo>
                    <a:pt x="2297" y="3550"/>
                  </a:lnTo>
                  <a:cubicBezTo>
                    <a:pt x="3814" y="2935"/>
                    <a:pt x="4101" y="710"/>
                    <a:pt x="2215" y="136"/>
                  </a:cubicBezTo>
                  <a:cubicBezTo>
                    <a:pt x="1891" y="40"/>
                    <a:pt x="1613" y="0"/>
                    <a:pt x="13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60;p47">
              <a:extLst>
                <a:ext uri="{FF2B5EF4-FFF2-40B4-BE49-F238E27FC236}">
                  <a16:creationId xmlns:a16="http://schemas.microsoft.com/office/drawing/2014/main" id="{DB95BF29-9040-0F17-ED47-9F14C3A9D6D9}"/>
                </a:ext>
              </a:extLst>
            </p:cNvPr>
            <p:cNvSpPr/>
            <p:nvPr/>
          </p:nvSpPr>
          <p:spPr>
            <a:xfrm>
              <a:off x="7683638" y="1591813"/>
              <a:ext cx="143876" cy="123431"/>
            </a:xfrm>
            <a:custGeom>
              <a:avLst/>
              <a:gdLst/>
              <a:ahLst/>
              <a:cxnLst/>
              <a:rect l="l" t="t" r="r" b="b"/>
              <a:pathLst>
                <a:path w="1323" h="1135" extrusionOk="0">
                  <a:moveTo>
                    <a:pt x="678" y="1"/>
                  </a:moveTo>
                  <a:cubicBezTo>
                    <a:pt x="306" y="1"/>
                    <a:pt x="1" y="378"/>
                    <a:pt x="154" y="769"/>
                  </a:cubicBezTo>
                  <a:cubicBezTo>
                    <a:pt x="243" y="1011"/>
                    <a:pt x="463" y="1135"/>
                    <a:pt x="683" y="1135"/>
                  </a:cubicBezTo>
                  <a:cubicBezTo>
                    <a:pt x="891" y="1135"/>
                    <a:pt x="1100" y="1024"/>
                    <a:pt x="1200" y="800"/>
                  </a:cubicBezTo>
                  <a:cubicBezTo>
                    <a:pt x="1323" y="513"/>
                    <a:pt x="1200" y="185"/>
                    <a:pt x="912" y="51"/>
                  </a:cubicBezTo>
                  <a:cubicBezTo>
                    <a:pt x="834" y="17"/>
                    <a:pt x="755" y="1"/>
                    <a:pt x="678" y="1"/>
                  </a:cubicBezTo>
                  <a:close/>
                </a:path>
              </a:pathLst>
            </a:custGeom>
            <a:solidFill>
              <a:srgbClr val="FFC2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61;p47">
              <a:extLst>
                <a:ext uri="{FF2B5EF4-FFF2-40B4-BE49-F238E27FC236}">
                  <a16:creationId xmlns:a16="http://schemas.microsoft.com/office/drawing/2014/main" id="{D42B4286-CC7F-F7CF-C3A7-4E7E707B5A57}"/>
                </a:ext>
              </a:extLst>
            </p:cNvPr>
            <p:cNvSpPr/>
            <p:nvPr/>
          </p:nvSpPr>
          <p:spPr>
            <a:xfrm>
              <a:off x="7420464" y="1370725"/>
              <a:ext cx="325706" cy="156383"/>
            </a:xfrm>
            <a:custGeom>
              <a:avLst/>
              <a:gdLst/>
              <a:ahLst/>
              <a:cxnLst/>
              <a:rect l="l" t="t" r="r" b="b"/>
              <a:pathLst>
                <a:path w="2995" h="1438" extrusionOk="0">
                  <a:moveTo>
                    <a:pt x="1730" y="1"/>
                  </a:moveTo>
                  <a:cubicBezTo>
                    <a:pt x="1270" y="1"/>
                    <a:pt x="589" y="69"/>
                    <a:pt x="206" y="475"/>
                  </a:cubicBezTo>
                  <a:cubicBezTo>
                    <a:pt x="1" y="690"/>
                    <a:pt x="155" y="1029"/>
                    <a:pt x="472" y="1080"/>
                  </a:cubicBezTo>
                  <a:lnTo>
                    <a:pt x="2410" y="1428"/>
                  </a:lnTo>
                  <a:cubicBezTo>
                    <a:pt x="2437" y="1434"/>
                    <a:pt x="2465" y="1437"/>
                    <a:pt x="2492" y="1437"/>
                  </a:cubicBezTo>
                  <a:cubicBezTo>
                    <a:pt x="2649" y="1437"/>
                    <a:pt x="2798" y="1341"/>
                    <a:pt x="2851" y="1193"/>
                  </a:cubicBezTo>
                  <a:lnTo>
                    <a:pt x="2953" y="895"/>
                  </a:lnTo>
                  <a:cubicBezTo>
                    <a:pt x="2994" y="742"/>
                    <a:pt x="2933" y="577"/>
                    <a:pt x="2799" y="485"/>
                  </a:cubicBezTo>
                  <a:lnTo>
                    <a:pt x="2410" y="157"/>
                  </a:lnTo>
                  <a:cubicBezTo>
                    <a:pt x="2318" y="96"/>
                    <a:pt x="2215" y="44"/>
                    <a:pt x="2102" y="14"/>
                  </a:cubicBezTo>
                  <a:cubicBezTo>
                    <a:pt x="2017" y="8"/>
                    <a:pt x="1886" y="1"/>
                    <a:pt x="1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62;p47">
              <a:extLst>
                <a:ext uri="{FF2B5EF4-FFF2-40B4-BE49-F238E27FC236}">
                  <a16:creationId xmlns:a16="http://schemas.microsoft.com/office/drawing/2014/main" id="{067C8991-F30C-4ED4-6C8D-3835D1DD4C4E}"/>
                </a:ext>
              </a:extLst>
            </p:cNvPr>
            <p:cNvSpPr/>
            <p:nvPr/>
          </p:nvSpPr>
          <p:spPr>
            <a:xfrm>
              <a:off x="6727075" y="1872712"/>
              <a:ext cx="449355" cy="397046"/>
            </a:xfrm>
            <a:custGeom>
              <a:avLst/>
              <a:gdLst/>
              <a:ahLst/>
              <a:cxnLst/>
              <a:rect l="l" t="t" r="r" b="b"/>
              <a:pathLst>
                <a:path w="4132" h="3651" extrusionOk="0">
                  <a:moveTo>
                    <a:pt x="349" y="1"/>
                  </a:moveTo>
                  <a:lnTo>
                    <a:pt x="0" y="872"/>
                  </a:lnTo>
                  <a:lnTo>
                    <a:pt x="2717" y="3445"/>
                  </a:lnTo>
                  <a:cubicBezTo>
                    <a:pt x="2860" y="3584"/>
                    <a:pt x="3042" y="3650"/>
                    <a:pt x="3222" y="3650"/>
                  </a:cubicBezTo>
                  <a:cubicBezTo>
                    <a:pt x="3480" y="3650"/>
                    <a:pt x="3736" y="3514"/>
                    <a:pt x="3875" y="3261"/>
                  </a:cubicBezTo>
                  <a:lnTo>
                    <a:pt x="4132" y="2543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63;p47">
              <a:extLst>
                <a:ext uri="{FF2B5EF4-FFF2-40B4-BE49-F238E27FC236}">
                  <a16:creationId xmlns:a16="http://schemas.microsoft.com/office/drawing/2014/main" id="{4C8B1DA2-CC8C-E9D7-A8C1-CA2F696590DE}"/>
                </a:ext>
              </a:extLst>
            </p:cNvPr>
            <p:cNvSpPr/>
            <p:nvPr/>
          </p:nvSpPr>
          <p:spPr>
            <a:xfrm>
              <a:off x="6596575" y="1810508"/>
              <a:ext cx="205320" cy="180199"/>
            </a:xfrm>
            <a:custGeom>
              <a:avLst/>
              <a:gdLst/>
              <a:ahLst/>
              <a:cxnLst/>
              <a:rect l="l" t="t" r="r" b="b"/>
              <a:pathLst>
                <a:path w="1888" h="1657" extrusionOk="0">
                  <a:moveTo>
                    <a:pt x="943" y="1"/>
                  </a:moveTo>
                  <a:cubicBezTo>
                    <a:pt x="784" y="1"/>
                    <a:pt x="624" y="46"/>
                    <a:pt x="483" y="142"/>
                  </a:cubicBezTo>
                  <a:cubicBezTo>
                    <a:pt x="103" y="398"/>
                    <a:pt x="1" y="911"/>
                    <a:pt x="257" y="1290"/>
                  </a:cubicBezTo>
                  <a:cubicBezTo>
                    <a:pt x="418" y="1528"/>
                    <a:pt x="683" y="1657"/>
                    <a:pt x="952" y="1657"/>
                  </a:cubicBezTo>
                  <a:cubicBezTo>
                    <a:pt x="1113" y="1657"/>
                    <a:pt x="1274" y="1611"/>
                    <a:pt x="1416" y="1516"/>
                  </a:cubicBezTo>
                  <a:cubicBezTo>
                    <a:pt x="1785" y="1259"/>
                    <a:pt x="1887" y="737"/>
                    <a:pt x="1631" y="368"/>
                  </a:cubicBezTo>
                  <a:cubicBezTo>
                    <a:pt x="1470" y="130"/>
                    <a:pt x="1209" y="1"/>
                    <a:pt x="943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64;p47">
              <a:extLst>
                <a:ext uri="{FF2B5EF4-FFF2-40B4-BE49-F238E27FC236}">
                  <a16:creationId xmlns:a16="http://schemas.microsoft.com/office/drawing/2014/main" id="{00D4553B-E691-38B2-042C-D149BDA57041}"/>
                </a:ext>
              </a:extLst>
            </p:cNvPr>
            <p:cNvSpPr/>
            <p:nvPr/>
          </p:nvSpPr>
          <p:spPr>
            <a:xfrm>
              <a:off x="6601034" y="1746346"/>
              <a:ext cx="121691" cy="107554"/>
            </a:xfrm>
            <a:custGeom>
              <a:avLst/>
              <a:gdLst/>
              <a:ahLst/>
              <a:cxnLst/>
              <a:rect l="l" t="t" r="r" b="b"/>
              <a:pathLst>
                <a:path w="1119" h="989" extrusionOk="0">
                  <a:moveTo>
                    <a:pt x="153" y="0"/>
                  </a:moveTo>
                  <a:cubicBezTo>
                    <a:pt x="110" y="0"/>
                    <a:pt x="67" y="19"/>
                    <a:pt x="42" y="55"/>
                  </a:cubicBezTo>
                  <a:cubicBezTo>
                    <a:pt x="1" y="107"/>
                    <a:pt x="11" y="178"/>
                    <a:pt x="62" y="219"/>
                  </a:cubicBezTo>
                  <a:lnTo>
                    <a:pt x="903" y="988"/>
                  </a:lnTo>
                  <a:lnTo>
                    <a:pt x="1118" y="619"/>
                  </a:lnTo>
                  <a:lnTo>
                    <a:pt x="237" y="25"/>
                  </a:lnTo>
                  <a:cubicBezTo>
                    <a:pt x="212" y="8"/>
                    <a:pt x="183" y="0"/>
                    <a:pt x="153" y="0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65;p47">
              <a:extLst>
                <a:ext uri="{FF2B5EF4-FFF2-40B4-BE49-F238E27FC236}">
                  <a16:creationId xmlns:a16="http://schemas.microsoft.com/office/drawing/2014/main" id="{223AFF3F-459F-1F56-175D-8BEEAAADD9F7}"/>
                </a:ext>
              </a:extLst>
            </p:cNvPr>
            <p:cNvSpPr/>
            <p:nvPr/>
          </p:nvSpPr>
          <p:spPr>
            <a:xfrm>
              <a:off x="6978831" y="1979722"/>
              <a:ext cx="468495" cy="289384"/>
            </a:xfrm>
            <a:custGeom>
              <a:avLst/>
              <a:gdLst/>
              <a:ahLst/>
              <a:cxnLst/>
              <a:rect l="l" t="t" r="r" b="b"/>
              <a:pathLst>
                <a:path w="4308" h="2661" extrusionOk="0">
                  <a:moveTo>
                    <a:pt x="4308" y="1"/>
                  </a:moveTo>
                  <a:lnTo>
                    <a:pt x="822" y="1282"/>
                  </a:lnTo>
                  <a:cubicBezTo>
                    <a:pt x="822" y="1282"/>
                    <a:pt x="1" y="2661"/>
                    <a:pt x="899" y="2661"/>
                  </a:cubicBezTo>
                  <a:cubicBezTo>
                    <a:pt x="953" y="2661"/>
                    <a:pt x="1012" y="2656"/>
                    <a:pt x="1079" y="2646"/>
                  </a:cubicBezTo>
                  <a:cubicBezTo>
                    <a:pt x="2268" y="2461"/>
                    <a:pt x="4144" y="1651"/>
                    <a:pt x="4144" y="1651"/>
                  </a:cubicBezTo>
                  <a:lnTo>
                    <a:pt x="4308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66;p47">
              <a:extLst>
                <a:ext uri="{FF2B5EF4-FFF2-40B4-BE49-F238E27FC236}">
                  <a16:creationId xmlns:a16="http://schemas.microsoft.com/office/drawing/2014/main" id="{9A13CA51-924D-324B-9208-C52FA397EB4E}"/>
                </a:ext>
              </a:extLst>
            </p:cNvPr>
            <p:cNvSpPr/>
            <p:nvPr/>
          </p:nvSpPr>
          <p:spPr>
            <a:xfrm>
              <a:off x="7168490" y="1938941"/>
              <a:ext cx="412598" cy="355286"/>
            </a:xfrm>
            <a:custGeom>
              <a:avLst/>
              <a:gdLst/>
              <a:ahLst/>
              <a:cxnLst/>
              <a:rect l="l" t="t" r="r" b="b"/>
              <a:pathLst>
                <a:path w="3794" h="3267" extrusionOk="0">
                  <a:moveTo>
                    <a:pt x="2925" y="0"/>
                  </a:moveTo>
                  <a:cubicBezTo>
                    <a:pt x="2824" y="0"/>
                    <a:pt x="2705" y="11"/>
                    <a:pt x="2564" y="37"/>
                  </a:cubicBezTo>
                  <a:cubicBezTo>
                    <a:pt x="1436" y="263"/>
                    <a:pt x="1" y="1011"/>
                    <a:pt x="1" y="1011"/>
                  </a:cubicBezTo>
                  <a:lnTo>
                    <a:pt x="1303" y="3267"/>
                  </a:lnTo>
                  <a:lnTo>
                    <a:pt x="3794" y="2334"/>
                  </a:lnTo>
                  <a:lnTo>
                    <a:pt x="3476" y="304"/>
                  </a:lnTo>
                  <a:cubicBezTo>
                    <a:pt x="3476" y="304"/>
                    <a:pt x="3454" y="0"/>
                    <a:pt x="29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67;p47">
              <a:extLst>
                <a:ext uri="{FF2B5EF4-FFF2-40B4-BE49-F238E27FC236}">
                  <a16:creationId xmlns:a16="http://schemas.microsoft.com/office/drawing/2014/main" id="{A5B01E59-838C-A03C-702D-2BDF67628DD4}"/>
                </a:ext>
              </a:extLst>
            </p:cNvPr>
            <p:cNvSpPr/>
            <p:nvPr/>
          </p:nvSpPr>
          <p:spPr>
            <a:xfrm>
              <a:off x="7439495" y="1899465"/>
              <a:ext cx="521782" cy="650108"/>
            </a:xfrm>
            <a:custGeom>
              <a:avLst/>
              <a:gdLst/>
              <a:ahLst/>
              <a:cxnLst/>
              <a:rect l="l" t="t" r="r" b="b"/>
              <a:pathLst>
                <a:path w="4798" h="5978" extrusionOk="0">
                  <a:moveTo>
                    <a:pt x="2471" y="1"/>
                  </a:moveTo>
                  <a:lnTo>
                    <a:pt x="185" y="390"/>
                  </a:lnTo>
                  <a:cubicBezTo>
                    <a:pt x="185" y="390"/>
                    <a:pt x="0" y="3742"/>
                    <a:pt x="390" y="5454"/>
                  </a:cubicBezTo>
                  <a:cubicBezTo>
                    <a:pt x="448" y="5738"/>
                    <a:pt x="693" y="5938"/>
                    <a:pt x="983" y="5938"/>
                  </a:cubicBezTo>
                  <a:cubicBezTo>
                    <a:pt x="997" y="5938"/>
                    <a:pt x="1011" y="5937"/>
                    <a:pt x="1025" y="5936"/>
                  </a:cubicBezTo>
                  <a:lnTo>
                    <a:pt x="4326" y="5977"/>
                  </a:lnTo>
                  <a:cubicBezTo>
                    <a:pt x="4623" y="5731"/>
                    <a:pt x="4798" y="5362"/>
                    <a:pt x="4798" y="4973"/>
                  </a:cubicBezTo>
                  <a:lnTo>
                    <a:pt x="4552" y="441"/>
                  </a:lnTo>
                  <a:cubicBezTo>
                    <a:pt x="4562" y="298"/>
                    <a:pt x="4029" y="134"/>
                    <a:pt x="3885" y="113"/>
                  </a:cubicBezTo>
                  <a:lnTo>
                    <a:pt x="2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68;p47">
              <a:extLst>
                <a:ext uri="{FF2B5EF4-FFF2-40B4-BE49-F238E27FC236}">
                  <a16:creationId xmlns:a16="http://schemas.microsoft.com/office/drawing/2014/main" id="{4EABE9B5-16B9-4971-0658-9A69570C585E}"/>
                </a:ext>
              </a:extLst>
            </p:cNvPr>
            <p:cNvSpPr/>
            <p:nvPr/>
          </p:nvSpPr>
          <p:spPr>
            <a:xfrm>
              <a:off x="7455046" y="2097933"/>
              <a:ext cx="1196" cy="140614"/>
            </a:xfrm>
            <a:custGeom>
              <a:avLst/>
              <a:gdLst/>
              <a:ahLst/>
              <a:cxnLst/>
              <a:rect l="l" t="t" r="r" b="b"/>
              <a:pathLst>
                <a:path w="11" h="1293" fill="none" extrusionOk="0">
                  <a:moveTo>
                    <a:pt x="11" y="1292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69;p47">
              <a:extLst>
                <a:ext uri="{FF2B5EF4-FFF2-40B4-BE49-F238E27FC236}">
                  <a16:creationId xmlns:a16="http://schemas.microsoft.com/office/drawing/2014/main" id="{229BCF29-72B7-3083-B5D9-387ADFE54E39}"/>
                </a:ext>
              </a:extLst>
            </p:cNvPr>
            <p:cNvSpPr/>
            <p:nvPr/>
          </p:nvSpPr>
          <p:spPr>
            <a:xfrm>
              <a:off x="7546505" y="1896094"/>
              <a:ext cx="259804" cy="132022"/>
            </a:xfrm>
            <a:custGeom>
              <a:avLst/>
              <a:gdLst/>
              <a:ahLst/>
              <a:cxnLst/>
              <a:rect l="l" t="t" r="r" b="b"/>
              <a:pathLst>
                <a:path w="2389" h="1214" extrusionOk="0">
                  <a:moveTo>
                    <a:pt x="1364" y="1"/>
                  </a:moveTo>
                  <a:lnTo>
                    <a:pt x="0" y="278"/>
                  </a:lnTo>
                  <a:cubicBezTo>
                    <a:pt x="0" y="278"/>
                    <a:pt x="0" y="1213"/>
                    <a:pt x="1011" y="1213"/>
                  </a:cubicBezTo>
                  <a:cubicBezTo>
                    <a:pt x="1042" y="1213"/>
                    <a:pt x="1074" y="1212"/>
                    <a:pt x="1107" y="1211"/>
                  </a:cubicBezTo>
                  <a:cubicBezTo>
                    <a:pt x="2214" y="1139"/>
                    <a:pt x="2389" y="103"/>
                    <a:pt x="2389" y="103"/>
                  </a:cubicBezTo>
                  <a:lnTo>
                    <a:pt x="1364" y="1"/>
                  </a:ln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0;p47">
              <a:extLst>
                <a:ext uri="{FF2B5EF4-FFF2-40B4-BE49-F238E27FC236}">
                  <a16:creationId xmlns:a16="http://schemas.microsoft.com/office/drawing/2014/main" id="{AD679813-191D-13B0-ED60-947F8181542E}"/>
                </a:ext>
              </a:extLst>
            </p:cNvPr>
            <p:cNvSpPr/>
            <p:nvPr/>
          </p:nvSpPr>
          <p:spPr>
            <a:xfrm>
              <a:off x="7871993" y="1952208"/>
              <a:ext cx="481763" cy="464689"/>
            </a:xfrm>
            <a:custGeom>
              <a:avLst/>
              <a:gdLst/>
              <a:ahLst/>
              <a:cxnLst/>
              <a:rect l="l" t="t" r="r" b="b"/>
              <a:pathLst>
                <a:path w="4430" h="4273" extrusionOk="0">
                  <a:moveTo>
                    <a:pt x="426" y="1"/>
                  </a:moveTo>
                  <a:cubicBezTo>
                    <a:pt x="338" y="1"/>
                    <a:pt x="269" y="28"/>
                    <a:pt x="226" y="90"/>
                  </a:cubicBezTo>
                  <a:cubicBezTo>
                    <a:pt x="1" y="407"/>
                    <a:pt x="862" y="2150"/>
                    <a:pt x="1149" y="2417"/>
                  </a:cubicBezTo>
                  <a:lnTo>
                    <a:pt x="3199" y="4272"/>
                  </a:lnTo>
                  <a:lnTo>
                    <a:pt x="4029" y="4016"/>
                  </a:lnTo>
                  <a:lnTo>
                    <a:pt x="4429" y="3247"/>
                  </a:lnTo>
                  <a:lnTo>
                    <a:pt x="2430" y="1320"/>
                  </a:lnTo>
                  <a:cubicBezTo>
                    <a:pt x="2149" y="969"/>
                    <a:pt x="951" y="1"/>
                    <a:pt x="42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1;p47">
              <a:extLst>
                <a:ext uri="{FF2B5EF4-FFF2-40B4-BE49-F238E27FC236}">
                  <a16:creationId xmlns:a16="http://schemas.microsoft.com/office/drawing/2014/main" id="{750D2D46-89EF-7725-0A32-95F391180922}"/>
                </a:ext>
              </a:extLst>
            </p:cNvPr>
            <p:cNvSpPr/>
            <p:nvPr/>
          </p:nvSpPr>
          <p:spPr>
            <a:xfrm>
              <a:off x="7766071" y="1908382"/>
              <a:ext cx="459469" cy="400309"/>
            </a:xfrm>
            <a:custGeom>
              <a:avLst/>
              <a:gdLst/>
              <a:ahLst/>
              <a:cxnLst/>
              <a:rect l="l" t="t" r="r" b="b"/>
              <a:pathLst>
                <a:path w="4225" h="3681" extrusionOk="0">
                  <a:moveTo>
                    <a:pt x="370" y="1"/>
                  </a:moveTo>
                  <a:lnTo>
                    <a:pt x="1" y="1702"/>
                  </a:lnTo>
                  <a:lnTo>
                    <a:pt x="2441" y="3681"/>
                  </a:lnTo>
                  <a:lnTo>
                    <a:pt x="4224" y="2164"/>
                  </a:lnTo>
                  <a:cubicBezTo>
                    <a:pt x="4224" y="2164"/>
                    <a:pt x="3394" y="903"/>
                    <a:pt x="2030" y="308"/>
                  </a:cubicBezTo>
                  <a:cubicBezTo>
                    <a:pt x="1323" y="1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2;p47">
              <a:extLst>
                <a:ext uri="{FF2B5EF4-FFF2-40B4-BE49-F238E27FC236}">
                  <a16:creationId xmlns:a16="http://schemas.microsoft.com/office/drawing/2014/main" id="{FC45D04A-6990-C2C0-2971-4B8479D278E5}"/>
                </a:ext>
              </a:extLst>
            </p:cNvPr>
            <p:cNvSpPr/>
            <p:nvPr/>
          </p:nvSpPr>
          <p:spPr>
            <a:xfrm>
              <a:off x="7840782" y="2159267"/>
              <a:ext cx="111577" cy="84825"/>
            </a:xfrm>
            <a:custGeom>
              <a:avLst/>
              <a:gdLst/>
              <a:ahLst/>
              <a:cxnLst/>
              <a:rect l="l" t="t" r="r" b="b"/>
              <a:pathLst>
                <a:path w="1026" h="780" fill="none" extrusionOk="0">
                  <a:moveTo>
                    <a:pt x="1026" y="779"/>
                  </a:moveTo>
                  <a:lnTo>
                    <a:pt x="1" y="0"/>
                  </a:lnTo>
                </a:path>
              </a:pathLst>
            </a:custGeom>
            <a:noFill/>
            <a:ln w="12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3;p47">
              <a:extLst>
                <a:ext uri="{FF2B5EF4-FFF2-40B4-BE49-F238E27FC236}">
                  <a16:creationId xmlns:a16="http://schemas.microsoft.com/office/drawing/2014/main" id="{A607A1F2-8EB0-714D-87E2-654207C2EE17}"/>
                </a:ext>
              </a:extLst>
            </p:cNvPr>
            <p:cNvSpPr/>
            <p:nvPr/>
          </p:nvSpPr>
          <p:spPr>
            <a:xfrm>
              <a:off x="7952251" y="2282372"/>
              <a:ext cx="437175" cy="367466"/>
            </a:xfrm>
            <a:custGeom>
              <a:avLst/>
              <a:gdLst/>
              <a:ahLst/>
              <a:cxnLst/>
              <a:rect l="l" t="t" r="r" b="b"/>
              <a:pathLst>
                <a:path w="4020" h="3379" extrusionOk="0">
                  <a:moveTo>
                    <a:pt x="3154" y="1"/>
                  </a:moveTo>
                  <a:cubicBezTo>
                    <a:pt x="2916" y="1"/>
                    <a:pt x="2678" y="110"/>
                    <a:pt x="2523" y="324"/>
                  </a:cubicBezTo>
                  <a:lnTo>
                    <a:pt x="1" y="2712"/>
                  </a:lnTo>
                  <a:lnTo>
                    <a:pt x="575" y="3379"/>
                  </a:lnTo>
                  <a:lnTo>
                    <a:pt x="3691" y="1339"/>
                  </a:lnTo>
                  <a:cubicBezTo>
                    <a:pt x="4019" y="1031"/>
                    <a:pt x="4009" y="498"/>
                    <a:pt x="3671" y="201"/>
                  </a:cubicBezTo>
                  <a:cubicBezTo>
                    <a:pt x="3523" y="67"/>
                    <a:pt x="3338" y="1"/>
                    <a:pt x="3154" y="1"/>
                  </a:cubicBezTo>
                  <a:close/>
                </a:path>
              </a:pathLst>
            </a:custGeom>
            <a:solidFill>
              <a:srgbClr val="FEA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4;p47">
              <a:extLst>
                <a:ext uri="{FF2B5EF4-FFF2-40B4-BE49-F238E27FC236}">
                  <a16:creationId xmlns:a16="http://schemas.microsoft.com/office/drawing/2014/main" id="{092BEAC9-3759-0E11-2A1D-31E0D042F7E4}"/>
                </a:ext>
              </a:extLst>
            </p:cNvPr>
            <p:cNvSpPr/>
            <p:nvPr/>
          </p:nvSpPr>
          <p:spPr>
            <a:xfrm>
              <a:off x="7734860" y="2505090"/>
              <a:ext cx="279923" cy="210214"/>
            </a:xfrm>
            <a:custGeom>
              <a:avLst/>
              <a:gdLst/>
              <a:ahLst/>
              <a:cxnLst/>
              <a:rect l="l" t="t" r="r" b="b"/>
              <a:pathLst>
                <a:path w="2574" h="1933" extrusionOk="0">
                  <a:moveTo>
                    <a:pt x="1046" y="1"/>
                  </a:moveTo>
                  <a:cubicBezTo>
                    <a:pt x="1010" y="1"/>
                    <a:pt x="975" y="14"/>
                    <a:pt x="944" y="39"/>
                  </a:cubicBezTo>
                  <a:cubicBezTo>
                    <a:pt x="882" y="90"/>
                    <a:pt x="862" y="172"/>
                    <a:pt x="893" y="244"/>
                  </a:cubicBezTo>
                  <a:lnTo>
                    <a:pt x="985" y="439"/>
                  </a:lnTo>
                  <a:lnTo>
                    <a:pt x="113" y="900"/>
                  </a:lnTo>
                  <a:cubicBezTo>
                    <a:pt x="42" y="941"/>
                    <a:pt x="1" y="1023"/>
                    <a:pt x="21" y="1105"/>
                  </a:cubicBezTo>
                  <a:cubicBezTo>
                    <a:pt x="46" y="1171"/>
                    <a:pt x="110" y="1217"/>
                    <a:pt x="182" y="1217"/>
                  </a:cubicBezTo>
                  <a:cubicBezTo>
                    <a:pt x="200" y="1217"/>
                    <a:pt x="218" y="1214"/>
                    <a:pt x="236" y="1208"/>
                  </a:cubicBezTo>
                  <a:lnTo>
                    <a:pt x="421" y="1157"/>
                  </a:lnTo>
                  <a:lnTo>
                    <a:pt x="267" y="1239"/>
                  </a:lnTo>
                  <a:cubicBezTo>
                    <a:pt x="195" y="1269"/>
                    <a:pt x="165" y="1351"/>
                    <a:pt x="185" y="1423"/>
                  </a:cubicBezTo>
                  <a:cubicBezTo>
                    <a:pt x="208" y="1483"/>
                    <a:pt x="263" y="1521"/>
                    <a:pt x="323" y="1521"/>
                  </a:cubicBezTo>
                  <a:cubicBezTo>
                    <a:pt x="346" y="1521"/>
                    <a:pt x="368" y="1516"/>
                    <a:pt x="390" y="1505"/>
                  </a:cubicBezTo>
                  <a:lnTo>
                    <a:pt x="493" y="1464"/>
                  </a:lnTo>
                  <a:lnTo>
                    <a:pt x="493" y="1464"/>
                  </a:lnTo>
                  <a:cubicBezTo>
                    <a:pt x="411" y="1526"/>
                    <a:pt x="380" y="1608"/>
                    <a:pt x="411" y="1669"/>
                  </a:cubicBezTo>
                  <a:cubicBezTo>
                    <a:pt x="433" y="1714"/>
                    <a:pt x="489" y="1743"/>
                    <a:pt x="545" y="1743"/>
                  </a:cubicBezTo>
                  <a:cubicBezTo>
                    <a:pt x="566" y="1743"/>
                    <a:pt x="586" y="1739"/>
                    <a:pt x="605" y="1731"/>
                  </a:cubicBezTo>
                  <a:lnTo>
                    <a:pt x="739" y="1659"/>
                  </a:lnTo>
                  <a:lnTo>
                    <a:pt x="739" y="1659"/>
                  </a:lnTo>
                  <a:cubicBezTo>
                    <a:pt x="605" y="1731"/>
                    <a:pt x="605" y="1813"/>
                    <a:pt x="636" y="1854"/>
                  </a:cubicBezTo>
                  <a:cubicBezTo>
                    <a:pt x="660" y="1908"/>
                    <a:pt x="712" y="1933"/>
                    <a:pt x="768" y="1933"/>
                  </a:cubicBezTo>
                  <a:cubicBezTo>
                    <a:pt x="785" y="1933"/>
                    <a:pt x="803" y="1930"/>
                    <a:pt x="821" y="1925"/>
                  </a:cubicBezTo>
                  <a:lnTo>
                    <a:pt x="1549" y="1700"/>
                  </a:lnTo>
                  <a:lnTo>
                    <a:pt x="1610" y="1669"/>
                  </a:lnTo>
                  <a:cubicBezTo>
                    <a:pt x="1667" y="1694"/>
                    <a:pt x="1735" y="1712"/>
                    <a:pt x="1816" y="1712"/>
                  </a:cubicBezTo>
                  <a:cubicBezTo>
                    <a:pt x="1999" y="1712"/>
                    <a:pt x="2247" y="1622"/>
                    <a:pt x="2574" y="1331"/>
                  </a:cubicBezTo>
                  <a:lnTo>
                    <a:pt x="2000" y="664"/>
                  </a:lnTo>
                  <a:lnTo>
                    <a:pt x="1149" y="39"/>
                  </a:lnTo>
                  <a:cubicBezTo>
                    <a:pt x="1118" y="14"/>
                    <a:pt x="1082" y="1"/>
                    <a:pt x="1046" y="1"/>
                  </a:cubicBezTo>
                  <a:close/>
                </a:path>
              </a:pathLst>
            </a:custGeom>
            <a:solidFill>
              <a:srgbClr val="F3A9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443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3"/>
          <p:cNvSpPr txBox="1">
            <a:spLocks noGrp="1"/>
          </p:cNvSpPr>
          <p:nvPr>
            <p:ph type="title"/>
          </p:nvPr>
        </p:nvSpPr>
        <p:spPr>
          <a:xfrm>
            <a:off x="4869518" y="1831569"/>
            <a:ext cx="387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4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0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2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  <a:sym typeface="Arial"/>
              </a:rPr>
              <a:t>標的分析</a:t>
            </a:r>
            <a:br>
              <a:rPr lang="zh-TW" altLang="en-US" sz="4000" b="1" dirty="0"/>
            </a:br>
            <a:endParaRPr dirty="0"/>
          </a:p>
        </p:txBody>
      </p:sp>
      <p:sp>
        <p:nvSpPr>
          <p:cNvPr id="794" name="Google Shape;794;p43"/>
          <p:cNvSpPr txBox="1">
            <a:spLocks noGrp="1"/>
          </p:cNvSpPr>
          <p:nvPr>
            <p:ph type="subTitle" idx="1"/>
          </p:nvPr>
        </p:nvSpPr>
        <p:spPr>
          <a:xfrm>
            <a:off x="6032205" y="2570575"/>
            <a:ext cx="2654594" cy="623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zh-TW" altLang="en-US" sz="1600" b="1" dirty="0"/>
              <a:t>分析選用工具 </a:t>
            </a:r>
            <a:r>
              <a:rPr lang="en-US" altLang="zh-TW" sz="1600" b="1" dirty="0"/>
              <a:t>&amp;</a:t>
            </a:r>
            <a:r>
              <a:rPr lang="zh-TW" altLang="en-US" sz="1600" b="1" dirty="0"/>
              <a:t> 報表分析</a:t>
            </a:r>
          </a:p>
        </p:txBody>
      </p:sp>
      <p:grpSp>
        <p:nvGrpSpPr>
          <p:cNvPr id="795" name="Google Shape;795;p43"/>
          <p:cNvGrpSpPr/>
          <p:nvPr/>
        </p:nvGrpSpPr>
        <p:grpSpPr>
          <a:xfrm>
            <a:off x="457198" y="740196"/>
            <a:ext cx="4176135" cy="3663093"/>
            <a:chOff x="457198" y="740196"/>
            <a:chExt cx="4176135" cy="3663093"/>
          </a:xfrm>
        </p:grpSpPr>
        <p:sp>
          <p:nvSpPr>
            <p:cNvPr id="796" name="Google Shape;796;p43"/>
            <p:cNvSpPr/>
            <p:nvPr/>
          </p:nvSpPr>
          <p:spPr>
            <a:xfrm>
              <a:off x="4633259" y="4224847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cubicBezTo>
                    <a:pt x="0" y="41"/>
                    <a:pt x="0" y="31"/>
                    <a:pt x="0" y="21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4608653" y="4267857"/>
              <a:ext cx="16471" cy="69150"/>
            </a:xfrm>
            <a:custGeom>
              <a:avLst/>
              <a:gdLst/>
              <a:ahLst/>
              <a:cxnLst/>
              <a:rect l="l" t="t" r="r" b="b"/>
              <a:pathLst>
                <a:path w="247" h="1037" extrusionOk="0">
                  <a:moveTo>
                    <a:pt x="123" y="1"/>
                  </a:moveTo>
                  <a:cubicBezTo>
                    <a:pt x="51" y="1"/>
                    <a:pt x="0" y="52"/>
                    <a:pt x="0" y="124"/>
                  </a:cubicBezTo>
                  <a:lnTo>
                    <a:pt x="0" y="903"/>
                  </a:lnTo>
                  <a:cubicBezTo>
                    <a:pt x="0" y="975"/>
                    <a:pt x="51" y="1026"/>
                    <a:pt x="123" y="1036"/>
                  </a:cubicBezTo>
                  <a:cubicBezTo>
                    <a:pt x="185" y="1026"/>
                    <a:pt x="246" y="975"/>
                    <a:pt x="246" y="903"/>
                  </a:cubicBezTo>
                  <a:lnTo>
                    <a:pt x="246" y="124"/>
                  </a:lnTo>
                  <a:cubicBezTo>
                    <a:pt x="246" y="52"/>
                    <a:pt x="185" y="1"/>
                    <a:pt x="123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4583313" y="4282261"/>
              <a:ext cx="15804" cy="71150"/>
            </a:xfrm>
            <a:custGeom>
              <a:avLst/>
              <a:gdLst/>
              <a:ahLst/>
              <a:cxnLst/>
              <a:rect l="l" t="t" r="r" b="b"/>
              <a:pathLst>
                <a:path w="237" h="1067" extrusionOk="0">
                  <a:moveTo>
                    <a:pt x="124" y="0"/>
                  </a:moveTo>
                  <a:cubicBezTo>
                    <a:pt x="52" y="0"/>
                    <a:pt x="1" y="51"/>
                    <a:pt x="1" y="113"/>
                  </a:cubicBezTo>
                  <a:lnTo>
                    <a:pt x="1" y="943"/>
                  </a:lnTo>
                  <a:cubicBezTo>
                    <a:pt x="1" y="1005"/>
                    <a:pt x="52" y="1066"/>
                    <a:pt x="124" y="1066"/>
                  </a:cubicBezTo>
                  <a:cubicBezTo>
                    <a:pt x="185" y="1066"/>
                    <a:pt x="237" y="1005"/>
                    <a:pt x="237" y="943"/>
                  </a:cubicBezTo>
                  <a:lnTo>
                    <a:pt x="237" y="113"/>
                  </a:lnTo>
                  <a:cubicBezTo>
                    <a:pt x="237" y="51"/>
                    <a:pt x="185" y="0"/>
                    <a:pt x="124" y="0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4625057" y="4086078"/>
              <a:ext cx="67" cy="3467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1"/>
                  </a:moveTo>
                  <a:lnTo>
                    <a:pt x="0" y="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005C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4599717" y="4129089"/>
              <a:ext cx="16471" cy="68483"/>
            </a:xfrm>
            <a:custGeom>
              <a:avLst/>
              <a:gdLst/>
              <a:ahLst/>
              <a:cxnLst/>
              <a:rect l="l" t="t" r="r" b="b"/>
              <a:pathLst>
                <a:path w="247" h="1027" extrusionOk="0">
                  <a:moveTo>
                    <a:pt x="124" y="1"/>
                  </a:moveTo>
                  <a:cubicBezTo>
                    <a:pt x="62" y="1"/>
                    <a:pt x="1" y="52"/>
                    <a:pt x="1" y="124"/>
                  </a:cubicBezTo>
                  <a:lnTo>
                    <a:pt x="1" y="903"/>
                  </a:lnTo>
                  <a:cubicBezTo>
                    <a:pt x="1" y="965"/>
                    <a:pt x="62" y="1026"/>
                    <a:pt x="124" y="1026"/>
                  </a:cubicBezTo>
                  <a:cubicBezTo>
                    <a:pt x="196" y="1026"/>
                    <a:pt x="247" y="965"/>
                    <a:pt x="247" y="903"/>
                  </a:cubicBezTo>
                  <a:lnTo>
                    <a:pt x="247" y="124"/>
                  </a:lnTo>
                  <a:cubicBezTo>
                    <a:pt x="247" y="52"/>
                    <a:pt x="196" y="1"/>
                    <a:pt x="124" y="1"/>
                  </a:cubicBezTo>
                  <a:close/>
                </a:path>
              </a:pathLst>
            </a:custGeom>
            <a:solidFill>
              <a:srgbClr val="9F52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457198" y="740196"/>
              <a:ext cx="4176135" cy="3663093"/>
              <a:chOff x="457198" y="740196"/>
              <a:chExt cx="4176135" cy="3663093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1926811" y="2569164"/>
                <a:ext cx="170980" cy="1112264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16680" extrusionOk="0">
                    <a:moveTo>
                      <a:pt x="0" y="0"/>
                    </a:moveTo>
                    <a:lnTo>
                      <a:pt x="0" y="16679"/>
                    </a:lnTo>
                    <a:lnTo>
                      <a:pt x="2563" y="16679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2200950" y="2338773"/>
                <a:ext cx="170980" cy="1342652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20135" extrusionOk="0">
                    <a:moveTo>
                      <a:pt x="0" y="0"/>
                    </a:moveTo>
                    <a:lnTo>
                      <a:pt x="0" y="20134"/>
                    </a:lnTo>
                    <a:lnTo>
                      <a:pt x="2563" y="20134"/>
                    </a:lnTo>
                    <a:lnTo>
                      <a:pt x="25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2496961" y="2061904"/>
                <a:ext cx="171647" cy="16195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4287" extrusionOk="0">
                    <a:moveTo>
                      <a:pt x="0" y="1"/>
                    </a:moveTo>
                    <a:lnTo>
                      <a:pt x="0" y="24286"/>
                    </a:lnTo>
                    <a:lnTo>
                      <a:pt x="2573" y="24286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2771101" y="1782300"/>
                <a:ext cx="171647" cy="1899118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28480" extrusionOk="0">
                    <a:moveTo>
                      <a:pt x="0" y="1"/>
                    </a:moveTo>
                    <a:lnTo>
                      <a:pt x="0" y="28479"/>
                    </a:lnTo>
                    <a:lnTo>
                      <a:pt x="2573" y="28479"/>
                    </a:lnTo>
                    <a:lnTo>
                      <a:pt x="25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3087584" y="1590252"/>
                <a:ext cx="171647" cy="2091163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1360" extrusionOk="0">
                    <a:moveTo>
                      <a:pt x="1" y="0"/>
                    </a:moveTo>
                    <a:lnTo>
                      <a:pt x="1" y="31359"/>
                    </a:lnTo>
                    <a:lnTo>
                      <a:pt x="2574" y="31359"/>
                    </a:lnTo>
                    <a:lnTo>
                      <a:pt x="25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3423940" y="1256635"/>
                <a:ext cx="171647" cy="2424776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6363" extrusionOk="0">
                    <a:moveTo>
                      <a:pt x="0" y="0"/>
                    </a:moveTo>
                    <a:lnTo>
                      <a:pt x="0" y="36362"/>
                    </a:lnTo>
                    <a:lnTo>
                      <a:pt x="2573" y="36362"/>
                    </a:lnTo>
                    <a:lnTo>
                      <a:pt x="257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>
                <a:off x="1898803" y="897078"/>
                <a:ext cx="1737811" cy="1420537"/>
              </a:xfrm>
              <a:custGeom>
                <a:avLst/>
                <a:gdLst/>
                <a:ahLst/>
                <a:cxnLst/>
                <a:rect l="l" t="t" r="r" b="b"/>
                <a:pathLst>
                  <a:path w="26060" h="21303" fill="none" extrusionOk="0">
                    <a:moveTo>
                      <a:pt x="0" y="21303"/>
                    </a:moveTo>
                    <a:lnTo>
                      <a:pt x="1651" y="19078"/>
                    </a:lnTo>
                    <a:lnTo>
                      <a:pt x="5362" y="19078"/>
                    </a:lnTo>
                    <a:lnTo>
                      <a:pt x="12702" y="10908"/>
                    </a:lnTo>
                    <a:lnTo>
                      <a:pt x="16126" y="10908"/>
                    </a:lnTo>
                    <a:lnTo>
                      <a:pt x="26059" y="0"/>
                    </a:lnTo>
                  </a:path>
                </a:pathLst>
              </a:custGeom>
              <a:noFill/>
              <a:ln w="12825" cap="flat" cmpd="sng">
                <a:solidFill>
                  <a:schemeClr val="accent6"/>
                </a:solidFill>
                <a:prstDash val="solid"/>
                <a:miter lim="1025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>
                <a:off x="3547639" y="868337"/>
                <a:ext cx="119033" cy="118295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1774" extrusionOk="0">
                    <a:moveTo>
                      <a:pt x="1723" y="1"/>
                    </a:moveTo>
                    <a:lnTo>
                      <a:pt x="493" y="52"/>
                    </a:lnTo>
                    <a:lnTo>
                      <a:pt x="1" y="605"/>
                    </a:lnTo>
                    <a:lnTo>
                      <a:pt x="1231" y="544"/>
                    </a:lnTo>
                    <a:lnTo>
                      <a:pt x="1282" y="1774"/>
                    </a:lnTo>
                    <a:lnTo>
                      <a:pt x="1785" y="1231"/>
                    </a:lnTo>
                    <a:lnTo>
                      <a:pt x="1723" y="1"/>
                    </a:ln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3"/>
              <p:cNvSpPr/>
              <p:nvPr/>
            </p:nvSpPr>
            <p:spPr>
              <a:xfrm>
                <a:off x="1853658" y="2301164"/>
                <a:ext cx="62951" cy="53879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8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8" y="764"/>
                      <a:pt x="428" y="808"/>
                      <a:pt x="535" y="808"/>
                    </a:cubicBezTo>
                    <a:cubicBezTo>
                      <a:pt x="724" y="808"/>
                      <a:pt x="907" y="673"/>
                      <a:pt x="933" y="452"/>
                    </a:cubicBezTo>
                    <a:cubicBezTo>
                      <a:pt x="944" y="226"/>
                      <a:pt x="769" y="2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3"/>
              <p:cNvSpPr/>
              <p:nvPr/>
            </p:nvSpPr>
            <p:spPr>
              <a:xfrm>
                <a:off x="1974690" y="2143924"/>
                <a:ext cx="62951" cy="539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9" extrusionOk="0">
                    <a:moveTo>
                      <a:pt x="523" y="1"/>
                    </a:moveTo>
                    <a:cubicBezTo>
                      <a:pt x="185" y="1"/>
                      <a:pt x="0" y="411"/>
                      <a:pt x="226" y="667"/>
                    </a:cubicBezTo>
                    <a:cubicBezTo>
                      <a:pt x="311" y="764"/>
                      <a:pt x="422" y="808"/>
                      <a:pt x="529" y="808"/>
                    </a:cubicBezTo>
                    <a:cubicBezTo>
                      <a:pt x="717" y="808"/>
                      <a:pt x="897" y="673"/>
                      <a:pt x="923" y="452"/>
                    </a:cubicBezTo>
                    <a:cubicBezTo>
                      <a:pt x="943" y="216"/>
                      <a:pt x="759" y="21"/>
                      <a:pt x="523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3"/>
              <p:cNvSpPr/>
              <p:nvPr/>
            </p:nvSpPr>
            <p:spPr>
              <a:xfrm>
                <a:off x="2220755" y="2132988"/>
                <a:ext cx="62951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1" extrusionOk="0">
                    <a:moveTo>
                      <a:pt x="534" y="1"/>
                    </a:moveTo>
                    <a:cubicBezTo>
                      <a:pt x="185" y="1"/>
                      <a:pt x="1" y="411"/>
                      <a:pt x="236" y="667"/>
                    </a:cubicBezTo>
                    <a:cubicBezTo>
                      <a:pt x="317" y="759"/>
                      <a:pt x="425" y="801"/>
                      <a:pt x="532" y="801"/>
                    </a:cubicBezTo>
                    <a:cubicBezTo>
                      <a:pt x="721" y="801"/>
                      <a:pt x="907" y="668"/>
                      <a:pt x="934" y="452"/>
                    </a:cubicBezTo>
                    <a:cubicBezTo>
                      <a:pt x="944" y="216"/>
                      <a:pt x="769" y="11"/>
                      <a:pt x="534" y="1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3"/>
              <p:cNvSpPr/>
              <p:nvPr/>
            </p:nvSpPr>
            <p:spPr>
              <a:xfrm>
                <a:off x="2705416" y="1590252"/>
                <a:ext cx="63017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5" h="803" extrusionOk="0">
                    <a:moveTo>
                      <a:pt x="534" y="0"/>
                    </a:moveTo>
                    <a:cubicBezTo>
                      <a:pt x="185" y="0"/>
                      <a:pt x="1" y="410"/>
                      <a:pt x="226" y="666"/>
                    </a:cubicBezTo>
                    <a:cubicBezTo>
                      <a:pt x="309" y="760"/>
                      <a:pt x="418" y="803"/>
                      <a:pt x="526" y="803"/>
                    </a:cubicBezTo>
                    <a:cubicBezTo>
                      <a:pt x="714" y="803"/>
                      <a:pt x="898" y="672"/>
                      <a:pt x="924" y="451"/>
                    </a:cubicBezTo>
                    <a:cubicBezTo>
                      <a:pt x="944" y="215"/>
                      <a:pt x="760" y="21"/>
                      <a:pt x="534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3"/>
              <p:cNvSpPr/>
              <p:nvPr/>
            </p:nvSpPr>
            <p:spPr>
              <a:xfrm>
                <a:off x="2931743" y="1590252"/>
                <a:ext cx="62951" cy="53546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03" extrusionOk="0">
                    <a:moveTo>
                      <a:pt x="533" y="0"/>
                    </a:moveTo>
                    <a:cubicBezTo>
                      <a:pt x="185" y="0"/>
                      <a:pt x="0" y="410"/>
                      <a:pt x="226" y="666"/>
                    </a:cubicBezTo>
                    <a:cubicBezTo>
                      <a:pt x="312" y="760"/>
                      <a:pt x="422" y="803"/>
                      <a:pt x="531" y="803"/>
                    </a:cubicBezTo>
                    <a:cubicBezTo>
                      <a:pt x="719" y="803"/>
                      <a:pt x="900" y="672"/>
                      <a:pt x="933" y="451"/>
                    </a:cubicBezTo>
                    <a:cubicBezTo>
                      <a:pt x="943" y="215"/>
                      <a:pt x="769" y="21"/>
                      <a:pt x="533" y="0"/>
                    </a:cubicBezTo>
                    <a:close/>
                  </a:path>
                </a:pathLst>
              </a:custGeom>
              <a:solidFill>
                <a:srgbClr val="F792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3"/>
              <p:cNvSpPr/>
              <p:nvPr/>
            </p:nvSpPr>
            <p:spPr>
              <a:xfrm>
                <a:off x="3371259" y="2179800"/>
                <a:ext cx="525811" cy="350950"/>
              </a:xfrm>
              <a:custGeom>
                <a:avLst/>
                <a:gdLst/>
                <a:ahLst/>
                <a:cxnLst/>
                <a:rect l="l" t="t" r="r" b="b"/>
                <a:pathLst>
                  <a:path w="7885" h="5263" extrusionOk="0">
                    <a:moveTo>
                      <a:pt x="6688" y="0"/>
                    </a:moveTo>
                    <a:cubicBezTo>
                      <a:pt x="6313" y="0"/>
                      <a:pt x="5948" y="195"/>
                      <a:pt x="5752" y="539"/>
                    </a:cubicBezTo>
                    <a:lnTo>
                      <a:pt x="4224" y="3030"/>
                    </a:lnTo>
                    <a:lnTo>
                      <a:pt x="267" y="1677"/>
                    </a:lnTo>
                    <a:lnTo>
                      <a:pt x="1" y="2794"/>
                    </a:lnTo>
                    <a:cubicBezTo>
                      <a:pt x="1" y="2794"/>
                      <a:pt x="2815" y="5263"/>
                      <a:pt x="4589" y="5263"/>
                    </a:cubicBezTo>
                    <a:cubicBezTo>
                      <a:pt x="4698" y="5263"/>
                      <a:pt x="4802" y="5254"/>
                      <a:pt x="4901" y="5234"/>
                    </a:cubicBezTo>
                    <a:cubicBezTo>
                      <a:pt x="6101" y="4988"/>
                      <a:pt x="7095" y="2702"/>
                      <a:pt x="7648" y="1441"/>
                    </a:cubicBezTo>
                    <a:cubicBezTo>
                      <a:pt x="7884" y="908"/>
                      <a:pt x="7669" y="293"/>
                      <a:pt x="7156" y="27"/>
                    </a:cubicBezTo>
                    <a:lnTo>
                      <a:pt x="7156" y="27"/>
                    </a:lnTo>
                    <a:lnTo>
                      <a:pt x="7197" y="129"/>
                    </a:lnTo>
                    <a:cubicBezTo>
                      <a:pt x="7036" y="42"/>
                      <a:pt x="6861" y="0"/>
                      <a:pt x="6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3"/>
              <p:cNvSpPr/>
              <p:nvPr/>
            </p:nvSpPr>
            <p:spPr>
              <a:xfrm>
                <a:off x="3248893" y="1927937"/>
                <a:ext cx="209258" cy="413632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6203" extrusionOk="0">
                    <a:moveTo>
                      <a:pt x="831" y="0"/>
                    </a:moveTo>
                    <a:lnTo>
                      <a:pt x="1" y="328"/>
                    </a:lnTo>
                    <a:lnTo>
                      <a:pt x="2307" y="6202"/>
                    </a:lnTo>
                    <a:lnTo>
                      <a:pt x="3138" y="5874"/>
                    </a:lnTo>
                    <a:lnTo>
                      <a:pt x="831" y="0"/>
                    </a:lnTo>
                    <a:close/>
                  </a:path>
                </a:pathLst>
              </a:custGeom>
              <a:solidFill>
                <a:srgbClr val="8081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3"/>
              <p:cNvSpPr/>
              <p:nvPr/>
            </p:nvSpPr>
            <p:spPr>
              <a:xfrm>
                <a:off x="3271499" y="2020360"/>
                <a:ext cx="317221" cy="608411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9124" extrusionOk="0">
                    <a:moveTo>
                      <a:pt x="1085" y="1"/>
                    </a:moveTo>
                    <a:cubicBezTo>
                      <a:pt x="1017" y="1"/>
                      <a:pt x="948" y="13"/>
                      <a:pt x="882" y="39"/>
                    </a:cubicBezTo>
                    <a:lnTo>
                      <a:pt x="441" y="213"/>
                    </a:lnTo>
                    <a:cubicBezTo>
                      <a:pt x="144" y="336"/>
                      <a:pt x="0" y="665"/>
                      <a:pt x="113" y="962"/>
                    </a:cubicBezTo>
                    <a:lnTo>
                      <a:pt x="3137" y="8763"/>
                    </a:lnTo>
                    <a:cubicBezTo>
                      <a:pt x="3223" y="8982"/>
                      <a:pt x="3441" y="9124"/>
                      <a:pt x="3671" y="9124"/>
                    </a:cubicBezTo>
                    <a:cubicBezTo>
                      <a:pt x="3742" y="9124"/>
                      <a:pt x="3815" y="9110"/>
                      <a:pt x="3885" y="9081"/>
                    </a:cubicBezTo>
                    <a:lnTo>
                      <a:pt x="4316" y="8907"/>
                    </a:lnTo>
                    <a:cubicBezTo>
                      <a:pt x="4613" y="8794"/>
                      <a:pt x="4757" y="8466"/>
                      <a:pt x="4644" y="8169"/>
                    </a:cubicBezTo>
                    <a:lnTo>
                      <a:pt x="1620" y="367"/>
                    </a:lnTo>
                    <a:cubicBezTo>
                      <a:pt x="1533" y="139"/>
                      <a:pt x="1313" y="1"/>
                      <a:pt x="10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3"/>
              <p:cNvSpPr/>
              <p:nvPr/>
            </p:nvSpPr>
            <p:spPr>
              <a:xfrm>
                <a:off x="3203148" y="1860920"/>
                <a:ext cx="127168" cy="108092"/>
              </a:xfrm>
              <a:custGeom>
                <a:avLst/>
                <a:gdLst/>
                <a:ahLst/>
                <a:cxnLst/>
                <a:rect l="l" t="t" r="r" b="b"/>
                <a:pathLst>
                  <a:path w="1907" h="1621" extrusionOk="0">
                    <a:moveTo>
                      <a:pt x="1507" y="1"/>
                    </a:moveTo>
                    <a:lnTo>
                      <a:pt x="0" y="595"/>
                    </a:lnTo>
                    <a:lnTo>
                      <a:pt x="400" y="1620"/>
                    </a:lnTo>
                    <a:lnTo>
                      <a:pt x="1907" y="1026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43"/>
              <p:cNvSpPr/>
              <p:nvPr/>
            </p:nvSpPr>
            <p:spPr>
              <a:xfrm>
                <a:off x="2558444" y="984500"/>
                <a:ext cx="1058358" cy="957294"/>
              </a:xfrm>
              <a:custGeom>
                <a:avLst/>
                <a:gdLst/>
                <a:ahLst/>
                <a:cxnLst/>
                <a:rect l="l" t="t" r="r" b="b"/>
                <a:pathLst>
                  <a:path w="15871" h="14356" extrusionOk="0">
                    <a:moveTo>
                      <a:pt x="7756" y="1651"/>
                    </a:moveTo>
                    <a:cubicBezTo>
                      <a:pt x="7781" y="1651"/>
                      <a:pt x="7807" y="1651"/>
                      <a:pt x="7833" y="1652"/>
                    </a:cubicBezTo>
                    <a:cubicBezTo>
                      <a:pt x="10068" y="1693"/>
                      <a:pt x="12057" y="3077"/>
                      <a:pt x="12877" y="5158"/>
                    </a:cubicBezTo>
                    <a:cubicBezTo>
                      <a:pt x="13994" y="7987"/>
                      <a:pt x="12600" y="11196"/>
                      <a:pt x="9760" y="12323"/>
                    </a:cubicBezTo>
                    <a:cubicBezTo>
                      <a:pt x="9105" y="12578"/>
                      <a:pt x="8422" y="12702"/>
                      <a:pt x="7745" y="12702"/>
                    </a:cubicBezTo>
                    <a:cubicBezTo>
                      <a:pt x="6270" y="12702"/>
                      <a:pt x="4824" y="12114"/>
                      <a:pt x="3763" y="11011"/>
                    </a:cubicBezTo>
                    <a:cubicBezTo>
                      <a:pt x="2215" y="9412"/>
                      <a:pt x="1785" y="7023"/>
                      <a:pt x="2666" y="4973"/>
                    </a:cubicBezTo>
                    <a:cubicBezTo>
                      <a:pt x="3548" y="2947"/>
                      <a:pt x="5551" y="1651"/>
                      <a:pt x="7756" y="1651"/>
                    </a:cubicBezTo>
                    <a:close/>
                    <a:moveTo>
                      <a:pt x="7737" y="0"/>
                    </a:moveTo>
                    <a:cubicBezTo>
                      <a:pt x="4886" y="0"/>
                      <a:pt x="2301" y="1701"/>
                      <a:pt x="1159" y="4317"/>
                    </a:cubicBezTo>
                    <a:cubicBezTo>
                      <a:pt x="1" y="6982"/>
                      <a:pt x="565" y="10078"/>
                      <a:pt x="2574" y="12159"/>
                    </a:cubicBezTo>
                    <a:cubicBezTo>
                      <a:pt x="3957" y="13592"/>
                      <a:pt x="5836" y="14356"/>
                      <a:pt x="7748" y="14356"/>
                    </a:cubicBezTo>
                    <a:cubicBezTo>
                      <a:pt x="8628" y="14356"/>
                      <a:pt x="9516" y="14194"/>
                      <a:pt x="10365" y="13861"/>
                    </a:cubicBezTo>
                    <a:cubicBezTo>
                      <a:pt x="14056" y="12406"/>
                      <a:pt x="15870" y="8233"/>
                      <a:pt x="14414" y="4543"/>
                    </a:cubicBezTo>
                    <a:cubicBezTo>
                      <a:pt x="13348" y="1847"/>
                      <a:pt x="10765" y="53"/>
                      <a:pt x="7864" y="1"/>
                    </a:cubicBezTo>
                    <a:cubicBezTo>
                      <a:pt x="7821" y="1"/>
                      <a:pt x="7779" y="0"/>
                      <a:pt x="7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43"/>
              <p:cNvSpPr/>
              <p:nvPr/>
            </p:nvSpPr>
            <p:spPr>
              <a:xfrm>
                <a:off x="2679476" y="1094594"/>
                <a:ext cx="789617" cy="736975"/>
              </a:xfrm>
              <a:custGeom>
                <a:avLst/>
                <a:gdLst/>
                <a:ahLst/>
                <a:cxnLst/>
                <a:rect l="l" t="t" r="r" b="b"/>
                <a:pathLst>
                  <a:path w="11841" h="11052" extrusionOk="0">
                    <a:moveTo>
                      <a:pt x="5918" y="1"/>
                    </a:moveTo>
                    <a:cubicBezTo>
                      <a:pt x="3224" y="1"/>
                      <a:pt x="871" y="1960"/>
                      <a:pt x="462" y="4706"/>
                    </a:cubicBezTo>
                    <a:cubicBezTo>
                      <a:pt x="0" y="7720"/>
                      <a:pt x="2081" y="10529"/>
                      <a:pt x="5095" y="10990"/>
                    </a:cubicBezTo>
                    <a:cubicBezTo>
                      <a:pt x="5373" y="11032"/>
                      <a:pt x="5648" y="11052"/>
                      <a:pt x="5920" y="11052"/>
                    </a:cubicBezTo>
                    <a:cubicBezTo>
                      <a:pt x="8615" y="11052"/>
                      <a:pt x="10970" y="9084"/>
                      <a:pt x="11380" y="6346"/>
                    </a:cubicBezTo>
                    <a:cubicBezTo>
                      <a:pt x="11841" y="3332"/>
                      <a:pt x="9760" y="513"/>
                      <a:pt x="6746" y="62"/>
                    </a:cubicBezTo>
                    <a:cubicBezTo>
                      <a:pt x="6467" y="21"/>
                      <a:pt x="6191" y="1"/>
                      <a:pt x="5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43"/>
              <p:cNvSpPr/>
              <p:nvPr/>
            </p:nvSpPr>
            <p:spPr>
              <a:xfrm>
                <a:off x="3715817" y="2150592"/>
                <a:ext cx="369235" cy="629816"/>
              </a:xfrm>
              <a:custGeom>
                <a:avLst/>
                <a:gdLst/>
                <a:ahLst/>
                <a:cxnLst/>
                <a:rect l="l" t="t" r="r" b="b"/>
                <a:pathLst>
                  <a:path w="5537" h="9445" extrusionOk="0">
                    <a:moveTo>
                      <a:pt x="2412" y="1"/>
                    </a:moveTo>
                    <a:cubicBezTo>
                      <a:pt x="1857" y="1"/>
                      <a:pt x="1549" y="280"/>
                      <a:pt x="1549" y="280"/>
                    </a:cubicBezTo>
                    <a:cubicBezTo>
                      <a:pt x="1549" y="280"/>
                      <a:pt x="185" y="547"/>
                      <a:pt x="113" y="3519"/>
                    </a:cubicBezTo>
                    <a:cubicBezTo>
                      <a:pt x="52" y="5765"/>
                      <a:pt x="1" y="9445"/>
                      <a:pt x="1" y="9445"/>
                    </a:cubicBezTo>
                    <a:lnTo>
                      <a:pt x="4891" y="9445"/>
                    </a:lnTo>
                    <a:cubicBezTo>
                      <a:pt x="4891" y="9445"/>
                      <a:pt x="5536" y="1982"/>
                      <a:pt x="4152" y="793"/>
                    </a:cubicBezTo>
                    <a:cubicBezTo>
                      <a:pt x="3439" y="174"/>
                      <a:pt x="2849" y="1"/>
                      <a:pt x="24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>
                <a:off x="3715150" y="1929270"/>
                <a:ext cx="198988" cy="263929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3958" extrusionOk="0">
                    <a:moveTo>
                      <a:pt x="298" y="1"/>
                    </a:moveTo>
                    <a:cubicBezTo>
                      <a:pt x="298" y="1"/>
                      <a:pt x="0" y="2051"/>
                      <a:pt x="339" y="2533"/>
                    </a:cubicBezTo>
                    <a:cubicBezTo>
                      <a:pt x="677" y="3025"/>
                      <a:pt x="1518" y="3066"/>
                      <a:pt x="1518" y="3066"/>
                    </a:cubicBezTo>
                    <a:lnTo>
                      <a:pt x="1559" y="3958"/>
                    </a:lnTo>
                    <a:lnTo>
                      <a:pt x="2748" y="3548"/>
                    </a:lnTo>
                    <a:lnTo>
                      <a:pt x="2789" y="2533"/>
                    </a:lnTo>
                    <a:lnTo>
                      <a:pt x="2984" y="73"/>
                    </a:lnTo>
                    <a:lnTo>
                      <a:pt x="298" y="1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>
                <a:off x="3698079" y="1871322"/>
                <a:ext cx="273475" cy="217318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259" extrusionOk="0">
                    <a:moveTo>
                      <a:pt x="1771" y="0"/>
                    </a:moveTo>
                    <a:cubicBezTo>
                      <a:pt x="1023" y="0"/>
                      <a:pt x="215" y="60"/>
                      <a:pt x="215" y="60"/>
                    </a:cubicBezTo>
                    <a:cubicBezTo>
                      <a:pt x="215" y="60"/>
                      <a:pt x="0" y="439"/>
                      <a:pt x="564" y="870"/>
                    </a:cubicBezTo>
                    <a:lnTo>
                      <a:pt x="2061" y="911"/>
                    </a:lnTo>
                    <a:cubicBezTo>
                      <a:pt x="1938" y="1249"/>
                      <a:pt x="1938" y="1618"/>
                      <a:pt x="2081" y="1956"/>
                    </a:cubicBezTo>
                    <a:cubicBezTo>
                      <a:pt x="2163" y="2120"/>
                      <a:pt x="2286" y="2264"/>
                      <a:pt x="2440" y="2377"/>
                    </a:cubicBezTo>
                    <a:cubicBezTo>
                      <a:pt x="2440" y="2377"/>
                      <a:pt x="2519" y="1905"/>
                      <a:pt x="2801" y="1905"/>
                    </a:cubicBezTo>
                    <a:cubicBezTo>
                      <a:pt x="2807" y="1905"/>
                      <a:pt x="2813" y="1905"/>
                      <a:pt x="2819" y="1905"/>
                    </a:cubicBezTo>
                    <a:cubicBezTo>
                      <a:pt x="3014" y="1926"/>
                      <a:pt x="3096" y="2295"/>
                      <a:pt x="2973" y="2592"/>
                    </a:cubicBezTo>
                    <a:cubicBezTo>
                      <a:pt x="2935" y="2743"/>
                      <a:pt x="2802" y="2851"/>
                      <a:pt x="2653" y="2851"/>
                    </a:cubicBezTo>
                    <a:cubicBezTo>
                      <a:pt x="2640" y="2851"/>
                      <a:pt x="2627" y="2850"/>
                      <a:pt x="2614" y="2848"/>
                    </a:cubicBezTo>
                    <a:lnTo>
                      <a:pt x="2614" y="2848"/>
                    </a:lnTo>
                    <a:lnTo>
                      <a:pt x="3055" y="3258"/>
                    </a:lnTo>
                    <a:cubicBezTo>
                      <a:pt x="3055" y="3258"/>
                      <a:pt x="4101" y="1331"/>
                      <a:pt x="3424" y="849"/>
                    </a:cubicBezTo>
                    <a:cubicBezTo>
                      <a:pt x="3404" y="531"/>
                      <a:pt x="3219" y="244"/>
                      <a:pt x="2922" y="111"/>
                    </a:cubicBezTo>
                    <a:cubicBezTo>
                      <a:pt x="2727" y="26"/>
                      <a:pt x="2261" y="0"/>
                      <a:pt x="17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>
                <a:off x="3816310" y="2102247"/>
                <a:ext cx="42478" cy="56080"/>
              </a:xfrm>
              <a:custGeom>
                <a:avLst/>
                <a:gdLst/>
                <a:ahLst/>
                <a:cxnLst/>
                <a:rect l="l" t="t" r="r" b="b"/>
                <a:pathLst>
                  <a:path w="637" h="841" extrusionOk="0">
                    <a:moveTo>
                      <a:pt x="626" y="0"/>
                    </a:moveTo>
                    <a:cubicBezTo>
                      <a:pt x="575" y="308"/>
                      <a:pt x="1" y="472"/>
                      <a:pt x="1" y="472"/>
                    </a:cubicBezTo>
                    <a:lnTo>
                      <a:pt x="21" y="841"/>
                    </a:lnTo>
                    <a:cubicBezTo>
                      <a:pt x="636" y="697"/>
                      <a:pt x="626" y="1"/>
                      <a:pt x="626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>
                <a:off x="3810175" y="2137789"/>
                <a:ext cx="108763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057" extrusionOk="0">
                    <a:moveTo>
                      <a:pt x="1374" y="0"/>
                    </a:moveTo>
                    <a:lnTo>
                      <a:pt x="287" y="667"/>
                    </a:lnTo>
                    <a:lnTo>
                      <a:pt x="123" y="410"/>
                    </a:lnTo>
                    <a:lnTo>
                      <a:pt x="0" y="585"/>
                    </a:lnTo>
                    <a:lnTo>
                      <a:pt x="0" y="933"/>
                    </a:lnTo>
                    <a:lnTo>
                      <a:pt x="277" y="800"/>
                    </a:lnTo>
                    <a:lnTo>
                      <a:pt x="790" y="1056"/>
                    </a:lnTo>
                    <a:lnTo>
                      <a:pt x="1630" y="298"/>
                    </a:lnTo>
                    <a:lnTo>
                      <a:pt x="13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>
                <a:off x="4046704" y="3710784"/>
                <a:ext cx="90291" cy="52679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790" extrusionOk="0">
                    <a:moveTo>
                      <a:pt x="0" y="0"/>
                    </a:moveTo>
                    <a:lnTo>
                      <a:pt x="185" y="789"/>
                    </a:lnTo>
                    <a:lnTo>
                      <a:pt x="1354" y="789"/>
                    </a:lnTo>
                    <a:lnTo>
                      <a:pt x="1241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43"/>
              <p:cNvSpPr/>
              <p:nvPr/>
            </p:nvSpPr>
            <p:spPr>
              <a:xfrm>
                <a:off x="3933208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87" y="0"/>
                    </a:moveTo>
                    <a:lnTo>
                      <a:pt x="1805" y="103"/>
                    </a:lnTo>
                    <a:cubicBezTo>
                      <a:pt x="180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43"/>
              <p:cNvSpPr/>
              <p:nvPr/>
            </p:nvSpPr>
            <p:spPr>
              <a:xfrm>
                <a:off x="3813576" y="3710051"/>
                <a:ext cx="78688" cy="53413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801" extrusionOk="0">
                    <a:moveTo>
                      <a:pt x="1" y="1"/>
                    </a:moveTo>
                    <a:lnTo>
                      <a:pt x="1" y="800"/>
                    </a:lnTo>
                    <a:lnTo>
                      <a:pt x="1180" y="800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3"/>
              <p:cNvSpPr/>
              <p:nvPr/>
            </p:nvSpPr>
            <p:spPr>
              <a:xfrm>
                <a:off x="3688476" y="3763397"/>
                <a:ext cx="224995" cy="11696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54" extrusionOk="0">
                    <a:moveTo>
                      <a:pt x="1877" y="0"/>
                    </a:moveTo>
                    <a:lnTo>
                      <a:pt x="1795" y="103"/>
                    </a:lnTo>
                    <a:cubicBezTo>
                      <a:pt x="1795" y="103"/>
                      <a:pt x="923" y="995"/>
                      <a:pt x="195" y="1190"/>
                    </a:cubicBezTo>
                    <a:lnTo>
                      <a:pt x="1" y="1753"/>
                    </a:lnTo>
                    <a:lnTo>
                      <a:pt x="1887" y="1753"/>
                    </a:lnTo>
                    <a:lnTo>
                      <a:pt x="2379" y="1651"/>
                    </a:lnTo>
                    <a:lnTo>
                      <a:pt x="2522" y="1753"/>
                    </a:lnTo>
                    <a:lnTo>
                      <a:pt x="3250" y="1753"/>
                    </a:lnTo>
                    <a:cubicBezTo>
                      <a:pt x="3250" y="1753"/>
                      <a:pt x="3373" y="513"/>
                      <a:pt x="30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3"/>
              <p:cNvSpPr/>
              <p:nvPr/>
            </p:nvSpPr>
            <p:spPr>
              <a:xfrm>
                <a:off x="3482689" y="2193003"/>
                <a:ext cx="551085" cy="373022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5594" extrusionOk="0">
                    <a:moveTo>
                      <a:pt x="7070" y="1"/>
                    </a:moveTo>
                    <a:cubicBezTo>
                      <a:pt x="6609" y="1"/>
                      <a:pt x="6180" y="296"/>
                      <a:pt x="6029" y="751"/>
                    </a:cubicBezTo>
                    <a:lnTo>
                      <a:pt x="5106" y="3581"/>
                    </a:lnTo>
                    <a:lnTo>
                      <a:pt x="103" y="2955"/>
                    </a:lnTo>
                    <a:lnTo>
                      <a:pt x="1" y="4462"/>
                    </a:lnTo>
                    <a:cubicBezTo>
                      <a:pt x="1" y="4462"/>
                      <a:pt x="3056" y="5593"/>
                      <a:pt x="5033" y="5593"/>
                    </a:cubicBezTo>
                    <a:cubicBezTo>
                      <a:pt x="5445" y="5593"/>
                      <a:pt x="5810" y="5544"/>
                      <a:pt x="6090" y="5426"/>
                    </a:cubicBezTo>
                    <a:cubicBezTo>
                      <a:pt x="7218" y="4944"/>
                      <a:pt x="7854" y="2668"/>
                      <a:pt x="8141" y="1325"/>
                    </a:cubicBezTo>
                    <a:cubicBezTo>
                      <a:pt x="8264" y="761"/>
                      <a:pt x="7925" y="198"/>
                      <a:pt x="7372" y="44"/>
                    </a:cubicBezTo>
                    <a:cubicBezTo>
                      <a:pt x="7271" y="15"/>
                      <a:pt x="7170" y="1"/>
                      <a:pt x="70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3"/>
              <p:cNvSpPr/>
              <p:nvPr/>
            </p:nvSpPr>
            <p:spPr>
              <a:xfrm>
                <a:off x="3363057" y="2357178"/>
                <a:ext cx="128635" cy="133432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001" extrusionOk="0">
                    <a:moveTo>
                      <a:pt x="781" y="1"/>
                    </a:moveTo>
                    <a:cubicBezTo>
                      <a:pt x="728" y="1"/>
                      <a:pt x="687" y="7"/>
                      <a:pt x="667" y="22"/>
                    </a:cubicBezTo>
                    <a:cubicBezTo>
                      <a:pt x="585" y="83"/>
                      <a:pt x="698" y="268"/>
                      <a:pt x="852" y="288"/>
                    </a:cubicBezTo>
                    <a:cubicBezTo>
                      <a:pt x="964" y="309"/>
                      <a:pt x="1067" y="350"/>
                      <a:pt x="1159" y="401"/>
                    </a:cubicBezTo>
                    <a:cubicBezTo>
                      <a:pt x="1159" y="401"/>
                      <a:pt x="541" y="232"/>
                      <a:pt x="259" y="232"/>
                    </a:cubicBezTo>
                    <a:cubicBezTo>
                      <a:pt x="200" y="232"/>
                      <a:pt x="155" y="240"/>
                      <a:pt x="134" y="257"/>
                    </a:cubicBezTo>
                    <a:cubicBezTo>
                      <a:pt x="1" y="350"/>
                      <a:pt x="83" y="575"/>
                      <a:pt x="298" y="626"/>
                    </a:cubicBezTo>
                    <a:cubicBezTo>
                      <a:pt x="298" y="626"/>
                      <a:pt x="73" y="647"/>
                      <a:pt x="73" y="852"/>
                    </a:cubicBezTo>
                    <a:cubicBezTo>
                      <a:pt x="62" y="1047"/>
                      <a:pt x="319" y="1108"/>
                      <a:pt x="319" y="1108"/>
                    </a:cubicBezTo>
                    <a:cubicBezTo>
                      <a:pt x="257" y="1242"/>
                      <a:pt x="308" y="1395"/>
                      <a:pt x="421" y="1488"/>
                    </a:cubicBezTo>
                    <a:cubicBezTo>
                      <a:pt x="442" y="1631"/>
                      <a:pt x="534" y="1754"/>
                      <a:pt x="667" y="1805"/>
                    </a:cubicBezTo>
                    <a:cubicBezTo>
                      <a:pt x="1036" y="1887"/>
                      <a:pt x="1416" y="1959"/>
                      <a:pt x="1795" y="2000"/>
                    </a:cubicBezTo>
                    <a:lnTo>
                      <a:pt x="1928" y="503"/>
                    </a:lnTo>
                    <a:cubicBezTo>
                      <a:pt x="1928" y="503"/>
                      <a:pt x="1549" y="165"/>
                      <a:pt x="1303" y="93"/>
                    </a:cubicBezTo>
                    <a:cubicBezTo>
                      <a:pt x="1133" y="42"/>
                      <a:pt x="916" y="1"/>
                      <a:pt x="78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3"/>
              <p:cNvSpPr/>
              <p:nvPr/>
            </p:nvSpPr>
            <p:spPr>
              <a:xfrm>
                <a:off x="3331649" y="2251284"/>
                <a:ext cx="91625" cy="117828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767" extrusionOk="0">
                    <a:moveTo>
                      <a:pt x="321" y="0"/>
                    </a:moveTo>
                    <a:cubicBezTo>
                      <a:pt x="237" y="0"/>
                      <a:pt x="153" y="43"/>
                      <a:pt x="113" y="123"/>
                    </a:cubicBezTo>
                    <a:cubicBezTo>
                      <a:pt x="82" y="246"/>
                      <a:pt x="93" y="379"/>
                      <a:pt x="144" y="492"/>
                    </a:cubicBezTo>
                    <a:cubicBezTo>
                      <a:pt x="144" y="492"/>
                      <a:pt x="0" y="605"/>
                      <a:pt x="113" y="841"/>
                    </a:cubicBezTo>
                    <a:cubicBezTo>
                      <a:pt x="82" y="913"/>
                      <a:pt x="93" y="1015"/>
                      <a:pt x="144" y="1087"/>
                    </a:cubicBezTo>
                    <a:cubicBezTo>
                      <a:pt x="144" y="1087"/>
                      <a:pt x="21" y="1353"/>
                      <a:pt x="349" y="1579"/>
                    </a:cubicBezTo>
                    <a:cubicBezTo>
                      <a:pt x="540" y="1697"/>
                      <a:pt x="755" y="1767"/>
                      <a:pt x="973" y="1767"/>
                    </a:cubicBezTo>
                    <a:cubicBezTo>
                      <a:pt x="1000" y="1767"/>
                      <a:pt x="1028" y="1766"/>
                      <a:pt x="1056" y="1763"/>
                    </a:cubicBezTo>
                    <a:lnTo>
                      <a:pt x="943" y="1446"/>
                    </a:lnTo>
                    <a:cubicBezTo>
                      <a:pt x="1087" y="1446"/>
                      <a:pt x="1230" y="1364"/>
                      <a:pt x="1179" y="1251"/>
                    </a:cubicBezTo>
                    <a:cubicBezTo>
                      <a:pt x="1138" y="1148"/>
                      <a:pt x="882" y="1128"/>
                      <a:pt x="882" y="1128"/>
                    </a:cubicBezTo>
                    <a:lnTo>
                      <a:pt x="882" y="1128"/>
                    </a:lnTo>
                    <a:cubicBezTo>
                      <a:pt x="882" y="1128"/>
                      <a:pt x="901" y="1129"/>
                      <a:pt x="931" y="1129"/>
                    </a:cubicBezTo>
                    <a:cubicBezTo>
                      <a:pt x="1019" y="1129"/>
                      <a:pt x="1200" y="1118"/>
                      <a:pt x="1230" y="1025"/>
                    </a:cubicBezTo>
                    <a:cubicBezTo>
                      <a:pt x="1251" y="954"/>
                      <a:pt x="1220" y="882"/>
                      <a:pt x="1159" y="841"/>
                    </a:cubicBezTo>
                    <a:cubicBezTo>
                      <a:pt x="1292" y="841"/>
                      <a:pt x="1374" y="687"/>
                      <a:pt x="1200" y="595"/>
                    </a:cubicBezTo>
                    <a:cubicBezTo>
                      <a:pt x="1086" y="531"/>
                      <a:pt x="845" y="521"/>
                      <a:pt x="707" y="521"/>
                    </a:cubicBezTo>
                    <a:cubicBezTo>
                      <a:pt x="646" y="521"/>
                      <a:pt x="605" y="523"/>
                      <a:pt x="605" y="523"/>
                    </a:cubicBezTo>
                    <a:lnTo>
                      <a:pt x="574" y="451"/>
                    </a:lnTo>
                    <a:cubicBezTo>
                      <a:pt x="605" y="448"/>
                      <a:pt x="635" y="447"/>
                      <a:pt x="665" y="447"/>
                    </a:cubicBezTo>
                    <a:cubicBezTo>
                      <a:pt x="748" y="447"/>
                      <a:pt x="830" y="457"/>
                      <a:pt x="913" y="472"/>
                    </a:cubicBezTo>
                    <a:cubicBezTo>
                      <a:pt x="927" y="473"/>
                      <a:pt x="942" y="474"/>
                      <a:pt x="957" y="474"/>
                    </a:cubicBezTo>
                    <a:cubicBezTo>
                      <a:pt x="1133" y="474"/>
                      <a:pt x="1325" y="364"/>
                      <a:pt x="1107" y="185"/>
                    </a:cubicBezTo>
                    <a:cubicBezTo>
                      <a:pt x="918" y="27"/>
                      <a:pt x="595" y="9"/>
                      <a:pt x="457" y="9"/>
                    </a:cubicBezTo>
                    <a:cubicBezTo>
                      <a:pt x="415" y="9"/>
                      <a:pt x="390" y="10"/>
                      <a:pt x="390" y="10"/>
                    </a:cubicBezTo>
                    <a:cubicBezTo>
                      <a:pt x="368" y="4"/>
                      <a:pt x="344" y="0"/>
                      <a:pt x="321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3"/>
              <p:cNvSpPr/>
              <p:nvPr/>
            </p:nvSpPr>
            <p:spPr>
              <a:xfrm>
                <a:off x="1875531" y="1801438"/>
                <a:ext cx="242067" cy="233189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3497" extrusionOk="0">
                    <a:moveTo>
                      <a:pt x="1787" y="1169"/>
                    </a:moveTo>
                    <a:cubicBezTo>
                      <a:pt x="1793" y="1169"/>
                      <a:pt x="1799" y="1169"/>
                      <a:pt x="1805" y="1169"/>
                    </a:cubicBezTo>
                    <a:cubicBezTo>
                      <a:pt x="2338" y="1190"/>
                      <a:pt x="2584" y="1836"/>
                      <a:pt x="2194" y="2205"/>
                    </a:cubicBezTo>
                    <a:cubicBezTo>
                      <a:pt x="2074" y="2322"/>
                      <a:pt x="1928" y="2374"/>
                      <a:pt x="1785" y="2374"/>
                    </a:cubicBezTo>
                    <a:cubicBezTo>
                      <a:pt x="1476" y="2374"/>
                      <a:pt x="1180" y="2131"/>
                      <a:pt x="1180" y="1774"/>
                    </a:cubicBezTo>
                    <a:cubicBezTo>
                      <a:pt x="1190" y="1442"/>
                      <a:pt x="1457" y="1169"/>
                      <a:pt x="1787" y="1169"/>
                    </a:cubicBezTo>
                    <a:close/>
                    <a:moveTo>
                      <a:pt x="1928" y="1"/>
                    </a:moveTo>
                    <a:lnTo>
                      <a:pt x="1651" y="667"/>
                    </a:lnTo>
                    <a:cubicBezTo>
                      <a:pt x="1569" y="677"/>
                      <a:pt x="1487" y="698"/>
                      <a:pt x="1405" y="729"/>
                    </a:cubicBezTo>
                    <a:lnTo>
                      <a:pt x="821" y="288"/>
                    </a:lnTo>
                    <a:lnTo>
                      <a:pt x="400" y="759"/>
                    </a:lnTo>
                    <a:lnTo>
                      <a:pt x="800" y="1262"/>
                    </a:lnTo>
                    <a:cubicBezTo>
                      <a:pt x="749" y="1354"/>
                      <a:pt x="718" y="1467"/>
                      <a:pt x="687" y="1569"/>
                    </a:cubicBezTo>
                    <a:lnTo>
                      <a:pt x="1" y="1815"/>
                    </a:lnTo>
                    <a:lnTo>
                      <a:pt x="206" y="2410"/>
                    </a:lnTo>
                    <a:lnTo>
                      <a:pt x="841" y="2338"/>
                    </a:lnTo>
                    <a:cubicBezTo>
                      <a:pt x="903" y="2430"/>
                      <a:pt x="975" y="2512"/>
                      <a:pt x="1046" y="2584"/>
                    </a:cubicBezTo>
                    <a:lnTo>
                      <a:pt x="923" y="3271"/>
                    </a:lnTo>
                    <a:lnTo>
                      <a:pt x="1579" y="3496"/>
                    </a:lnTo>
                    <a:lnTo>
                      <a:pt x="1877" y="2871"/>
                    </a:lnTo>
                    <a:cubicBezTo>
                      <a:pt x="1989" y="2861"/>
                      <a:pt x="2102" y="2840"/>
                      <a:pt x="2205" y="2799"/>
                    </a:cubicBezTo>
                    <a:lnTo>
                      <a:pt x="2738" y="3261"/>
                    </a:lnTo>
                    <a:lnTo>
                      <a:pt x="3179" y="2810"/>
                    </a:lnTo>
                    <a:lnTo>
                      <a:pt x="2820" y="2287"/>
                    </a:lnTo>
                    <a:cubicBezTo>
                      <a:pt x="2892" y="2154"/>
                      <a:pt x="2933" y="2000"/>
                      <a:pt x="2943" y="1846"/>
                    </a:cubicBezTo>
                    <a:lnTo>
                      <a:pt x="3630" y="1549"/>
                    </a:lnTo>
                    <a:lnTo>
                      <a:pt x="3394" y="975"/>
                    </a:lnTo>
                    <a:lnTo>
                      <a:pt x="2707" y="1087"/>
                    </a:lnTo>
                    <a:cubicBezTo>
                      <a:pt x="2656" y="1016"/>
                      <a:pt x="2584" y="944"/>
                      <a:pt x="2502" y="893"/>
                    </a:cubicBezTo>
                    <a:lnTo>
                      <a:pt x="2594" y="175"/>
                    </a:lnTo>
                    <a:lnTo>
                      <a:pt x="19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3"/>
              <p:cNvSpPr/>
              <p:nvPr/>
            </p:nvSpPr>
            <p:spPr>
              <a:xfrm>
                <a:off x="1388135" y="3273274"/>
                <a:ext cx="47213" cy="629616"/>
              </a:xfrm>
              <a:custGeom>
                <a:avLst/>
                <a:gdLst/>
                <a:ahLst/>
                <a:cxnLst/>
                <a:rect l="l" t="t" r="r" b="b"/>
                <a:pathLst>
                  <a:path w="708" h="9442" extrusionOk="0">
                    <a:moveTo>
                      <a:pt x="0" y="0"/>
                    </a:moveTo>
                    <a:lnTo>
                      <a:pt x="0" y="9442"/>
                    </a:lnTo>
                    <a:lnTo>
                      <a:pt x="708" y="9442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>
                <a:off x="1155674" y="3156378"/>
                <a:ext cx="503939" cy="151769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2276" extrusionOk="0">
                    <a:moveTo>
                      <a:pt x="70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558"/>
                    </a:lnTo>
                    <a:cubicBezTo>
                      <a:pt x="1" y="1958"/>
                      <a:pt x="319" y="2276"/>
                      <a:pt x="708" y="2276"/>
                    </a:cubicBezTo>
                    <a:lnTo>
                      <a:pt x="6849" y="2276"/>
                    </a:lnTo>
                    <a:cubicBezTo>
                      <a:pt x="7238" y="2276"/>
                      <a:pt x="7556" y="1958"/>
                      <a:pt x="7556" y="1558"/>
                    </a:cubicBezTo>
                    <a:lnTo>
                      <a:pt x="7556" y="707"/>
                    </a:lnTo>
                    <a:cubicBezTo>
                      <a:pt x="7556" y="318"/>
                      <a:pt x="7238" y="0"/>
                      <a:pt x="68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>
                <a:off x="1416142" y="2432597"/>
                <a:ext cx="399977" cy="544729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8169" extrusionOk="0">
                    <a:moveTo>
                      <a:pt x="645" y="0"/>
                    </a:moveTo>
                    <a:cubicBezTo>
                      <a:pt x="392" y="0"/>
                      <a:pt x="159" y="151"/>
                      <a:pt x="1" y="428"/>
                    </a:cubicBezTo>
                    <a:cubicBezTo>
                      <a:pt x="1" y="428"/>
                      <a:pt x="93" y="6231"/>
                      <a:pt x="175" y="6579"/>
                    </a:cubicBezTo>
                    <a:cubicBezTo>
                      <a:pt x="247" y="6918"/>
                      <a:pt x="5137" y="8168"/>
                      <a:pt x="5137" y="8168"/>
                    </a:cubicBezTo>
                    <a:lnTo>
                      <a:pt x="5998" y="7051"/>
                    </a:lnTo>
                    <a:lnTo>
                      <a:pt x="1897" y="5523"/>
                    </a:lnTo>
                    <a:cubicBezTo>
                      <a:pt x="1897" y="5523"/>
                      <a:pt x="1784" y="910"/>
                      <a:pt x="1323" y="367"/>
                    </a:cubicBezTo>
                    <a:cubicBezTo>
                      <a:pt x="1107" y="117"/>
                      <a:pt x="868" y="0"/>
                      <a:pt x="6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>
                <a:off x="1820183" y="3719586"/>
                <a:ext cx="163845" cy="96089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1" extrusionOk="0">
                    <a:moveTo>
                      <a:pt x="812" y="0"/>
                    </a:moveTo>
                    <a:cubicBezTo>
                      <a:pt x="503" y="0"/>
                      <a:pt x="175" y="114"/>
                      <a:pt x="175" y="114"/>
                    </a:cubicBezTo>
                    <a:lnTo>
                      <a:pt x="0" y="1129"/>
                    </a:lnTo>
                    <a:cubicBezTo>
                      <a:pt x="236" y="1160"/>
                      <a:pt x="472" y="1211"/>
                      <a:pt x="687" y="1303"/>
                    </a:cubicBezTo>
                    <a:cubicBezTo>
                      <a:pt x="869" y="1374"/>
                      <a:pt x="1436" y="1441"/>
                      <a:pt x="1875" y="1441"/>
                    </a:cubicBezTo>
                    <a:cubicBezTo>
                      <a:pt x="2201" y="1441"/>
                      <a:pt x="2456" y="1404"/>
                      <a:pt x="2430" y="1303"/>
                    </a:cubicBezTo>
                    <a:cubicBezTo>
                      <a:pt x="2379" y="1057"/>
                      <a:pt x="1220" y="114"/>
                      <a:pt x="1220" y="114"/>
                    </a:cubicBezTo>
                    <a:cubicBezTo>
                      <a:pt x="1118" y="29"/>
                      <a:pt x="967" y="0"/>
                      <a:pt x="812" y="0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>
                <a:off x="1809246" y="3754528"/>
                <a:ext cx="294014" cy="13356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3" extrusionOk="0">
                    <a:moveTo>
                      <a:pt x="267" y="0"/>
                    </a:moveTo>
                    <a:lnTo>
                      <a:pt x="164" y="195"/>
                    </a:lnTo>
                    <a:cubicBezTo>
                      <a:pt x="164" y="195"/>
                      <a:pt x="0" y="513"/>
                      <a:pt x="164" y="1169"/>
                    </a:cubicBezTo>
                    <a:cubicBezTo>
                      <a:pt x="339" y="1815"/>
                      <a:pt x="482" y="1999"/>
                      <a:pt x="482" y="1999"/>
                    </a:cubicBezTo>
                    <a:lnTo>
                      <a:pt x="738" y="1948"/>
                    </a:lnTo>
                    <a:lnTo>
                      <a:pt x="738" y="1220"/>
                    </a:lnTo>
                    <a:cubicBezTo>
                      <a:pt x="738" y="1220"/>
                      <a:pt x="1230" y="1497"/>
                      <a:pt x="1384" y="1722"/>
                    </a:cubicBezTo>
                    <a:cubicBezTo>
                      <a:pt x="1521" y="1924"/>
                      <a:pt x="2124" y="2002"/>
                      <a:pt x="2573" y="2002"/>
                    </a:cubicBezTo>
                    <a:cubicBezTo>
                      <a:pt x="2627" y="2002"/>
                      <a:pt x="2679" y="2001"/>
                      <a:pt x="2727" y="1999"/>
                    </a:cubicBezTo>
                    <a:cubicBezTo>
                      <a:pt x="3168" y="1979"/>
                      <a:pt x="3855" y="1999"/>
                      <a:pt x="4132" y="1794"/>
                    </a:cubicBezTo>
                    <a:cubicBezTo>
                      <a:pt x="4408" y="1589"/>
                      <a:pt x="3332" y="1056"/>
                      <a:pt x="2963" y="912"/>
                    </a:cubicBezTo>
                    <a:cubicBezTo>
                      <a:pt x="2594" y="779"/>
                      <a:pt x="2522" y="646"/>
                      <a:pt x="2522" y="646"/>
                    </a:cubicBezTo>
                    <a:cubicBezTo>
                      <a:pt x="2330" y="677"/>
                      <a:pt x="2136" y="692"/>
                      <a:pt x="1942" y="692"/>
                    </a:cubicBezTo>
                    <a:cubicBezTo>
                      <a:pt x="1682" y="692"/>
                      <a:pt x="1422" y="664"/>
                      <a:pt x="1169" y="605"/>
                    </a:cubicBezTo>
                    <a:cubicBezTo>
                      <a:pt x="462" y="441"/>
                      <a:pt x="267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>
                <a:off x="1601391" y="2990203"/>
                <a:ext cx="389040" cy="762314"/>
              </a:xfrm>
              <a:custGeom>
                <a:avLst/>
                <a:gdLst/>
                <a:ahLst/>
                <a:cxnLst/>
                <a:rect l="l" t="t" r="r" b="b"/>
                <a:pathLst>
                  <a:path w="5834" h="11432" extrusionOk="0">
                    <a:moveTo>
                      <a:pt x="421" y="1"/>
                    </a:moveTo>
                    <a:lnTo>
                      <a:pt x="1" y="2451"/>
                    </a:lnTo>
                    <a:lnTo>
                      <a:pt x="2902" y="3322"/>
                    </a:lnTo>
                    <a:cubicBezTo>
                      <a:pt x="2902" y="3322"/>
                      <a:pt x="2994" y="3620"/>
                      <a:pt x="2871" y="5363"/>
                    </a:cubicBezTo>
                    <a:cubicBezTo>
                      <a:pt x="2738" y="7403"/>
                      <a:pt x="3425" y="11257"/>
                      <a:pt x="3425" y="11257"/>
                    </a:cubicBezTo>
                    <a:cubicBezTo>
                      <a:pt x="3425" y="11257"/>
                      <a:pt x="3973" y="11431"/>
                      <a:pt x="4287" y="11431"/>
                    </a:cubicBezTo>
                    <a:cubicBezTo>
                      <a:pt x="4411" y="11431"/>
                      <a:pt x="4498" y="11404"/>
                      <a:pt x="4501" y="11329"/>
                    </a:cubicBezTo>
                    <a:cubicBezTo>
                      <a:pt x="4798" y="5680"/>
                      <a:pt x="5834" y="3230"/>
                      <a:pt x="4101" y="1590"/>
                    </a:cubicBezTo>
                    <a:cubicBezTo>
                      <a:pt x="3353" y="883"/>
                      <a:pt x="421" y="1"/>
                      <a:pt x="421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>
                <a:off x="1913807" y="3734390"/>
                <a:ext cx="163845" cy="96356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1445" extrusionOk="0">
                    <a:moveTo>
                      <a:pt x="797" y="1"/>
                    </a:moveTo>
                    <a:cubicBezTo>
                      <a:pt x="488" y="1"/>
                      <a:pt x="165" y="107"/>
                      <a:pt x="165" y="107"/>
                    </a:cubicBezTo>
                    <a:lnTo>
                      <a:pt x="1" y="1132"/>
                    </a:lnTo>
                    <a:cubicBezTo>
                      <a:pt x="236" y="1163"/>
                      <a:pt x="462" y="1214"/>
                      <a:pt x="688" y="1307"/>
                    </a:cubicBezTo>
                    <a:cubicBezTo>
                      <a:pt x="870" y="1377"/>
                      <a:pt x="1436" y="1444"/>
                      <a:pt x="1875" y="1444"/>
                    </a:cubicBezTo>
                    <a:cubicBezTo>
                      <a:pt x="2201" y="1444"/>
                      <a:pt x="2457" y="1407"/>
                      <a:pt x="2430" y="1307"/>
                    </a:cubicBezTo>
                    <a:cubicBezTo>
                      <a:pt x="2379" y="1061"/>
                      <a:pt x="1221" y="118"/>
                      <a:pt x="1221" y="118"/>
                    </a:cubicBezTo>
                    <a:cubicBezTo>
                      <a:pt x="1115" y="30"/>
                      <a:pt x="958" y="1"/>
                      <a:pt x="797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>
                <a:off x="1902871" y="3769532"/>
                <a:ext cx="294014" cy="133632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2004" extrusionOk="0">
                    <a:moveTo>
                      <a:pt x="267" y="1"/>
                    </a:moveTo>
                    <a:lnTo>
                      <a:pt x="165" y="195"/>
                    </a:lnTo>
                    <a:cubicBezTo>
                      <a:pt x="165" y="195"/>
                      <a:pt x="1" y="513"/>
                      <a:pt x="165" y="1169"/>
                    </a:cubicBezTo>
                    <a:cubicBezTo>
                      <a:pt x="339" y="1815"/>
                      <a:pt x="482" y="2000"/>
                      <a:pt x="482" y="2000"/>
                    </a:cubicBezTo>
                    <a:lnTo>
                      <a:pt x="739" y="1938"/>
                    </a:lnTo>
                    <a:lnTo>
                      <a:pt x="739" y="1221"/>
                    </a:lnTo>
                    <a:cubicBezTo>
                      <a:pt x="739" y="1221"/>
                      <a:pt x="1231" y="1497"/>
                      <a:pt x="1374" y="1723"/>
                    </a:cubicBezTo>
                    <a:cubicBezTo>
                      <a:pt x="1512" y="1924"/>
                      <a:pt x="2123" y="2003"/>
                      <a:pt x="2573" y="2003"/>
                    </a:cubicBezTo>
                    <a:cubicBezTo>
                      <a:pt x="2627" y="2003"/>
                      <a:pt x="2679" y="2002"/>
                      <a:pt x="2728" y="2000"/>
                    </a:cubicBezTo>
                    <a:cubicBezTo>
                      <a:pt x="3168" y="1979"/>
                      <a:pt x="3855" y="2000"/>
                      <a:pt x="4132" y="1795"/>
                    </a:cubicBezTo>
                    <a:cubicBezTo>
                      <a:pt x="4409" y="1590"/>
                      <a:pt x="3332" y="1057"/>
                      <a:pt x="2963" y="913"/>
                    </a:cubicBezTo>
                    <a:cubicBezTo>
                      <a:pt x="2594" y="780"/>
                      <a:pt x="2523" y="646"/>
                      <a:pt x="2523" y="646"/>
                    </a:cubicBezTo>
                    <a:cubicBezTo>
                      <a:pt x="2330" y="677"/>
                      <a:pt x="2136" y="693"/>
                      <a:pt x="1943" y="693"/>
                    </a:cubicBezTo>
                    <a:cubicBezTo>
                      <a:pt x="1682" y="693"/>
                      <a:pt x="1422" y="664"/>
                      <a:pt x="1169" y="605"/>
                    </a:cubicBezTo>
                    <a:cubicBezTo>
                      <a:pt x="462" y="441"/>
                      <a:pt x="267" y="1"/>
                      <a:pt x="2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>
                <a:off x="1593189" y="3046951"/>
                <a:ext cx="403311" cy="705768"/>
              </a:xfrm>
              <a:custGeom>
                <a:avLst/>
                <a:gdLst/>
                <a:ahLst/>
                <a:cxnLst/>
                <a:rect l="l" t="t" r="r" b="b"/>
                <a:pathLst>
                  <a:path w="6048" h="10584" extrusionOk="0">
                    <a:moveTo>
                      <a:pt x="1" y="1"/>
                    </a:moveTo>
                    <a:lnTo>
                      <a:pt x="21" y="2492"/>
                    </a:lnTo>
                    <a:lnTo>
                      <a:pt x="3035" y="2830"/>
                    </a:lnTo>
                    <a:cubicBezTo>
                      <a:pt x="3035" y="2830"/>
                      <a:pt x="3179" y="3107"/>
                      <a:pt x="3363" y="4840"/>
                    </a:cubicBezTo>
                    <a:cubicBezTo>
                      <a:pt x="3599" y="6869"/>
                      <a:pt x="4962" y="10539"/>
                      <a:pt x="4962" y="10539"/>
                    </a:cubicBezTo>
                    <a:cubicBezTo>
                      <a:pt x="4962" y="10539"/>
                      <a:pt x="5280" y="10583"/>
                      <a:pt x="5569" y="10583"/>
                    </a:cubicBezTo>
                    <a:cubicBezTo>
                      <a:pt x="5819" y="10583"/>
                      <a:pt x="6048" y="10550"/>
                      <a:pt x="6029" y="10427"/>
                    </a:cubicBezTo>
                    <a:cubicBezTo>
                      <a:pt x="5321" y="4809"/>
                      <a:pt x="5895" y="2215"/>
                      <a:pt x="3907" y="913"/>
                    </a:cubicBezTo>
                    <a:cubicBezTo>
                      <a:pt x="3045" y="349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>
                <a:off x="1170077" y="2415192"/>
                <a:ext cx="365100" cy="556732"/>
              </a:xfrm>
              <a:custGeom>
                <a:avLst/>
                <a:gdLst/>
                <a:ahLst/>
                <a:cxnLst/>
                <a:rect l="l" t="t" r="r" b="b"/>
                <a:pathLst>
                  <a:path w="5475" h="8349" extrusionOk="0">
                    <a:moveTo>
                      <a:pt x="2422" y="1"/>
                    </a:moveTo>
                    <a:cubicBezTo>
                      <a:pt x="1375" y="1"/>
                      <a:pt x="309" y="181"/>
                      <a:pt x="195" y="689"/>
                    </a:cubicBezTo>
                    <a:cubicBezTo>
                      <a:pt x="0" y="1592"/>
                      <a:pt x="1251" y="4626"/>
                      <a:pt x="1251" y="4626"/>
                    </a:cubicBezTo>
                    <a:lnTo>
                      <a:pt x="1507" y="5549"/>
                    </a:lnTo>
                    <a:lnTo>
                      <a:pt x="1323" y="6174"/>
                    </a:lnTo>
                    <a:cubicBezTo>
                      <a:pt x="974" y="6645"/>
                      <a:pt x="595" y="7814"/>
                      <a:pt x="595" y="7814"/>
                    </a:cubicBezTo>
                    <a:cubicBezTo>
                      <a:pt x="595" y="7814"/>
                      <a:pt x="2854" y="8348"/>
                      <a:pt x="3909" y="8348"/>
                    </a:cubicBezTo>
                    <a:cubicBezTo>
                      <a:pt x="3995" y="8348"/>
                      <a:pt x="4073" y="8345"/>
                      <a:pt x="4142" y="8337"/>
                    </a:cubicBezTo>
                    <a:cubicBezTo>
                      <a:pt x="5044" y="8245"/>
                      <a:pt x="5269" y="7814"/>
                      <a:pt x="5269" y="7814"/>
                    </a:cubicBezTo>
                    <a:lnTo>
                      <a:pt x="4808" y="4646"/>
                    </a:lnTo>
                    <a:cubicBezTo>
                      <a:pt x="4808" y="4646"/>
                      <a:pt x="5474" y="3406"/>
                      <a:pt x="5218" y="2483"/>
                    </a:cubicBezTo>
                    <a:cubicBezTo>
                      <a:pt x="4993" y="1735"/>
                      <a:pt x="4716" y="987"/>
                      <a:pt x="4398" y="269"/>
                    </a:cubicBezTo>
                    <a:cubicBezTo>
                      <a:pt x="4076" y="115"/>
                      <a:pt x="3254" y="1"/>
                      <a:pt x="24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>
                <a:off x="1318383" y="2189069"/>
                <a:ext cx="202456" cy="272798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4091" extrusionOk="0">
                    <a:moveTo>
                      <a:pt x="288" y="0"/>
                    </a:moveTo>
                    <a:lnTo>
                      <a:pt x="185" y="2502"/>
                    </a:lnTo>
                    <a:lnTo>
                      <a:pt x="52" y="3158"/>
                    </a:lnTo>
                    <a:cubicBezTo>
                      <a:pt x="1" y="3435"/>
                      <a:pt x="154" y="3711"/>
                      <a:pt x="421" y="3804"/>
                    </a:cubicBezTo>
                    <a:lnTo>
                      <a:pt x="1231" y="4091"/>
                    </a:lnTo>
                    <a:lnTo>
                      <a:pt x="1385" y="3188"/>
                    </a:lnTo>
                    <a:cubicBezTo>
                      <a:pt x="1385" y="3188"/>
                      <a:pt x="1425" y="3191"/>
                      <a:pt x="1493" y="3191"/>
                    </a:cubicBezTo>
                    <a:cubicBezTo>
                      <a:pt x="1734" y="3191"/>
                      <a:pt x="2323" y="3154"/>
                      <a:pt x="2635" y="2809"/>
                    </a:cubicBezTo>
                    <a:cubicBezTo>
                      <a:pt x="3035" y="2358"/>
                      <a:pt x="2994" y="267"/>
                      <a:pt x="2994" y="267"/>
                    </a:cubicBezTo>
                    <a:lnTo>
                      <a:pt x="288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>
                <a:off x="1366263" y="2364713"/>
                <a:ext cx="44479" cy="6161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924" extrusionOk="0">
                    <a:moveTo>
                      <a:pt x="103" y="1"/>
                    </a:moveTo>
                    <a:cubicBezTo>
                      <a:pt x="103" y="1"/>
                      <a:pt x="0" y="688"/>
                      <a:pt x="605" y="924"/>
                    </a:cubicBezTo>
                    <a:lnTo>
                      <a:pt x="667" y="554"/>
                    </a:lnTo>
                    <a:cubicBezTo>
                      <a:pt x="667" y="554"/>
                      <a:pt x="113" y="319"/>
                      <a:pt x="103" y="1"/>
                    </a:cubicBez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>
                <a:off x="1277372" y="2126186"/>
                <a:ext cx="240733" cy="224920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3373" extrusionOk="0">
                    <a:moveTo>
                      <a:pt x="1713" y="0"/>
                    </a:moveTo>
                    <a:cubicBezTo>
                      <a:pt x="1169" y="10"/>
                      <a:pt x="421" y="123"/>
                      <a:pt x="206" y="1097"/>
                    </a:cubicBezTo>
                    <a:cubicBezTo>
                      <a:pt x="1" y="2071"/>
                      <a:pt x="800" y="3373"/>
                      <a:pt x="800" y="3373"/>
                    </a:cubicBezTo>
                    <a:lnTo>
                      <a:pt x="1220" y="3035"/>
                    </a:lnTo>
                    <a:cubicBezTo>
                      <a:pt x="1220" y="3035"/>
                      <a:pt x="995" y="2973"/>
                      <a:pt x="923" y="2584"/>
                    </a:cubicBezTo>
                    <a:cubicBezTo>
                      <a:pt x="882" y="2348"/>
                      <a:pt x="923" y="2112"/>
                      <a:pt x="1026" y="1907"/>
                    </a:cubicBezTo>
                    <a:cubicBezTo>
                      <a:pt x="1075" y="1824"/>
                      <a:pt x="1138" y="1775"/>
                      <a:pt x="1198" y="1775"/>
                    </a:cubicBezTo>
                    <a:cubicBezTo>
                      <a:pt x="1213" y="1775"/>
                      <a:pt x="1227" y="1778"/>
                      <a:pt x="1241" y="1784"/>
                    </a:cubicBezTo>
                    <a:cubicBezTo>
                      <a:pt x="1272" y="1804"/>
                      <a:pt x="1303" y="1835"/>
                      <a:pt x="1323" y="1876"/>
                    </a:cubicBezTo>
                    <a:cubicBezTo>
                      <a:pt x="1395" y="2030"/>
                      <a:pt x="1426" y="2194"/>
                      <a:pt x="1426" y="2368"/>
                    </a:cubicBezTo>
                    <a:cubicBezTo>
                      <a:pt x="2020" y="2112"/>
                      <a:pt x="1907" y="1210"/>
                      <a:pt x="1907" y="1210"/>
                    </a:cubicBezTo>
                    <a:lnTo>
                      <a:pt x="1907" y="1210"/>
                    </a:lnTo>
                    <a:cubicBezTo>
                      <a:pt x="2256" y="1323"/>
                      <a:pt x="2615" y="1394"/>
                      <a:pt x="2994" y="1425"/>
                    </a:cubicBezTo>
                    <a:cubicBezTo>
                      <a:pt x="3005" y="1425"/>
                      <a:pt x="3016" y="1425"/>
                      <a:pt x="3026" y="1425"/>
                    </a:cubicBezTo>
                    <a:cubicBezTo>
                      <a:pt x="3491" y="1425"/>
                      <a:pt x="3609" y="1210"/>
                      <a:pt x="3609" y="1210"/>
                    </a:cubicBezTo>
                    <a:cubicBezTo>
                      <a:pt x="3578" y="1077"/>
                      <a:pt x="3527" y="964"/>
                      <a:pt x="3466" y="861"/>
                    </a:cubicBezTo>
                    <a:cubicBezTo>
                      <a:pt x="3271" y="595"/>
                      <a:pt x="3025" y="390"/>
                      <a:pt x="2727" y="256"/>
                    </a:cubicBezTo>
                    <a:cubicBezTo>
                      <a:pt x="2410" y="92"/>
                      <a:pt x="2061" y="10"/>
                      <a:pt x="17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>
                <a:off x="1200819" y="2093845"/>
                <a:ext cx="131303" cy="1655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2482" extrusionOk="0">
                    <a:moveTo>
                      <a:pt x="1095" y="0"/>
                    </a:moveTo>
                    <a:cubicBezTo>
                      <a:pt x="440" y="0"/>
                      <a:pt x="188" y="582"/>
                      <a:pt x="257" y="1418"/>
                    </a:cubicBezTo>
                    <a:cubicBezTo>
                      <a:pt x="317" y="2161"/>
                      <a:pt x="93" y="2220"/>
                      <a:pt x="22" y="2220"/>
                    </a:cubicBezTo>
                    <a:cubicBezTo>
                      <a:pt x="8" y="2220"/>
                      <a:pt x="0" y="2218"/>
                      <a:pt x="0" y="2218"/>
                    </a:cubicBezTo>
                    <a:lnTo>
                      <a:pt x="0" y="2218"/>
                    </a:lnTo>
                    <a:cubicBezTo>
                      <a:pt x="0" y="2218"/>
                      <a:pt x="149" y="2482"/>
                      <a:pt x="420" y="2482"/>
                    </a:cubicBezTo>
                    <a:cubicBezTo>
                      <a:pt x="482" y="2482"/>
                      <a:pt x="551" y="2468"/>
                      <a:pt x="626" y="2433"/>
                    </a:cubicBezTo>
                    <a:cubicBezTo>
                      <a:pt x="1015" y="2248"/>
                      <a:pt x="1405" y="1756"/>
                      <a:pt x="1077" y="1039"/>
                    </a:cubicBezTo>
                    <a:cubicBezTo>
                      <a:pt x="931" y="725"/>
                      <a:pt x="1040" y="598"/>
                      <a:pt x="1214" y="598"/>
                    </a:cubicBezTo>
                    <a:cubicBezTo>
                      <a:pt x="1431" y="598"/>
                      <a:pt x="1749" y="796"/>
                      <a:pt x="1794" y="1069"/>
                    </a:cubicBezTo>
                    <a:lnTo>
                      <a:pt x="1969" y="854"/>
                    </a:lnTo>
                    <a:cubicBezTo>
                      <a:pt x="1969" y="854"/>
                      <a:pt x="1907" y="44"/>
                      <a:pt x="1179" y="3"/>
                    </a:cubicBezTo>
                    <a:cubicBezTo>
                      <a:pt x="1151" y="1"/>
                      <a:pt x="1122" y="0"/>
                      <a:pt x="10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>
                <a:off x="1331387" y="2142524"/>
                <a:ext cx="177115" cy="120429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806" extrusionOk="0">
                    <a:moveTo>
                      <a:pt x="1877" y="1"/>
                    </a:moveTo>
                    <a:cubicBezTo>
                      <a:pt x="1454" y="1"/>
                      <a:pt x="1042" y="123"/>
                      <a:pt x="698" y="350"/>
                    </a:cubicBezTo>
                    <a:cubicBezTo>
                      <a:pt x="0" y="821"/>
                      <a:pt x="154" y="1805"/>
                      <a:pt x="154" y="1805"/>
                    </a:cubicBezTo>
                    <a:lnTo>
                      <a:pt x="226" y="1652"/>
                    </a:lnTo>
                    <a:cubicBezTo>
                      <a:pt x="273" y="1573"/>
                      <a:pt x="326" y="1525"/>
                      <a:pt x="381" y="1525"/>
                    </a:cubicBezTo>
                    <a:cubicBezTo>
                      <a:pt x="397" y="1525"/>
                      <a:pt x="414" y="1529"/>
                      <a:pt x="431" y="1539"/>
                    </a:cubicBezTo>
                    <a:cubicBezTo>
                      <a:pt x="472" y="1559"/>
                      <a:pt x="503" y="1590"/>
                      <a:pt x="523" y="1621"/>
                    </a:cubicBezTo>
                    <a:cubicBezTo>
                      <a:pt x="585" y="1170"/>
                      <a:pt x="903" y="791"/>
                      <a:pt x="1343" y="647"/>
                    </a:cubicBezTo>
                    <a:cubicBezTo>
                      <a:pt x="1619" y="544"/>
                      <a:pt x="1866" y="511"/>
                      <a:pt x="2069" y="511"/>
                    </a:cubicBezTo>
                    <a:cubicBezTo>
                      <a:pt x="2432" y="511"/>
                      <a:pt x="2656" y="616"/>
                      <a:pt x="2656" y="616"/>
                    </a:cubicBezTo>
                    <a:cubicBezTo>
                      <a:pt x="2471" y="350"/>
                      <a:pt x="2215" y="134"/>
                      <a:pt x="1928" y="1"/>
                    </a:cubicBezTo>
                    <a:cubicBezTo>
                      <a:pt x="1911" y="1"/>
                      <a:pt x="1894" y="1"/>
                      <a:pt x="18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>
                <a:off x="1163876" y="2931989"/>
                <a:ext cx="529212" cy="281133"/>
              </a:xfrm>
              <a:custGeom>
                <a:avLst/>
                <a:gdLst/>
                <a:ahLst/>
                <a:cxnLst/>
                <a:rect l="l" t="t" r="r" b="b"/>
                <a:pathLst>
                  <a:path w="7936" h="4216" extrusionOk="0">
                    <a:moveTo>
                      <a:pt x="3882" y="0"/>
                    </a:moveTo>
                    <a:cubicBezTo>
                      <a:pt x="2496" y="0"/>
                      <a:pt x="688" y="64"/>
                      <a:pt x="688" y="64"/>
                    </a:cubicBezTo>
                    <a:cubicBezTo>
                      <a:pt x="688" y="64"/>
                      <a:pt x="1" y="1192"/>
                      <a:pt x="267" y="2514"/>
                    </a:cubicBezTo>
                    <a:cubicBezTo>
                      <a:pt x="544" y="3837"/>
                      <a:pt x="2041" y="4216"/>
                      <a:pt x="3363" y="4216"/>
                    </a:cubicBezTo>
                    <a:lnTo>
                      <a:pt x="6459" y="4216"/>
                    </a:lnTo>
                    <a:lnTo>
                      <a:pt x="7935" y="1069"/>
                    </a:lnTo>
                    <a:cubicBezTo>
                      <a:pt x="7935" y="1069"/>
                      <a:pt x="6244" y="279"/>
                      <a:pt x="5362" y="64"/>
                    </a:cubicBezTo>
                    <a:cubicBezTo>
                      <a:pt x="5161" y="16"/>
                      <a:pt x="4574" y="0"/>
                      <a:pt x="3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>
                <a:off x="1450352" y="2938990"/>
                <a:ext cx="236598" cy="117628"/>
              </a:xfrm>
              <a:custGeom>
                <a:avLst/>
                <a:gdLst/>
                <a:ahLst/>
                <a:cxnLst/>
                <a:rect l="l" t="t" r="r" b="b"/>
                <a:pathLst>
                  <a:path w="3548" h="1764" extrusionOk="0">
                    <a:moveTo>
                      <a:pt x="3547" y="0"/>
                    </a:moveTo>
                    <a:lnTo>
                      <a:pt x="0" y="769"/>
                    </a:lnTo>
                    <a:lnTo>
                      <a:pt x="2963" y="1763"/>
                    </a:lnTo>
                    <a:lnTo>
                      <a:pt x="3547" y="0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1168877" y="2432263"/>
                <a:ext cx="379304" cy="545063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8174" extrusionOk="0">
                    <a:moveTo>
                      <a:pt x="868" y="1"/>
                    </a:moveTo>
                    <a:cubicBezTo>
                      <a:pt x="430" y="1"/>
                      <a:pt x="1" y="350"/>
                      <a:pt x="8" y="864"/>
                    </a:cubicBezTo>
                    <a:cubicBezTo>
                      <a:pt x="39" y="2340"/>
                      <a:pt x="110" y="6174"/>
                      <a:pt x="172" y="6441"/>
                    </a:cubicBezTo>
                    <a:cubicBezTo>
                      <a:pt x="244" y="6779"/>
                      <a:pt x="5134" y="8173"/>
                      <a:pt x="5134" y="8173"/>
                    </a:cubicBezTo>
                    <a:lnTo>
                      <a:pt x="5687" y="7087"/>
                    </a:lnTo>
                    <a:lnTo>
                      <a:pt x="1884" y="5395"/>
                    </a:lnTo>
                    <a:cubicBezTo>
                      <a:pt x="1884" y="5395"/>
                      <a:pt x="1945" y="843"/>
                      <a:pt x="1484" y="300"/>
                    </a:cubicBezTo>
                    <a:lnTo>
                      <a:pt x="1474" y="280"/>
                    </a:lnTo>
                    <a:cubicBezTo>
                      <a:pt x="1304" y="86"/>
                      <a:pt x="1085" y="1"/>
                      <a:pt x="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1510501" y="2895913"/>
                <a:ext cx="198321" cy="123096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846" extrusionOk="0">
                    <a:moveTo>
                      <a:pt x="2061" y="0"/>
                    </a:moveTo>
                    <a:lnTo>
                      <a:pt x="564" y="134"/>
                    </a:lnTo>
                    <a:cubicBezTo>
                      <a:pt x="62" y="318"/>
                      <a:pt x="0" y="1220"/>
                      <a:pt x="0" y="1220"/>
                    </a:cubicBezTo>
                    <a:cubicBezTo>
                      <a:pt x="154" y="1261"/>
                      <a:pt x="318" y="1292"/>
                      <a:pt x="472" y="1292"/>
                    </a:cubicBezTo>
                    <a:cubicBezTo>
                      <a:pt x="738" y="1312"/>
                      <a:pt x="1436" y="1323"/>
                      <a:pt x="1436" y="1323"/>
                    </a:cubicBezTo>
                    <a:lnTo>
                      <a:pt x="1559" y="1528"/>
                    </a:lnTo>
                    <a:lnTo>
                      <a:pt x="1538" y="1774"/>
                    </a:lnTo>
                    <a:lnTo>
                      <a:pt x="1774" y="1846"/>
                    </a:lnTo>
                    <a:lnTo>
                      <a:pt x="1846" y="1651"/>
                    </a:lnTo>
                    <a:lnTo>
                      <a:pt x="2163" y="1784"/>
                    </a:lnTo>
                    <a:lnTo>
                      <a:pt x="2245" y="1620"/>
                    </a:lnTo>
                    <a:lnTo>
                      <a:pt x="2471" y="1682"/>
                    </a:lnTo>
                    <a:lnTo>
                      <a:pt x="2532" y="1220"/>
                    </a:lnTo>
                    <a:lnTo>
                      <a:pt x="2358" y="708"/>
                    </a:lnTo>
                    <a:lnTo>
                      <a:pt x="2645" y="984"/>
                    </a:lnTo>
                    <a:lnTo>
                      <a:pt x="2737" y="1415"/>
                    </a:lnTo>
                    <a:lnTo>
                      <a:pt x="2973" y="1415"/>
                    </a:lnTo>
                    <a:lnTo>
                      <a:pt x="2973" y="544"/>
                    </a:lnTo>
                    <a:lnTo>
                      <a:pt x="2061" y="0"/>
                    </a:lnTo>
                    <a:close/>
                  </a:path>
                </a:pathLst>
              </a:custGeom>
              <a:solidFill>
                <a:srgbClr val="FF95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1647870" y="2725003"/>
                <a:ext cx="399977" cy="331612"/>
              </a:xfrm>
              <a:custGeom>
                <a:avLst/>
                <a:gdLst/>
                <a:ahLst/>
                <a:cxnLst/>
                <a:rect l="l" t="t" r="r" b="b"/>
                <a:pathLst>
                  <a:path w="5998" h="4973" extrusionOk="0">
                    <a:moveTo>
                      <a:pt x="5998" y="0"/>
                    </a:moveTo>
                    <a:lnTo>
                      <a:pt x="1600" y="154"/>
                    </a:lnTo>
                    <a:lnTo>
                      <a:pt x="1" y="4972"/>
                    </a:lnTo>
                    <a:lnTo>
                      <a:pt x="4573" y="4665"/>
                    </a:lnTo>
                    <a:lnTo>
                      <a:pt x="5998" y="0"/>
                    </a:lnTo>
                    <a:close/>
                  </a:path>
                </a:pathLst>
              </a:custGeom>
              <a:solidFill>
                <a:srgbClr val="A6A9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1616462" y="2949926"/>
                <a:ext cx="26007" cy="59547"/>
              </a:xfrm>
              <a:custGeom>
                <a:avLst/>
                <a:gdLst/>
                <a:ahLst/>
                <a:cxnLst/>
                <a:rect l="l" t="t" r="r" b="b"/>
                <a:pathLst>
                  <a:path w="390" h="893" extrusionOk="0">
                    <a:moveTo>
                      <a:pt x="62" y="0"/>
                    </a:moveTo>
                    <a:lnTo>
                      <a:pt x="0" y="41"/>
                    </a:lnTo>
                    <a:lnTo>
                      <a:pt x="246" y="338"/>
                    </a:lnTo>
                    <a:lnTo>
                      <a:pt x="287" y="718"/>
                    </a:lnTo>
                    <a:lnTo>
                      <a:pt x="257" y="831"/>
                    </a:lnTo>
                    <a:lnTo>
                      <a:pt x="390" y="892"/>
                    </a:lnTo>
                    <a:lnTo>
                      <a:pt x="359" y="287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1636934" y="2938990"/>
                <a:ext cx="28808" cy="6501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975" extrusionOk="0">
                    <a:moveTo>
                      <a:pt x="83" y="0"/>
                    </a:moveTo>
                    <a:lnTo>
                      <a:pt x="1" y="41"/>
                    </a:lnTo>
                    <a:lnTo>
                      <a:pt x="298" y="420"/>
                    </a:lnTo>
                    <a:lnTo>
                      <a:pt x="349" y="974"/>
                    </a:lnTo>
                    <a:lnTo>
                      <a:pt x="431" y="974"/>
                    </a:lnTo>
                    <a:lnTo>
                      <a:pt x="380" y="379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1659540" y="2923920"/>
                <a:ext cx="23940" cy="33541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03" extrusionOk="0">
                    <a:moveTo>
                      <a:pt x="0" y="1"/>
                    </a:moveTo>
                    <a:lnTo>
                      <a:pt x="123" y="288"/>
                    </a:lnTo>
                    <a:lnTo>
                      <a:pt x="349" y="503"/>
                    </a:lnTo>
                    <a:lnTo>
                      <a:pt x="359" y="39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85E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1308114" y="3830414"/>
                <a:ext cx="214726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1087" extrusionOk="0">
                    <a:moveTo>
                      <a:pt x="698" y="0"/>
                    </a:moveTo>
                    <a:cubicBezTo>
                      <a:pt x="319" y="0"/>
                      <a:pt x="1" y="318"/>
                      <a:pt x="1" y="707"/>
                    </a:cubicBezTo>
                    <a:lnTo>
                      <a:pt x="1" y="1087"/>
                    </a:lnTo>
                    <a:lnTo>
                      <a:pt x="3220" y="1087"/>
                    </a:lnTo>
                    <a:lnTo>
                      <a:pt x="3220" y="707"/>
                    </a:lnTo>
                    <a:cubicBezTo>
                      <a:pt x="3220" y="318"/>
                      <a:pt x="2912" y="0"/>
                      <a:pt x="2523" y="0"/>
                    </a:cubicBez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1297178" y="2389319"/>
                <a:ext cx="103295" cy="10449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567" extrusionOk="0">
                    <a:moveTo>
                      <a:pt x="401" y="1"/>
                    </a:moveTo>
                    <a:lnTo>
                      <a:pt x="1" y="391"/>
                    </a:lnTo>
                    <a:cubicBezTo>
                      <a:pt x="1" y="391"/>
                      <a:pt x="349" y="1375"/>
                      <a:pt x="718" y="1539"/>
                    </a:cubicBezTo>
                    <a:cubicBezTo>
                      <a:pt x="760" y="1558"/>
                      <a:pt x="803" y="1566"/>
                      <a:pt x="847" y="1566"/>
                    </a:cubicBezTo>
                    <a:cubicBezTo>
                      <a:pt x="1180" y="1566"/>
                      <a:pt x="1549" y="1077"/>
                      <a:pt x="1549" y="1077"/>
                    </a:cubicBezTo>
                    <a:cubicBezTo>
                      <a:pt x="1118" y="903"/>
                      <a:pt x="401" y="1"/>
                      <a:pt x="4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1400405" y="2409191"/>
                <a:ext cx="55482" cy="709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064" extrusionOk="0">
                    <a:moveTo>
                      <a:pt x="134" y="0"/>
                    </a:moveTo>
                    <a:lnTo>
                      <a:pt x="1" y="779"/>
                    </a:lnTo>
                    <a:lnTo>
                      <a:pt x="42" y="831"/>
                    </a:lnTo>
                    <a:cubicBezTo>
                      <a:pt x="42" y="831"/>
                      <a:pt x="251" y="1063"/>
                      <a:pt x="474" y="1063"/>
                    </a:cubicBezTo>
                    <a:cubicBezTo>
                      <a:pt x="508" y="1063"/>
                      <a:pt x="541" y="1058"/>
                      <a:pt x="575" y="1046"/>
                    </a:cubicBezTo>
                    <a:cubicBezTo>
                      <a:pt x="831" y="954"/>
                      <a:pt x="380" y="257"/>
                      <a:pt x="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4028233" y="4146894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103" y="523"/>
                      <a:pt x="1" y="1169"/>
                    </a:cubicBezTo>
                    <a:lnTo>
                      <a:pt x="1" y="1220"/>
                    </a:lnTo>
                    <a:lnTo>
                      <a:pt x="1" y="2625"/>
                    </a:lnTo>
                    <a:lnTo>
                      <a:pt x="1" y="2635"/>
                    </a:lnTo>
                    <a:lnTo>
                      <a:pt x="1" y="2656"/>
                    </a:lnTo>
                    <a:cubicBezTo>
                      <a:pt x="4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76"/>
                    </a:cubicBezTo>
                    <a:lnTo>
                      <a:pt x="9063" y="2666"/>
                    </a:lnTo>
                    <a:lnTo>
                      <a:pt x="9063" y="2635"/>
                    </a:lnTo>
                    <a:cubicBezTo>
                      <a:pt x="9063" y="2625"/>
                      <a:pt x="9063" y="2604"/>
                      <a:pt x="9063" y="2594"/>
                    </a:cubicBezTo>
                    <a:lnTo>
                      <a:pt x="9063" y="1220"/>
                    </a:lnTo>
                    <a:lnTo>
                      <a:pt x="9063" y="1169"/>
                    </a:lnTo>
                    <a:cubicBezTo>
                      <a:pt x="8971" y="513"/>
                      <a:pt x="6982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028233" y="4229581"/>
                <a:ext cx="605100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60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6"/>
                    </a:lnTo>
                    <a:cubicBezTo>
                      <a:pt x="42" y="2072"/>
                      <a:pt x="2061" y="2605"/>
                      <a:pt x="4542" y="2605"/>
                    </a:cubicBezTo>
                    <a:cubicBezTo>
                      <a:pt x="6992" y="2605"/>
                      <a:pt x="8981" y="2092"/>
                      <a:pt x="9073" y="1436"/>
                    </a:cubicBezTo>
                    <a:lnTo>
                      <a:pt x="9073" y="1426"/>
                    </a:lnTo>
                    <a:lnTo>
                      <a:pt x="9073" y="1395"/>
                    </a:ln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1" y="677"/>
                      <a:pt x="6992" y="1200"/>
                      <a:pt x="4542" y="1200"/>
                    </a:cubicBezTo>
                    <a:cubicBezTo>
                      <a:pt x="206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43"/>
              <p:cNvSpPr/>
              <p:nvPr/>
            </p:nvSpPr>
            <p:spPr>
              <a:xfrm>
                <a:off x="4028233" y="4224847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3"/>
              <p:cNvSpPr/>
              <p:nvPr/>
            </p:nvSpPr>
            <p:spPr>
              <a:xfrm>
                <a:off x="4110921" y="4170833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7" y="1671"/>
                      <a:pt x="6603" y="1292"/>
                      <a:pt x="6603" y="841"/>
                    </a:cubicBezTo>
                    <a:cubicBezTo>
                      <a:pt x="6603" y="380"/>
                      <a:pt x="5127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3"/>
              <p:cNvSpPr/>
              <p:nvPr/>
            </p:nvSpPr>
            <p:spPr>
              <a:xfrm>
                <a:off x="4038502" y="4267857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872"/>
                    </a:lnTo>
                    <a:cubicBezTo>
                      <a:pt x="0" y="934"/>
                      <a:pt x="52" y="995"/>
                      <a:pt x="123" y="995"/>
                    </a:cubicBezTo>
                    <a:cubicBezTo>
                      <a:pt x="185" y="995"/>
                      <a:pt x="246" y="934"/>
                      <a:pt x="246" y="872"/>
                    </a:cubicBezTo>
                    <a:lnTo>
                      <a:pt x="246" y="11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3"/>
              <p:cNvSpPr/>
              <p:nvPr/>
            </p:nvSpPr>
            <p:spPr>
              <a:xfrm>
                <a:off x="4063775" y="4281527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3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3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3"/>
              <p:cNvSpPr/>
              <p:nvPr/>
            </p:nvSpPr>
            <p:spPr>
              <a:xfrm>
                <a:off x="4091783" y="4292530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62" y="1076"/>
                      <a:pt x="124" y="1076"/>
                    </a:cubicBezTo>
                    <a:cubicBezTo>
                      <a:pt x="185" y="1076"/>
                      <a:pt x="237" y="1025"/>
                      <a:pt x="247" y="953"/>
                    </a:cubicBezTo>
                    <a:lnTo>
                      <a:pt x="24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3"/>
              <p:cNvSpPr/>
              <p:nvPr/>
            </p:nvSpPr>
            <p:spPr>
              <a:xfrm>
                <a:off x="4123258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953"/>
                    </a:lnTo>
                    <a:cubicBezTo>
                      <a:pt x="1" y="1015"/>
                      <a:pt x="62" y="1066"/>
                      <a:pt x="124" y="1066"/>
                    </a:cubicBezTo>
                    <a:cubicBezTo>
                      <a:pt x="185" y="1066"/>
                      <a:pt x="236" y="1015"/>
                      <a:pt x="247" y="953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3"/>
              <p:cNvSpPr/>
              <p:nvPr/>
            </p:nvSpPr>
            <p:spPr>
              <a:xfrm>
                <a:off x="4149931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0" y="1056"/>
                      <a:pt x="62" y="1118"/>
                      <a:pt x="134" y="1118"/>
                    </a:cubicBezTo>
                    <a:cubicBezTo>
                      <a:pt x="205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62"/>
                      <a:pt x="20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3"/>
              <p:cNvSpPr/>
              <p:nvPr/>
            </p:nvSpPr>
            <p:spPr>
              <a:xfrm>
                <a:off x="4183407" y="4312269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37" y="0"/>
                    </a:moveTo>
                    <a:cubicBezTo>
                      <a:pt x="133" y="0"/>
                      <a:pt x="128" y="1"/>
                      <a:pt x="124" y="1"/>
                    </a:cubicBezTo>
                    <a:cubicBezTo>
                      <a:pt x="52" y="1"/>
                      <a:pt x="1" y="53"/>
                      <a:pt x="1" y="124"/>
                    </a:cubicBezTo>
                    <a:lnTo>
                      <a:pt x="1" y="996"/>
                    </a:lnTo>
                    <a:cubicBezTo>
                      <a:pt x="1" y="1067"/>
                      <a:pt x="52" y="1119"/>
                      <a:pt x="124" y="1119"/>
                    </a:cubicBezTo>
                    <a:cubicBezTo>
                      <a:pt x="129" y="1120"/>
                      <a:pt x="134" y="1120"/>
                      <a:pt x="139" y="1120"/>
                    </a:cubicBezTo>
                    <a:cubicBezTo>
                      <a:pt x="195" y="1120"/>
                      <a:pt x="247" y="1072"/>
                      <a:pt x="247" y="1006"/>
                    </a:cubicBezTo>
                    <a:lnTo>
                      <a:pt x="247" y="124"/>
                    </a:lnTo>
                    <a:cubicBezTo>
                      <a:pt x="247" y="58"/>
                      <a:pt x="194" y="0"/>
                      <a:pt x="137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3"/>
              <p:cNvSpPr/>
              <p:nvPr/>
            </p:nvSpPr>
            <p:spPr>
              <a:xfrm>
                <a:off x="4218283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62"/>
                      <a:pt x="0" y="134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34"/>
                    </a:lnTo>
                    <a:cubicBezTo>
                      <a:pt x="247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3"/>
              <p:cNvSpPr/>
              <p:nvPr/>
            </p:nvSpPr>
            <p:spPr>
              <a:xfrm>
                <a:off x="4251092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3"/>
              <p:cNvSpPr/>
              <p:nvPr/>
            </p:nvSpPr>
            <p:spPr>
              <a:xfrm>
                <a:off x="4289368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34" y="0"/>
                    </a:moveTo>
                    <a:cubicBezTo>
                      <a:pt x="6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1" y="1077"/>
                      <a:pt x="62" y="1128"/>
                      <a:pt x="13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>
                <a:off x="432151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3" y="1128"/>
                    </a:cubicBezTo>
                    <a:cubicBezTo>
                      <a:pt x="185" y="1118"/>
                      <a:pt x="236" y="1066"/>
                      <a:pt x="246" y="100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3"/>
              <p:cNvSpPr/>
              <p:nvPr/>
            </p:nvSpPr>
            <p:spPr>
              <a:xfrm>
                <a:off x="4356386" y="4317803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1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1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3"/>
              <p:cNvSpPr/>
              <p:nvPr/>
            </p:nvSpPr>
            <p:spPr>
              <a:xfrm>
                <a:off x="4555305" y="4291797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0" y="995"/>
                      <a:pt x="52" y="1057"/>
                      <a:pt x="123" y="1057"/>
                    </a:cubicBezTo>
                    <a:cubicBezTo>
                      <a:pt x="185" y="1057"/>
                      <a:pt x="236" y="995"/>
                      <a:pt x="236" y="934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>
                <a:off x="4523830" y="4300732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53"/>
                    </a:lnTo>
                    <a:cubicBezTo>
                      <a:pt x="11" y="1015"/>
                      <a:pt x="62" y="1066"/>
                      <a:pt x="124" y="1066"/>
                    </a:cubicBezTo>
                    <a:cubicBezTo>
                      <a:pt x="196" y="106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3"/>
              <p:cNvSpPr/>
              <p:nvPr/>
            </p:nvSpPr>
            <p:spPr>
              <a:xfrm>
                <a:off x="4495823" y="4306867"/>
                <a:ext cx="171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8" extrusionOk="0">
                    <a:moveTo>
                      <a:pt x="134" y="0"/>
                    </a:moveTo>
                    <a:cubicBezTo>
                      <a:pt x="62" y="0"/>
                      <a:pt x="11" y="52"/>
                      <a:pt x="11" y="123"/>
                    </a:cubicBezTo>
                    <a:lnTo>
                      <a:pt x="11" y="984"/>
                    </a:lnTo>
                    <a:cubicBezTo>
                      <a:pt x="1" y="1056"/>
                      <a:pt x="62" y="1118"/>
                      <a:pt x="134" y="1118"/>
                    </a:cubicBezTo>
                    <a:cubicBezTo>
                      <a:pt x="206" y="1118"/>
                      <a:pt x="257" y="1056"/>
                      <a:pt x="257" y="984"/>
                    </a:cubicBezTo>
                    <a:lnTo>
                      <a:pt x="257" y="123"/>
                    </a:lnTo>
                    <a:cubicBezTo>
                      <a:pt x="257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3"/>
              <p:cNvSpPr/>
              <p:nvPr/>
            </p:nvSpPr>
            <p:spPr>
              <a:xfrm>
                <a:off x="4463681" y="4312335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13"/>
                    </a:cubicBezTo>
                    <a:lnTo>
                      <a:pt x="1" y="995"/>
                    </a:lnTo>
                    <a:cubicBezTo>
                      <a:pt x="1" y="1066"/>
                      <a:pt x="52" y="1118"/>
                      <a:pt x="124" y="1118"/>
                    </a:cubicBezTo>
                    <a:cubicBezTo>
                      <a:pt x="185" y="1118"/>
                      <a:pt x="237" y="1066"/>
                      <a:pt x="237" y="995"/>
                    </a:cubicBezTo>
                    <a:lnTo>
                      <a:pt x="237" y="113"/>
                    </a:lnTo>
                    <a:cubicBezTo>
                      <a:pt x="23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3"/>
              <p:cNvSpPr/>
              <p:nvPr/>
            </p:nvSpPr>
            <p:spPr>
              <a:xfrm>
                <a:off x="4428138" y="431506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23"/>
                    </a:cubicBezTo>
                    <a:lnTo>
                      <a:pt x="1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3"/>
              <p:cNvSpPr/>
              <p:nvPr/>
            </p:nvSpPr>
            <p:spPr>
              <a:xfrm>
                <a:off x="4395330" y="4317803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62" y="1128"/>
                      <a:pt x="124" y="1128"/>
                    </a:cubicBezTo>
                    <a:cubicBezTo>
                      <a:pt x="195" y="111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>
                <a:off x="4019364" y="4008126"/>
                <a:ext cx="6050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5" extrusionOk="0">
                    <a:moveTo>
                      <a:pt x="4542" y="0"/>
                    </a:moveTo>
                    <a:cubicBezTo>
                      <a:pt x="2092" y="0"/>
                      <a:pt x="103" y="523"/>
                      <a:pt x="11" y="1169"/>
                    </a:cubicBezTo>
                    <a:lnTo>
                      <a:pt x="11" y="1220"/>
                    </a:lnTo>
                    <a:lnTo>
                      <a:pt x="0" y="1210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5"/>
                    </a:lnTo>
                    <a:cubicBezTo>
                      <a:pt x="41" y="3312"/>
                      <a:pt x="2061" y="3845"/>
                      <a:pt x="4542" y="3845"/>
                    </a:cubicBezTo>
                    <a:cubicBezTo>
                      <a:pt x="6992" y="3845"/>
                      <a:pt x="8981" y="3322"/>
                      <a:pt x="9073" y="2676"/>
                    </a:cubicBezTo>
                    <a:lnTo>
                      <a:pt x="9073" y="2666"/>
                    </a:lnTo>
                    <a:cubicBezTo>
                      <a:pt x="9073" y="2656"/>
                      <a:pt x="9073" y="2635"/>
                      <a:pt x="9073" y="2625"/>
                    </a:cubicBezTo>
                    <a:lnTo>
                      <a:pt x="9073" y="2594"/>
                    </a:lnTo>
                    <a:lnTo>
                      <a:pt x="9073" y="1220"/>
                    </a:lnTo>
                    <a:lnTo>
                      <a:pt x="9073" y="1169"/>
                    </a:lnTo>
                    <a:cubicBezTo>
                      <a:pt x="8970" y="513"/>
                      <a:pt x="6982" y="0"/>
                      <a:pt x="4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>
                <a:off x="4020031" y="4090146"/>
                <a:ext cx="604366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15" extrusionOk="0">
                    <a:moveTo>
                      <a:pt x="1" y="1"/>
                    </a:moveTo>
                    <a:lnTo>
                      <a:pt x="1" y="1385"/>
                    </a:lnTo>
                    <a:lnTo>
                      <a:pt x="1" y="1395"/>
                    </a:lnTo>
                    <a:lnTo>
                      <a:pt x="1" y="1405"/>
                    </a:lnTo>
                    <a:lnTo>
                      <a:pt x="1" y="1415"/>
                    </a:lnTo>
                    <a:cubicBezTo>
                      <a:pt x="42" y="2082"/>
                      <a:pt x="2051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405"/>
                      <a:pt x="9063" y="1395"/>
                    </a:cubicBezTo>
                    <a:lnTo>
                      <a:pt x="9063" y="1364"/>
                    </a:lnTo>
                    <a:lnTo>
                      <a:pt x="9063" y="2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>
                <a:off x="4020031" y="408607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51"/>
                    </a:lnTo>
                    <a:lnTo>
                      <a:pt x="1" y="5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>
                <a:off x="4102052" y="4032065"/>
                <a:ext cx="440321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1" extrusionOk="0">
                    <a:moveTo>
                      <a:pt x="330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69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3"/>
              <p:cNvSpPr/>
              <p:nvPr/>
            </p:nvSpPr>
            <p:spPr>
              <a:xfrm>
                <a:off x="4029633" y="4129089"/>
                <a:ext cx="16471" cy="66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6" extrusionOk="0">
                    <a:moveTo>
                      <a:pt x="123" y="1"/>
                    </a:moveTo>
                    <a:cubicBezTo>
                      <a:pt x="62" y="1"/>
                      <a:pt x="10" y="52"/>
                      <a:pt x="0" y="124"/>
                    </a:cubicBezTo>
                    <a:lnTo>
                      <a:pt x="0" y="872"/>
                    </a:lnTo>
                    <a:cubicBezTo>
                      <a:pt x="10" y="944"/>
                      <a:pt x="62" y="995"/>
                      <a:pt x="123" y="995"/>
                    </a:cubicBezTo>
                    <a:cubicBezTo>
                      <a:pt x="195" y="995"/>
                      <a:pt x="246" y="944"/>
                      <a:pt x="246" y="872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3"/>
              <p:cNvSpPr/>
              <p:nvPr/>
            </p:nvSpPr>
            <p:spPr>
              <a:xfrm>
                <a:off x="4054240" y="4142693"/>
                <a:ext cx="17138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0" extrusionOk="0">
                    <a:moveTo>
                      <a:pt x="118" y="1"/>
                    </a:moveTo>
                    <a:cubicBezTo>
                      <a:pt x="53" y="1"/>
                      <a:pt x="1" y="58"/>
                      <a:pt x="10" y="125"/>
                    </a:cubicBezTo>
                    <a:lnTo>
                      <a:pt x="10" y="945"/>
                    </a:lnTo>
                    <a:cubicBezTo>
                      <a:pt x="1" y="1012"/>
                      <a:pt x="53" y="1069"/>
                      <a:pt x="118" y="1069"/>
                    </a:cubicBezTo>
                    <a:cubicBezTo>
                      <a:pt x="123" y="1069"/>
                      <a:pt x="128" y="1069"/>
                      <a:pt x="133" y="1068"/>
                    </a:cubicBezTo>
                    <a:cubicBezTo>
                      <a:pt x="205" y="1068"/>
                      <a:pt x="256" y="1017"/>
                      <a:pt x="256" y="945"/>
                    </a:cubicBezTo>
                    <a:lnTo>
                      <a:pt x="256" y="125"/>
                    </a:lnTo>
                    <a:cubicBezTo>
                      <a:pt x="256" y="53"/>
                      <a:pt x="195" y="2"/>
                      <a:pt x="133" y="2"/>
                    </a:cubicBezTo>
                    <a:cubicBezTo>
                      <a:pt x="128" y="1"/>
                      <a:pt x="123" y="1"/>
                      <a:pt x="11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3"/>
              <p:cNvSpPr/>
              <p:nvPr/>
            </p:nvSpPr>
            <p:spPr>
              <a:xfrm>
                <a:off x="4082914" y="4152362"/>
                <a:ext cx="17138" cy="73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9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1" y="134"/>
                    </a:cubicBezTo>
                    <a:lnTo>
                      <a:pt x="11" y="974"/>
                    </a:lnTo>
                    <a:cubicBezTo>
                      <a:pt x="1" y="1036"/>
                      <a:pt x="62" y="1097"/>
                      <a:pt x="124" y="1097"/>
                    </a:cubicBezTo>
                    <a:cubicBezTo>
                      <a:pt x="195" y="1097"/>
                      <a:pt x="257" y="1036"/>
                      <a:pt x="247" y="974"/>
                    </a:cubicBezTo>
                    <a:lnTo>
                      <a:pt x="247" y="134"/>
                    </a:lnTo>
                    <a:cubicBezTo>
                      <a:pt x="25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3"/>
              <p:cNvSpPr/>
              <p:nvPr/>
            </p:nvSpPr>
            <p:spPr>
              <a:xfrm>
                <a:off x="4115056" y="4161897"/>
                <a:ext cx="15804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85" y="1067"/>
                      <a:pt x="236" y="1016"/>
                      <a:pt x="236" y="944"/>
                    </a:cubicBezTo>
                    <a:lnTo>
                      <a:pt x="236" y="11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3"/>
              <p:cNvSpPr/>
              <p:nvPr/>
            </p:nvSpPr>
            <p:spPr>
              <a:xfrm>
                <a:off x="4141729" y="4168766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4" y="0"/>
                    </a:moveTo>
                    <a:cubicBezTo>
                      <a:pt x="62" y="0"/>
                      <a:pt x="0" y="52"/>
                      <a:pt x="0" y="124"/>
                    </a:cubicBezTo>
                    <a:lnTo>
                      <a:pt x="0" y="985"/>
                    </a:lnTo>
                    <a:cubicBezTo>
                      <a:pt x="0" y="1056"/>
                      <a:pt x="62" y="1108"/>
                      <a:pt x="134" y="1108"/>
                    </a:cubicBezTo>
                    <a:cubicBezTo>
                      <a:pt x="195" y="1108"/>
                      <a:pt x="257" y="1046"/>
                      <a:pt x="246" y="985"/>
                    </a:cubicBezTo>
                    <a:lnTo>
                      <a:pt x="246" y="124"/>
                    </a:lnTo>
                    <a:cubicBezTo>
                      <a:pt x="246" y="52"/>
                      <a:pt x="195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3"/>
              <p:cNvSpPr/>
              <p:nvPr/>
            </p:nvSpPr>
            <p:spPr>
              <a:xfrm>
                <a:off x="4174538" y="4172900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76"/>
                      <a:pt x="257" y="1005"/>
                    </a:cubicBezTo>
                    <a:lnTo>
                      <a:pt x="257" y="123"/>
                    </a:lnTo>
                    <a:cubicBezTo>
                      <a:pt x="257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43"/>
              <p:cNvSpPr/>
              <p:nvPr/>
            </p:nvSpPr>
            <p:spPr>
              <a:xfrm>
                <a:off x="4210081" y="4176968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18"/>
                    </a:cubicBezTo>
                    <a:cubicBezTo>
                      <a:pt x="185" y="1118"/>
                      <a:pt x="246" y="1056"/>
                      <a:pt x="246" y="995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43"/>
              <p:cNvSpPr/>
              <p:nvPr/>
            </p:nvSpPr>
            <p:spPr>
              <a:xfrm>
                <a:off x="4242289" y="4178902"/>
                <a:ext cx="17071" cy="75351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130" extrusionOk="0">
                    <a:moveTo>
                      <a:pt x="114" y="1"/>
                    </a:moveTo>
                    <a:cubicBezTo>
                      <a:pt x="51" y="1"/>
                      <a:pt x="0" y="49"/>
                      <a:pt x="10" y="115"/>
                    </a:cubicBezTo>
                    <a:lnTo>
                      <a:pt x="10" y="997"/>
                    </a:lnTo>
                    <a:cubicBezTo>
                      <a:pt x="10" y="1068"/>
                      <a:pt x="61" y="1130"/>
                      <a:pt x="133" y="1130"/>
                    </a:cubicBezTo>
                    <a:cubicBezTo>
                      <a:pt x="204" y="1120"/>
                      <a:pt x="256" y="1068"/>
                      <a:pt x="256" y="997"/>
                    </a:cubicBezTo>
                    <a:lnTo>
                      <a:pt x="256" y="115"/>
                    </a:lnTo>
                    <a:cubicBezTo>
                      <a:pt x="256" y="54"/>
                      <a:pt x="194" y="2"/>
                      <a:pt x="133" y="2"/>
                    </a:cubicBezTo>
                    <a:cubicBezTo>
                      <a:pt x="126" y="1"/>
                      <a:pt x="120" y="1"/>
                      <a:pt x="11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3"/>
              <p:cNvSpPr/>
              <p:nvPr/>
            </p:nvSpPr>
            <p:spPr>
              <a:xfrm>
                <a:off x="4281166" y="417896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08" y="0"/>
                    </a:moveTo>
                    <a:cubicBezTo>
                      <a:pt x="45" y="0"/>
                      <a:pt x="1" y="57"/>
                      <a:pt x="1" y="114"/>
                    </a:cubicBezTo>
                    <a:lnTo>
                      <a:pt x="1" y="996"/>
                    </a:lnTo>
                    <a:cubicBezTo>
                      <a:pt x="1" y="1067"/>
                      <a:pt x="52" y="1129"/>
                      <a:pt x="124" y="1129"/>
                    </a:cubicBezTo>
                    <a:cubicBezTo>
                      <a:pt x="195" y="1119"/>
                      <a:pt x="247" y="1067"/>
                      <a:pt x="247" y="996"/>
                    </a:cubicBezTo>
                    <a:lnTo>
                      <a:pt x="247" y="114"/>
                    </a:lnTo>
                    <a:cubicBezTo>
                      <a:pt x="247" y="53"/>
                      <a:pt x="185" y="1"/>
                      <a:pt x="124" y="1"/>
                    </a:cubicBezTo>
                    <a:cubicBezTo>
                      <a:pt x="118" y="1"/>
                      <a:pt x="113" y="0"/>
                      <a:pt x="10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3"/>
              <p:cNvSpPr/>
              <p:nvPr/>
            </p:nvSpPr>
            <p:spPr>
              <a:xfrm>
                <a:off x="4312641" y="4178968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3" y="1"/>
                    </a:cubicBezTo>
                    <a:cubicBezTo>
                      <a:pt x="62" y="1"/>
                      <a:pt x="0" y="53"/>
                      <a:pt x="0" y="114"/>
                    </a:cubicBezTo>
                    <a:lnTo>
                      <a:pt x="0" y="996"/>
                    </a:lnTo>
                    <a:cubicBezTo>
                      <a:pt x="0" y="1067"/>
                      <a:pt x="62" y="1119"/>
                      <a:pt x="123" y="1129"/>
                    </a:cubicBezTo>
                    <a:cubicBezTo>
                      <a:pt x="195" y="1129"/>
                      <a:pt x="256" y="1067"/>
                      <a:pt x="256" y="996"/>
                    </a:cubicBezTo>
                    <a:lnTo>
                      <a:pt x="256" y="114"/>
                    </a:lnTo>
                    <a:cubicBezTo>
                      <a:pt x="247" y="57"/>
                      <a:pt x="202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3"/>
              <p:cNvSpPr/>
              <p:nvPr/>
            </p:nvSpPr>
            <p:spPr>
              <a:xfrm>
                <a:off x="4347517" y="4179035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2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3"/>
              <p:cNvSpPr/>
              <p:nvPr/>
            </p:nvSpPr>
            <p:spPr>
              <a:xfrm>
                <a:off x="4574444" y="4142759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4" y="1"/>
                    </a:moveTo>
                    <a:cubicBezTo>
                      <a:pt x="52" y="1"/>
                      <a:pt x="0" y="52"/>
                      <a:pt x="0" y="11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4" y="1067"/>
                    </a:cubicBezTo>
                    <a:cubicBezTo>
                      <a:pt x="195" y="1067"/>
                      <a:pt x="247" y="1016"/>
                      <a:pt x="247" y="944"/>
                    </a:cubicBezTo>
                    <a:lnTo>
                      <a:pt x="247" y="114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4546436" y="4153029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3" y="1"/>
                    </a:moveTo>
                    <a:cubicBezTo>
                      <a:pt x="51" y="1"/>
                      <a:pt x="0" y="52"/>
                      <a:pt x="0" y="124"/>
                    </a:cubicBezTo>
                    <a:lnTo>
                      <a:pt x="0" y="934"/>
                    </a:lnTo>
                    <a:cubicBezTo>
                      <a:pt x="10" y="995"/>
                      <a:pt x="62" y="1046"/>
                      <a:pt x="123" y="1057"/>
                    </a:cubicBezTo>
                    <a:cubicBezTo>
                      <a:pt x="185" y="1057"/>
                      <a:pt x="246" y="995"/>
                      <a:pt x="246" y="934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4514961" y="4161231"/>
                <a:ext cx="171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78" extrusionOk="0">
                    <a:moveTo>
                      <a:pt x="134" y="1"/>
                    </a:moveTo>
                    <a:cubicBezTo>
                      <a:pt x="6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54"/>
                    </a:cubicBezTo>
                    <a:lnTo>
                      <a:pt x="247" y="124"/>
                    </a:lnTo>
                    <a:cubicBezTo>
                      <a:pt x="257" y="6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4487621" y="4168766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4"/>
                    </a:cubicBezTo>
                    <a:lnTo>
                      <a:pt x="1" y="985"/>
                    </a:lnTo>
                    <a:cubicBezTo>
                      <a:pt x="1" y="1046"/>
                      <a:pt x="52" y="1108"/>
                      <a:pt x="124" y="1108"/>
                    </a:cubicBezTo>
                    <a:cubicBezTo>
                      <a:pt x="185" y="1108"/>
                      <a:pt x="247" y="1056"/>
                      <a:pt x="247" y="985"/>
                    </a:cubicBezTo>
                    <a:lnTo>
                      <a:pt x="247" y="124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4454812" y="4172900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2" y="1128"/>
                      <a:pt x="124" y="1128"/>
                    </a:cubicBezTo>
                    <a:cubicBezTo>
                      <a:pt x="185" y="1128"/>
                      <a:pt x="247" y="1066"/>
                      <a:pt x="247" y="1005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4419936" y="4176968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6"/>
                      <a:pt x="52" y="1118"/>
                      <a:pt x="124" y="1118"/>
                    </a:cubicBezTo>
                    <a:cubicBezTo>
                      <a:pt x="185" y="1118"/>
                      <a:pt x="236" y="1056"/>
                      <a:pt x="236" y="99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3"/>
              <p:cNvSpPr/>
              <p:nvPr/>
            </p:nvSpPr>
            <p:spPr>
              <a:xfrm>
                <a:off x="4387127" y="4178368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47" y="1076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3"/>
              <p:cNvSpPr/>
              <p:nvPr/>
            </p:nvSpPr>
            <p:spPr>
              <a:xfrm>
                <a:off x="4169070" y="4059338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3"/>
                    </a:moveTo>
                    <a:cubicBezTo>
                      <a:pt x="3369" y="113"/>
                      <a:pt x="3387" y="113"/>
                      <a:pt x="3404" y="114"/>
                    </a:cubicBezTo>
                    <a:cubicBezTo>
                      <a:pt x="3660" y="114"/>
                      <a:pt x="3855" y="155"/>
                      <a:pt x="3927" y="237"/>
                    </a:cubicBezTo>
                    <a:lnTo>
                      <a:pt x="2809" y="258"/>
                    </a:lnTo>
                    <a:cubicBezTo>
                      <a:pt x="2978" y="164"/>
                      <a:pt x="3165" y="113"/>
                      <a:pt x="3352" y="113"/>
                    </a:cubicBezTo>
                    <a:close/>
                    <a:moveTo>
                      <a:pt x="3957" y="26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57" y="360"/>
                      <a:pt x="3947" y="381"/>
                    </a:cubicBezTo>
                    <a:lnTo>
                      <a:pt x="2553" y="422"/>
                    </a:lnTo>
                    <a:cubicBezTo>
                      <a:pt x="2625" y="381"/>
                      <a:pt x="2686" y="340"/>
                      <a:pt x="2738" y="299"/>
                    </a:cubicBezTo>
                    <a:lnTo>
                      <a:pt x="3957" y="268"/>
                    </a:lnTo>
                    <a:close/>
                    <a:moveTo>
                      <a:pt x="2174" y="319"/>
                    </a:moveTo>
                    <a:lnTo>
                      <a:pt x="2163" y="329"/>
                    </a:lnTo>
                    <a:cubicBezTo>
                      <a:pt x="2102" y="360"/>
                      <a:pt x="2040" y="401"/>
                      <a:pt x="1979" y="432"/>
                    </a:cubicBezTo>
                    <a:lnTo>
                      <a:pt x="667" y="463"/>
                    </a:lnTo>
                    <a:cubicBezTo>
                      <a:pt x="656" y="452"/>
                      <a:pt x="656" y="432"/>
                      <a:pt x="656" y="411"/>
                    </a:cubicBezTo>
                    <a:cubicBezTo>
                      <a:pt x="656" y="391"/>
                      <a:pt x="656" y="370"/>
                      <a:pt x="667" y="350"/>
                    </a:cubicBezTo>
                    <a:lnTo>
                      <a:pt x="2174" y="319"/>
                    </a:lnTo>
                    <a:close/>
                    <a:moveTo>
                      <a:pt x="1917" y="463"/>
                    </a:moveTo>
                    <a:lnTo>
                      <a:pt x="1917" y="463"/>
                    </a:lnTo>
                    <a:cubicBezTo>
                      <a:pt x="1723" y="565"/>
                      <a:pt x="1507" y="616"/>
                      <a:pt x="1292" y="616"/>
                    </a:cubicBezTo>
                    <a:cubicBezTo>
                      <a:pt x="1269" y="617"/>
                      <a:pt x="1246" y="617"/>
                      <a:pt x="1224" y="617"/>
                    </a:cubicBezTo>
                    <a:cubicBezTo>
                      <a:pt x="946" y="617"/>
                      <a:pt x="773" y="560"/>
                      <a:pt x="697" y="493"/>
                    </a:cubicBezTo>
                    <a:lnTo>
                      <a:pt x="1917" y="463"/>
                    </a:lnTo>
                    <a:close/>
                    <a:moveTo>
                      <a:pt x="3182" y="1"/>
                    </a:moveTo>
                    <a:cubicBezTo>
                      <a:pt x="2849" y="1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4"/>
                      <a:pt x="1733" y="63"/>
                    </a:cubicBezTo>
                    <a:lnTo>
                      <a:pt x="1733" y="32"/>
                    </a:lnTo>
                    <a:cubicBezTo>
                      <a:pt x="1067" y="53"/>
                      <a:pt x="790" y="53"/>
                      <a:pt x="595" y="53"/>
                    </a:cubicBezTo>
                    <a:lnTo>
                      <a:pt x="595" y="94"/>
                    </a:lnTo>
                    <a:cubicBezTo>
                      <a:pt x="728" y="94"/>
                      <a:pt x="800" y="104"/>
                      <a:pt x="800" y="124"/>
                    </a:cubicBezTo>
                    <a:cubicBezTo>
                      <a:pt x="800" y="135"/>
                      <a:pt x="790" y="155"/>
                      <a:pt x="738" y="186"/>
                    </a:cubicBezTo>
                    <a:cubicBezTo>
                      <a:pt x="677" y="217"/>
                      <a:pt x="626" y="258"/>
                      <a:pt x="585" y="319"/>
                    </a:cubicBezTo>
                    <a:lnTo>
                      <a:pt x="0" y="340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1"/>
                      <a:pt x="564" y="401"/>
                      <a:pt x="564" y="422"/>
                    </a:cubicBezTo>
                    <a:lnTo>
                      <a:pt x="564" y="463"/>
                    </a:lnTo>
                    <a:lnTo>
                      <a:pt x="0" y="483"/>
                    </a:lnTo>
                    <a:lnTo>
                      <a:pt x="0" y="514"/>
                    </a:lnTo>
                    <a:lnTo>
                      <a:pt x="574" y="504"/>
                    </a:lnTo>
                    <a:cubicBezTo>
                      <a:pt x="643" y="651"/>
                      <a:pt x="930" y="771"/>
                      <a:pt x="1416" y="771"/>
                    </a:cubicBezTo>
                    <a:cubicBezTo>
                      <a:pt x="1436" y="771"/>
                      <a:pt x="1456" y="771"/>
                      <a:pt x="1477" y="770"/>
                    </a:cubicBezTo>
                    <a:cubicBezTo>
                      <a:pt x="1835" y="770"/>
                      <a:pt x="2194" y="657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3" y="545"/>
                      <a:pt x="3424" y="606"/>
                      <a:pt x="3066" y="627"/>
                    </a:cubicBezTo>
                    <a:lnTo>
                      <a:pt x="3066" y="668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6"/>
                      <a:pt x="3824" y="575"/>
                    </a:cubicBezTo>
                    <a:cubicBezTo>
                      <a:pt x="3824" y="565"/>
                      <a:pt x="3845" y="545"/>
                      <a:pt x="3896" y="514"/>
                    </a:cubicBezTo>
                    <a:cubicBezTo>
                      <a:pt x="3937" y="493"/>
                      <a:pt x="3988" y="463"/>
                      <a:pt x="4019" y="422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1"/>
                    </a:lnTo>
                    <a:cubicBezTo>
                      <a:pt x="4060" y="360"/>
                      <a:pt x="4060" y="329"/>
                      <a:pt x="4060" y="299"/>
                    </a:cubicBezTo>
                    <a:lnTo>
                      <a:pt x="4060" y="278"/>
                    </a:lnTo>
                    <a:lnTo>
                      <a:pt x="4644" y="268"/>
                    </a:lnTo>
                    <a:lnTo>
                      <a:pt x="4644" y="227"/>
                    </a:lnTo>
                    <a:lnTo>
                      <a:pt x="4050" y="247"/>
                    </a:lnTo>
                    <a:cubicBezTo>
                      <a:pt x="4001" y="110"/>
                      <a:pt x="3754" y="1"/>
                      <a:pt x="3292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1980158" y="4088079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31" y="1"/>
                    </a:moveTo>
                    <a:cubicBezTo>
                      <a:pt x="2091" y="1"/>
                      <a:pt x="103" y="513"/>
                      <a:pt x="0" y="1169"/>
                    </a:cubicBezTo>
                    <a:lnTo>
                      <a:pt x="0" y="1210"/>
                    </a:lnTo>
                    <a:lnTo>
                      <a:pt x="0" y="2646"/>
                    </a:lnTo>
                    <a:cubicBezTo>
                      <a:pt x="41" y="3312"/>
                      <a:pt x="2061" y="3845"/>
                      <a:pt x="4531" y="3845"/>
                    </a:cubicBezTo>
                    <a:cubicBezTo>
                      <a:pt x="6992" y="3845"/>
                      <a:pt x="8980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1980158" y="4170100"/>
                <a:ext cx="605033" cy="17444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2616" extrusionOk="0">
                    <a:moveTo>
                      <a:pt x="0" y="1"/>
                    </a:moveTo>
                    <a:lnTo>
                      <a:pt x="0" y="1416"/>
                    </a:lnTo>
                    <a:cubicBezTo>
                      <a:pt x="41" y="2072"/>
                      <a:pt x="2061" y="2615"/>
                      <a:pt x="4542" y="2615"/>
                    </a:cubicBezTo>
                    <a:cubicBezTo>
                      <a:pt x="6992" y="2615"/>
                      <a:pt x="8980" y="2092"/>
                      <a:pt x="9073" y="1436"/>
                    </a:cubicBezTo>
                    <a:lnTo>
                      <a:pt x="9073" y="1426"/>
                    </a:lnTo>
                    <a:cubicBezTo>
                      <a:pt x="9073" y="1416"/>
                      <a:pt x="9073" y="1405"/>
                      <a:pt x="9073" y="1395"/>
                    </a:cubicBezTo>
                    <a:cubicBezTo>
                      <a:pt x="9073" y="1385"/>
                      <a:pt x="9073" y="1375"/>
                      <a:pt x="9073" y="1364"/>
                    </a:cubicBezTo>
                    <a:lnTo>
                      <a:pt x="9073" y="21"/>
                    </a:lnTo>
                    <a:cubicBezTo>
                      <a:pt x="8980" y="678"/>
                      <a:pt x="6992" y="1200"/>
                      <a:pt x="4542" y="1200"/>
                    </a:cubicBezTo>
                    <a:cubicBezTo>
                      <a:pt x="2061" y="1200"/>
                      <a:pt x="41" y="66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258511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3"/>
              <p:cNvSpPr/>
              <p:nvPr/>
            </p:nvSpPr>
            <p:spPr>
              <a:xfrm>
                <a:off x="1980158" y="4166032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3"/>
              <p:cNvSpPr/>
              <p:nvPr/>
            </p:nvSpPr>
            <p:spPr>
              <a:xfrm>
                <a:off x="2062847" y="4111351"/>
                <a:ext cx="440321" cy="111493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72" extrusionOk="0">
                    <a:moveTo>
                      <a:pt x="3302" y="0"/>
                    </a:moveTo>
                    <a:cubicBezTo>
                      <a:pt x="1477" y="0"/>
                      <a:pt x="1" y="380"/>
                      <a:pt x="1" y="841"/>
                    </a:cubicBezTo>
                    <a:cubicBezTo>
                      <a:pt x="1" y="1292"/>
                      <a:pt x="1477" y="1671"/>
                      <a:pt x="3302" y="1671"/>
                    </a:cubicBezTo>
                    <a:cubicBezTo>
                      <a:pt x="5126" y="1671"/>
                      <a:pt x="6602" y="1292"/>
                      <a:pt x="6602" y="841"/>
                    </a:cubicBezTo>
                    <a:cubicBezTo>
                      <a:pt x="6602" y="380"/>
                      <a:pt x="5126" y="0"/>
                      <a:pt x="33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1990361" y="4209109"/>
                <a:ext cx="16471" cy="65682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85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861"/>
                    </a:lnTo>
                    <a:cubicBezTo>
                      <a:pt x="1" y="923"/>
                      <a:pt x="52" y="984"/>
                      <a:pt x="124" y="984"/>
                    </a:cubicBezTo>
                    <a:cubicBezTo>
                      <a:pt x="185" y="984"/>
                      <a:pt x="237" y="933"/>
                      <a:pt x="247" y="872"/>
                    </a:cubicBezTo>
                    <a:lnTo>
                      <a:pt x="247" y="123"/>
                    </a:lnTo>
                    <a:cubicBezTo>
                      <a:pt x="247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201570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10" y="52"/>
                      <a:pt x="0" y="123"/>
                    </a:cubicBezTo>
                    <a:lnTo>
                      <a:pt x="0" y="943"/>
                    </a:lnTo>
                    <a:cubicBezTo>
                      <a:pt x="0" y="1015"/>
                      <a:pt x="62" y="1067"/>
                      <a:pt x="123" y="1067"/>
                    </a:cubicBezTo>
                    <a:cubicBezTo>
                      <a:pt x="195" y="1067"/>
                      <a:pt x="246" y="100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2043708" y="4233049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25"/>
                      <a:pt x="62" y="1077"/>
                      <a:pt x="124" y="1077"/>
                    </a:cubicBezTo>
                    <a:cubicBezTo>
                      <a:pt x="195" y="1077"/>
                      <a:pt x="247" y="1025"/>
                      <a:pt x="247" y="954"/>
                    </a:cubicBezTo>
                    <a:lnTo>
                      <a:pt x="247" y="123"/>
                    </a:lnTo>
                    <a:cubicBezTo>
                      <a:pt x="247" y="51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2075183" y="42412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51" y="1066"/>
                      <a:pt x="113" y="1066"/>
                    </a:cubicBezTo>
                    <a:cubicBezTo>
                      <a:pt x="118" y="1067"/>
                      <a:pt x="123" y="1067"/>
                      <a:pt x="129" y="1067"/>
                    </a:cubicBezTo>
                    <a:cubicBezTo>
                      <a:pt x="193" y="1067"/>
                      <a:pt x="246" y="1010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2102524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11"/>
                      <a:pt x="10" y="6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1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6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2135333" y="4252187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77"/>
                      <a:pt x="246" y="101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2170875" y="425625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13" y="1"/>
                    </a:moveTo>
                    <a:cubicBezTo>
                      <a:pt x="52" y="1"/>
                      <a:pt x="0" y="6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13" y="1118"/>
                    </a:cubicBezTo>
                    <a:cubicBezTo>
                      <a:pt x="185" y="1118"/>
                      <a:pt x="236" y="1067"/>
                      <a:pt x="236" y="995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2203017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2241294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3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10" y="1067"/>
                      <a:pt x="62" y="1128"/>
                      <a:pt x="13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2273369" y="4258322"/>
                <a:ext cx="165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29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1005"/>
                    </a:lnTo>
                    <a:cubicBezTo>
                      <a:pt x="1" y="1077"/>
                      <a:pt x="52" y="1128"/>
                      <a:pt x="124" y="1128"/>
                    </a:cubicBezTo>
                    <a:cubicBezTo>
                      <a:pt x="186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52"/>
                      <a:pt x="196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2307578" y="4258322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4" y="0"/>
                    </a:moveTo>
                    <a:cubicBezTo>
                      <a:pt x="62" y="0"/>
                      <a:pt x="1" y="52"/>
                      <a:pt x="11" y="123"/>
                    </a:cubicBezTo>
                    <a:lnTo>
                      <a:pt x="11" y="1005"/>
                    </a:lnTo>
                    <a:cubicBezTo>
                      <a:pt x="11" y="1067"/>
                      <a:pt x="62" y="1128"/>
                      <a:pt x="124" y="112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9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3"/>
              <p:cNvSpPr/>
              <p:nvPr/>
            </p:nvSpPr>
            <p:spPr>
              <a:xfrm>
                <a:off x="2560512" y="4209109"/>
                <a:ext cx="16471" cy="677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6" extrusionOk="0">
                    <a:moveTo>
                      <a:pt x="124" y="0"/>
                    </a:moveTo>
                    <a:cubicBezTo>
                      <a:pt x="52" y="0"/>
                      <a:pt x="1" y="52"/>
                      <a:pt x="1" y="123"/>
                    </a:cubicBezTo>
                    <a:lnTo>
                      <a:pt x="1" y="902"/>
                    </a:lnTo>
                    <a:cubicBezTo>
                      <a:pt x="1" y="964"/>
                      <a:pt x="52" y="1015"/>
                      <a:pt x="124" y="1015"/>
                    </a:cubicBezTo>
                    <a:cubicBezTo>
                      <a:pt x="185" y="1015"/>
                      <a:pt x="236" y="964"/>
                      <a:pt x="247" y="892"/>
                    </a:cubicBezTo>
                    <a:lnTo>
                      <a:pt x="247" y="123"/>
                    </a:lnTo>
                    <a:cubicBezTo>
                      <a:pt x="236" y="5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2534571" y="4222779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33" y="0"/>
                    </a:moveTo>
                    <a:cubicBezTo>
                      <a:pt x="62" y="0"/>
                      <a:pt x="10" y="52"/>
                      <a:pt x="10" y="123"/>
                    </a:cubicBezTo>
                    <a:lnTo>
                      <a:pt x="10" y="943"/>
                    </a:lnTo>
                    <a:cubicBezTo>
                      <a:pt x="0" y="1005"/>
                      <a:pt x="62" y="1067"/>
                      <a:pt x="133" y="1067"/>
                    </a:cubicBezTo>
                    <a:cubicBezTo>
                      <a:pt x="195" y="1067"/>
                      <a:pt x="246" y="1015"/>
                      <a:pt x="246" y="943"/>
                    </a:cubicBezTo>
                    <a:lnTo>
                      <a:pt x="246" y="123"/>
                    </a:lnTo>
                    <a:cubicBezTo>
                      <a:pt x="246" y="52"/>
                      <a:pt x="195" y="0"/>
                      <a:pt x="13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2507164" y="4232315"/>
                <a:ext cx="15804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" y="124"/>
                    </a:cubicBezTo>
                    <a:lnTo>
                      <a:pt x="1" y="934"/>
                    </a:lnTo>
                    <a:cubicBezTo>
                      <a:pt x="1" y="995"/>
                      <a:pt x="52" y="1057"/>
                      <a:pt x="124" y="1057"/>
                    </a:cubicBezTo>
                    <a:cubicBezTo>
                      <a:pt x="186" y="1057"/>
                      <a:pt x="237" y="995"/>
                      <a:pt x="237" y="934"/>
                    </a:cubicBezTo>
                    <a:lnTo>
                      <a:pt x="237" y="124"/>
                    </a:lnTo>
                    <a:cubicBezTo>
                      <a:pt x="237" y="62"/>
                      <a:pt x="18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3"/>
              <p:cNvSpPr/>
              <p:nvPr/>
            </p:nvSpPr>
            <p:spPr>
              <a:xfrm>
                <a:off x="2475756" y="4241251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54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5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3"/>
              <p:cNvSpPr/>
              <p:nvPr/>
            </p:nvSpPr>
            <p:spPr>
              <a:xfrm>
                <a:off x="2448415" y="4247386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18"/>
                      <a:pt x="123" y="1118"/>
                    </a:cubicBezTo>
                    <a:cubicBezTo>
                      <a:pt x="195" y="1108"/>
                      <a:pt x="246" y="1056"/>
                      <a:pt x="246" y="985"/>
                    </a:cubicBezTo>
                    <a:lnTo>
                      <a:pt x="246" y="12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3"/>
              <p:cNvSpPr/>
              <p:nvPr/>
            </p:nvSpPr>
            <p:spPr>
              <a:xfrm>
                <a:off x="2415607" y="4252854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46" y="1067"/>
                      <a:pt x="246" y="995"/>
                    </a:cubicBezTo>
                    <a:lnTo>
                      <a:pt x="246" y="113"/>
                    </a:lnTo>
                    <a:cubicBezTo>
                      <a:pt x="24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3"/>
              <p:cNvSpPr/>
              <p:nvPr/>
            </p:nvSpPr>
            <p:spPr>
              <a:xfrm>
                <a:off x="2380064" y="4256254"/>
                <a:ext cx="17138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19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67"/>
                      <a:pt x="62" y="1118"/>
                      <a:pt x="123" y="1118"/>
                    </a:cubicBezTo>
                    <a:cubicBezTo>
                      <a:pt x="195" y="1118"/>
                      <a:pt x="257" y="1067"/>
                      <a:pt x="257" y="995"/>
                    </a:cubicBezTo>
                    <a:lnTo>
                      <a:pt x="257" y="124"/>
                    </a:lnTo>
                    <a:cubicBezTo>
                      <a:pt x="257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3"/>
              <p:cNvSpPr/>
              <p:nvPr/>
            </p:nvSpPr>
            <p:spPr>
              <a:xfrm>
                <a:off x="2347255" y="4258322"/>
                <a:ext cx="17138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9" extrusionOk="0">
                    <a:moveTo>
                      <a:pt x="123" y="0"/>
                    </a:moveTo>
                    <a:cubicBezTo>
                      <a:pt x="62" y="0"/>
                      <a:pt x="0" y="52"/>
                      <a:pt x="10" y="123"/>
                    </a:cubicBezTo>
                    <a:lnTo>
                      <a:pt x="1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3"/>
                    </a:lnTo>
                    <a:cubicBezTo>
                      <a:pt x="25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2137333" y="4133157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68" y="113"/>
                    </a:moveTo>
                    <a:cubicBezTo>
                      <a:pt x="3383" y="113"/>
                      <a:pt x="3399" y="113"/>
                      <a:pt x="3415" y="114"/>
                    </a:cubicBezTo>
                    <a:cubicBezTo>
                      <a:pt x="3671" y="114"/>
                      <a:pt x="3866" y="165"/>
                      <a:pt x="3938" y="237"/>
                    </a:cubicBezTo>
                    <a:lnTo>
                      <a:pt x="2810" y="258"/>
                    </a:lnTo>
                    <a:cubicBezTo>
                      <a:pt x="2981" y="172"/>
                      <a:pt x="3170" y="113"/>
                      <a:pt x="3368" y="113"/>
                    </a:cubicBezTo>
                    <a:close/>
                    <a:moveTo>
                      <a:pt x="3958" y="278"/>
                    </a:moveTo>
                    <a:cubicBezTo>
                      <a:pt x="3968" y="288"/>
                      <a:pt x="3968" y="299"/>
                      <a:pt x="3968" y="319"/>
                    </a:cubicBezTo>
                    <a:cubicBezTo>
                      <a:pt x="3968" y="340"/>
                      <a:pt x="3968" y="360"/>
                      <a:pt x="3948" y="381"/>
                    </a:cubicBezTo>
                    <a:lnTo>
                      <a:pt x="2564" y="422"/>
                    </a:lnTo>
                    <a:lnTo>
                      <a:pt x="2564" y="422"/>
                    </a:lnTo>
                    <a:lnTo>
                      <a:pt x="2748" y="309"/>
                    </a:lnTo>
                    <a:lnTo>
                      <a:pt x="3958" y="278"/>
                    </a:lnTo>
                    <a:close/>
                    <a:moveTo>
                      <a:pt x="2185" y="319"/>
                    </a:moveTo>
                    <a:lnTo>
                      <a:pt x="2164" y="329"/>
                    </a:lnTo>
                    <a:cubicBezTo>
                      <a:pt x="2102" y="360"/>
                      <a:pt x="2051" y="401"/>
                      <a:pt x="1990" y="432"/>
                    </a:cubicBezTo>
                    <a:lnTo>
                      <a:pt x="678" y="463"/>
                    </a:lnTo>
                    <a:cubicBezTo>
                      <a:pt x="667" y="442"/>
                      <a:pt x="657" y="432"/>
                      <a:pt x="657" y="411"/>
                    </a:cubicBezTo>
                    <a:cubicBezTo>
                      <a:pt x="657" y="391"/>
                      <a:pt x="657" y="370"/>
                      <a:pt x="667" y="350"/>
                    </a:cubicBezTo>
                    <a:lnTo>
                      <a:pt x="2185" y="319"/>
                    </a:lnTo>
                    <a:close/>
                    <a:moveTo>
                      <a:pt x="1918" y="473"/>
                    </a:moveTo>
                    <a:lnTo>
                      <a:pt x="1918" y="473"/>
                    </a:lnTo>
                    <a:cubicBezTo>
                      <a:pt x="1733" y="565"/>
                      <a:pt x="1518" y="617"/>
                      <a:pt x="1303" y="617"/>
                    </a:cubicBezTo>
                    <a:cubicBezTo>
                      <a:pt x="1275" y="617"/>
                      <a:pt x="1248" y="618"/>
                      <a:pt x="1222" y="618"/>
                    </a:cubicBezTo>
                    <a:cubicBezTo>
                      <a:pt x="944" y="618"/>
                      <a:pt x="783" y="569"/>
                      <a:pt x="708" y="493"/>
                    </a:cubicBezTo>
                    <a:lnTo>
                      <a:pt x="1918" y="473"/>
                    </a:lnTo>
                    <a:close/>
                    <a:moveTo>
                      <a:pt x="3182" y="1"/>
                    </a:moveTo>
                    <a:cubicBezTo>
                      <a:pt x="2850" y="1"/>
                      <a:pt x="2520" y="103"/>
                      <a:pt x="2246" y="288"/>
                    </a:cubicBezTo>
                    <a:lnTo>
                      <a:pt x="698" y="329"/>
                    </a:lnTo>
                    <a:cubicBezTo>
                      <a:pt x="811" y="165"/>
                      <a:pt x="1252" y="94"/>
                      <a:pt x="1744" y="73"/>
                    </a:cubicBezTo>
                    <a:lnTo>
                      <a:pt x="1744" y="32"/>
                    </a:lnTo>
                    <a:cubicBezTo>
                      <a:pt x="1067" y="53"/>
                      <a:pt x="790" y="53"/>
                      <a:pt x="596" y="53"/>
                    </a:cubicBezTo>
                    <a:lnTo>
                      <a:pt x="596" y="94"/>
                    </a:lnTo>
                    <a:cubicBezTo>
                      <a:pt x="739" y="94"/>
                      <a:pt x="811" y="104"/>
                      <a:pt x="811" y="124"/>
                    </a:cubicBezTo>
                    <a:cubicBezTo>
                      <a:pt x="811" y="135"/>
                      <a:pt x="790" y="155"/>
                      <a:pt x="739" y="186"/>
                    </a:cubicBezTo>
                    <a:cubicBezTo>
                      <a:pt x="678" y="217"/>
                      <a:pt x="626" y="258"/>
                      <a:pt x="596" y="319"/>
                    </a:cubicBezTo>
                    <a:lnTo>
                      <a:pt x="11" y="340"/>
                    </a:lnTo>
                    <a:lnTo>
                      <a:pt x="11" y="370"/>
                    </a:lnTo>
                    <a:lnTo>
                      <a:pt x="575" y="360"/>
                    </a:lnTo>
                    <a:lnTo>
                      <a:pt x="575" y="360"/>
                    </a:lnTo>
                    <a:cubicBezTo>
                      <a:pt x="575" y="381"/>
                      <a:pt x="565" y="401"/>
                      <a:pt x="565" y="422"/>
                    </a:cubicBezTo>
                    <a:cubicBezTo>
                      <a:pt x="565" y="432"/>
                      <a:pt x="565" y="452"/>
                      <a:pt x="565" y="463"/>
                    </a:cubicBezTo>
                    <a:lnTo>
                      <a:pt x="1" y="483"/>
                    </a:lnTo>
                    <a:lnTo>
                      <a:pt x="1" y="514"/>
                    </a:lnTo>
                    <a:lnTo>
                      <a:pt x="585" y="504"/>
                    </a:lnTo>
                    <a:cubicBezTo>
                      <a:pt x="654" y="652"/>
                      <a:pt x="931" y="771"/>
                      <a:pt x="1417" y="771"/>
                    </a:cubicBezTo>
                    <a:cubicBezTo>
                      <a:pt x="1437" y="771"/>
                      <a:pt x="1457" y="771"/>
                      <a:pt x="1477" y="770"/>
                    </a:cubicBezTo>
                    <a:cubicBezTo>
                      <a:pt x="1846" y="770"/>
                      <a:pt x="2205" y="658"/>
                      <a:pt x="2502" y="452"/>
                    </a:cubicBezTo>
                    <a:lnTo>
                      <a:pt x="3927" y="422"/>
                    </a:lnTo>
                    <a:lnTo>
                      <a:pt x="3927" y="422"/>
                    </a:lnTo>
                    <a:cubicBezTo>
                      <a:pt x="3794" y="534"/>
                      <a:pt x="3425" y="596"/>
                      <a:pt x="3066" y="617"/>
                    </a:cubicBezTo>
                    <a:lnTo>
                      <a:pt x="3066" y="668"/>
                    </a:lnTo>
                    <a:cubicBezTo>
                      <a:pt x="3671" y="647"/>
                      <a:pt x="3876" y="647"/>
                      <a:pt x="4040" y="647"/>
                    </a:cubicBezTo>
                    <a:lnTo>
                      <a:pt x="4040" y="606"/>
                    </a:lnTo>
                    <a:cubicBezTo>
                      <a:pt x="3897" y="606"/>
                      <a:pt x="3835" y="596"/>
                      <a:pt x="3825" y="575"/>
                    </a:cubicBezTo>
                    <a:cubicBezTo>
                      <a:pt x="3825" y="565"/>
                      <a:pt x="3845" y="545"/>
                      <a:pt x="3897" y="514"/>
                    </a:cubicBezTo>
                    <a:cubicBezTo>
                      <a:pt x="3938" y="493"/>
                      <a:pt x="3989" y="463"/>
                      <a:pt x="4020" y="422"/>
                    </a:cubicBezTo>
                    <a:lnTo>
                      <a:pt x="4645" y="411"/>
                    </a:lnTo>
                    <a:lnTo>
                      <a:pt x="4645" y="370"/>
                    </a:lnTo>
                    <a:lnTo>
                      <a:pt x="4050" y="391"/>
                    </a:lnTo>
                    <a:cubicBezTo>
                      <a:pt x="4061" y="360"/>
                      <a:pt x="4071" y="329"/>
                      <a:pt x="4061" y="299"/>
                    </a:cubicBezTo>
                    <a:lnTo>
                      <a:pt x="4061" y="278"/>
                    </a:lnTo>
                    <a:lnTo>
                      <a:pt x="4645" y="268"/>
                    </a:lnTo>
                    <a:lnTo>
                      <a:pt x="4645" y="227"/>
                    </a:lnTo>
                    <a:lnTo>
                      <a:pt x="4061" y="247"/>
                    </a:lnTo>
                    <a:cubicBezTo>
                      <a:pt x="4002" y="110"/>
                      <a:pt x="3755" y="1"/>
                      <a:pt x="3293" y="1"/>
                    </a:cubicBezTo>
                    <a:cubicBezTo>
                      <a:pt x="3272" y="1"/>
                      <a:pt x="3251" y="1"/>
                      <a:pt x="3230" y="1"/>
                    </a:cubicBezTo>
                    <a:cubicBezTo>
                      <a:pt x="3214" y="1"/>
                      <a:pt x="3198" y="1"/>
                      <a:pt x="3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2785438" y="3975317"/>
                <a:ext cx="604366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3845" extrusionOk="0">
                    <a:moveTo>
                      <a:pt x="4532" y="0"/>
                    </a:moveTo>
                    <a:cubicBezTo>
                      <a:pt x="2092" y="0"/>
                      <a:pt x="93" y="513"/>
                      <a:pt x="0" y="1169"/>
                    </a:cubicBezTo>
                    <a:lnTo>
                      <a:pt x="0" y="1210"/>
                    </a:lnTo>
                    <a:lnTo>
                      <a:pt x="0" y="2645"/>
                    </a:lnTo>
                    <a:cubicBezTo>
                      <a:pt x="41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5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4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0" y="513"/>
                      <a:pt x="6971" y="0"/>
                      <a:pt x="45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2785438" y="4058005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1"/>
                    </a:moveTo>
                    <a:lnTo>
                      <a:pt x="0" y="1405"/>
                    </a:lnTo>
                    <a:cubicBezTo>
                      <a:pt x="41" y="2072"/>
                      <a:pt x="2051" y="2605"/>
                      <a:pt x="4532" y="2605"/>
                    </a:cubicBezTo>
                    <a:cubicBezTo>
                      <a:pt x="6982" y="2605"/>
                      <a:pt x="8981" y="2082"/>
                      <a:pt x="9063" y="1436"/>
                    </a:cubicBezTo>
                    <a:lnTo>
                      <a:pt x="9063" y="1426"/>
                    </a:lnTo>
                    <a:cubicBezTo>
                      <a:pt x="9063" y="1415"/>
                      <a:pt x="9063" y="1395"/>
                      <a:pt x="9063" y="1385"/>
                    </a:cubicBezTo>
                    <a:cubicBezTo>
                      <a:pt x="9063" y="1374"/>
                      <a:pt x="9063" y="1364"/>
                      <a:pt x="9063" y="1354"/>
                    </a:cubicBezTo>
                    <a:lnTo>
                      <a:pt x="9063" y="21"/>
                    </a:lnTo>
                    <a:cubicBezTo>
                      <a:pt x="8981" y="667"/>
                      <a:pt x="6982" y="1190"/>
                      <a:pt x="4532" y="1190"/>
                    </a:cubicBezTo>
                    <a:cubicBezTo>
                      <a:pt x="2051" y="1190"/>
                      <a:pt x="41" y="657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3390397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2"/>
                    </a:moveTo>
                    <a:cubicBezTo>
                      <a:pt x="1" y="32"/>
                      <a:pt x="1" y="22"/>
                      <a:pt x="1" y="11"/>
                    </a:cubicBezTo>
                    <a:lnTo>
                      <a:pt x="1" y="1"/>
                    </a:lnTo>
                    <a:lnTo>
                      <a:pt x="1" y="1"/>
                    </a:lnTo>
                    <a:lnTo>
                      <a:pt x="1" y="42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3"/>
              <p:cNvSpPr/>
              <p:nvPr/>
            </p:nvSpPr>
            <p:spPr>
              <a:xfrm>
                <a:off x="2785438" y="4053203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0" y="1"/>
                    </a:moveTo>
                    <a:lnTo>
                      <a:pt x="0" y="42"/>
                    </a:lnTo>
                    <a:lnTo>
                      <a:pt x="0" y="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3"/>
              <p:cNvSpPr/>
              <p:nvPr/>
            </p:nvSpPr>
            <p:spPr>
              <a:xfrm>
                <a:off x="2868126" y="3999257"/>
                <a:ext cx="439654" cy="110760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1" extrusionOk="0">
                    <a:moveTo>
                      <a:pt x="3292" y="0"/>
                    </a:moveTo>
                    <a:cubicBezTo>
                      <a:pt x="1477" y="0"/>
                      <a:pt x="1" y="369"/>
                      <a:pt x="1" y="831"/>
                    </a:cubicBezTo>
                    <a:cubicBezTo>
                      <a:pt x="1" y="1292"/>
                      <a:pt x="1477" y="1661"/>
                      <a:pt x="3292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29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795707" y="4095614"/>
                <a:ext cx="16471" cy="670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06" extrusionOk="0">
                    <a:moveTo>
                      <a:pt x="11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882"/>
                    </a:lnTo>
                    <a:cubicBezTo>
                      <a:pt x="0" y="944"/>
                      <a:pt x="51" y="1005"/>
                      <a:pt x="113" y="1005"/>
                    </a:cubicBezTo>
                    <a:cubicBezTo>
                      <a:pt x="185" y="1005"/>
                      <a:pt x="236" y="944"/>
                      <a:pt x="246" y="882"/>
                    </a:cubicBezTo>
                    <a:lnTo>
                      <a:pt x="246" y="124"/>
                    </a:lnTo>
                    <a:cubicBezTo>
                      <a:pt x="246" y="52"/>
                      <a:pt x="185" y="1"/>
                      <a:pt x="11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2820980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52" y="1067"/>
                      <a:pt x="123" y="1067"/>
                    </a:cubicBezTo>
                    <a:cubicBezTo>
                      <a:pt x="185" y="1067"/>
                      <a:pt x="236" y="1016"/>
                      <a:pt x="246" y="94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3"/>
              <p:cNvSpPr/>
              <p:nvPr/>
            </p:nvSpPr>
            <p:spPr>
              <a:xfrm>
                <a:off x="2848321" y="4120220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34" y="1"/>
                    </a:moveTo>
                    <a:cubicBezTo>
                      <a:pt x="62" y="1"/>
                      <a:pt x="11" y="52"/>
                      <a:pt x="0" y="124"/>
                    </a:cubicBezTo>
                    <a:lnTo>
                      <a:pt x="0" y="964"/>
                    </a:lnTo>
                    <a:cubicBezTo>
                      <a:pt x="11" y="1026"/>
                      <a:pt x="62" y="1077"/>
                      <a:pt x="134" y="1077"/>
                    </a:cubicBezTo>
                    <a:cubicBezTo>
                      <a:pt x="195" y="1077"/>
                      <a:pt x="247" y="1026"/>
                      <a:pt x="247" y="964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3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3"/>
              <p:cNvSpPr/>
              <p:nvPr/>
            </p:nvSpPr>
            <p:spPr>
              <a:xfrm>
                <a:off x="2879796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62" y="1077"/>
                      <a:pt x="123" y="1077"/>
                    </a:cubicBezTo>
                    <a:cubicBezTo>
                      <a:pt x="195" y="1077"/>
                      <a:pt x="246" y="1016"/>
                      <a:pt x="246" y="95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3"/>
              <p:cNvSpPr/>
              <p:nvPr/>
            </p:nvSpPr>
            <p:spPr>
              <a:xfrm>
                <a:off x="2907803" y="413529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07"/>
                    </a:cubicBezTo>
                    <a:cubicBezTo>
                      <a:pt x="185" y="1107"/>
                      <a:pt x="236" y="1056"/>
                      <a:pt x="236" y="984"/>
                    </a:cubicBezTo>
                    <a:lnTo>
                      <a:pt x="236" y="123"/>
                    </a:lnTo>
                    <a:cubicBezTo>
                      <a:pt x="236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3"/>
              <p:cNvSpPr/>
              <p:nvPr/>
            </p:nvSpPr>
            <p:spPr>
              <a:xfrm>
                <a:off x="2940612" y="4140759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52" y="1107"/>
                      <a:pt x="123" y="1118"/>
                    </a:cubicBezTo>
                    <a:cubicBezTo>
                      <a:pt x="185" y="1107"/>
                      <a:pt x="236" y="105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975488" y="414416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52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56"/>
                      <a:pt x="52" y="1108"/>
                      <a:pt x="123" y="1108"/>
                    </a:cubicBezTo>
                    <a:cubicBezTo>
                      <a:pt x="185" y="1108"/>
                      <a:pt x="236" y="1056"/>
                      <a:pt x="246" y="995"/>
                    </a:cubicBezTo>
                    <a:lnTo>
                      <a:pt x="24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3"/>
              <p:cNvSpPr/>
              <p:nvPr/>
            </p:nvSpPr>
            <p:spPr>
              <a:xfrm>
                <a:off x="300829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3"/>
              <p:cNvSpPr/>
              <p:nvPr/>
            </p:nvSpPr>
            <p:spPr>
              <a:xfrm>
                <a:off x="3046573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62" y="1118"/>
                      <a:pt x="123" y="1118"/>
                    </a:cubicBezTo>
                    <a:cubicBezTo>
                      <a:pt x="185" y="1118"/>
                      <a:pt x="236" y="1066"/>
                      <a:pt x="246" y="995"/>
                    </a:cubicBezTo>
                    <a:lnTo>
                      <a:pt x="24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3078715" y="4146227"/>
                <a:ext cx="15804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995"/>
                    </a:lnTo>
                    <a:cubicBezTo>
                      <a:pt x="0" y="1066"/>
                      <a:pt x="51" y="1118"/>
                      <a:pt x="123" y="1118"/>
                    </a:cubicBezTo>
                    <a:cubicBezTo>
                      <a:pt x="185" y="1118"/>
                      <a:pt x="236" y="1066"/>
                      <a:pt x="236" y="99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3"/>
              <p:cNvSpPr/>
              <p:nvPr/>
            </p:nvSpPr>
            <p:spPr>
              <a:xfrm>
                <a:off x="3112857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4" y="0"/>
                    </a:moveTo>
                    <a:cubicBezTo>
                      <a:pt x="62" y="0"/>
                      <a:pt x="11" y="51"/>
                      <a:pt x="1" y="123"/>
                    </a:cubicBezTo>
                    <a:lnTo>
                      <a:pt x="1" y="995"/>
                    </a:lnTo>
                    <a:cubicBezTo>
                      <a:pt x="11" y="1066"/>
                      <a:pt x="62" y="1118"/>
                      <a:pt x="124" y="1118"/>
                    </a:cubicBezTo>
                    <a:cubicBezTo>
                      <a:pt x="185" y="1118"/>
                      <a:pt x="247" y="1066"/>
                      <a:pt x="247" y="995"/>
                    </a:cubicBezTo>
                    <a:lnTo>
                      <a:pt x="247" y="123"/>
                    </a:lnTo>
                    <a:cubicBezTo>
                      <a:pt x="24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3"/>
              <p:cNvSpPr/>
              <p:nvPr/>
            </p:nvSpPr>
            <p:spPr>
              <a:xfrm>
                <a:off x="3365124" y="4095614"/>
                <a:ext cx="16471" cy="68416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26" extrusionOk="0">
                    <a:moveTo>
                      <a:pt x="124" y="1"/>
                    </a:moveTo>
                    <a:cubicBezTo>
                      <a:pt x="62" y="1"/>
                      <a:pt x="1" y="62"/>
                      <a:pt x="11" y="124"/>
                    </a:cubicBezTo>
                    <a:lnTo>
                      <a:pt x="11" y="913"/>
                    </a:lnTo>
                    <a:cubicBezTo>
                      <a:pt x="11" y="974"/>
                      <a:pt x="62" y="1026"/>
                      <a:pt x="124" y="1026"/>
                    </a:cubicBezTo>
                    <a:cubicBezTo>
                      <a:pt x="195" y="1026"/>
                      <a:pt x="247" y="974"/>
                      <a:pt x="247" y="913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3339851" y="4109951"/>
                <a:ext cx="16471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8" extrusionOk="0">
                    <a:moveTo>
                      <a:pt x="123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944"/>
                    </a:lnTo>
                    <a:cubicBezTo>
                      <a:pt x="0" y="1016"/>
                      <a:pt x="62" y="1067"/>
                      <a:pt x="123" y="1067"/>
                    </a:cubicBezTo>
                    <a:cubicBezTo>
                      <a:pt x="195" y="1067"/>
                      <a:pt x="246" y="1016"/>
                      <a:pt x="246" y="944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3"/>
              <p:cNvSpPr/>
              <p:nvPr/>
            </p:nvSpPr>
            <p:spPr>
              <a:xfrm>
                <a:off x="3311777" y="4120220"/>
                <a:ext cx="16538" cy="69817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047" extrusionOk="0">
                    <a:moveTo>
                      <a:pt x="124" y="1"/>
                    </a:moveTo>
                    <a:cubicBezTo>
                      <a:pt x="63" y="1"/>
                      <a:pt x="1" y="52"/>
                      <a:pt x="1" y="124"/>
                    </a:cubicBezTo>
                    <a:lnTo>
                      <a:pt x="1" y="923"/>
                    </a:lnTo>
                    <a:cubicBezTo>
                      <a:pt x="1" y="995"/>
                      <a:pt x="63" y="1046"/>
                      <a:pt x="124" y="1046"/>
                    </a:cubicBezTo>
                    <a:cubicBezTo>
                      <a:pt x="196" y="1046"/>
                      <a:pt x="247" y="995"/>
                      <a:pt x="247" y="923"/>
                    </a:cubicBezTo>
                    <a:lnTo>
                      <a:pt x="247" y="124"/>
                    </a:lnTo>
                    <a:cubicBezTo>
                      <a:pt x="247" y="5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3"/>
              <p:cNvSpPr/>
              <p:nvPr/>
            </p:nvSpPr>
            <p:spPr>
              <a:xfrm>
                <a:off x="3281035" y="4128422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54"/>
                    </a:lnTo>
                    <a:cubicBezTo>
                      <a:pt x="1" y="1016"/>
                      <a:pt x="52" y="1077"/>
                      <a:pt x="124" y="1077"/>
                    </a:cubicBezTo>
                    <a:cubicBezTo>
                      <a:pt x="185" y="1067"/>
                      <a:pt x="236" y="1016"/>
                      <a:pt x="247" y="954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3253028" y="4135291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984"/>
                    </a:lnTo>
                    <a:cubicBezTo>
                      <a:pt x="0" y="1056"/>
                      <a:pt x="62" y="1107"/>
                      <a:pt x="123" y="1107"/>
                    </a:cubicBezTo>
                    <a:cubicBezTo>
                      <a:pt x="195" y="1107"/>
                      <a:pt x="246" y="1056"/>
                      <a:pt x="246" y="984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3"/>
              <p:cNvSpPr/>
              <p:nvPr/>
            </p:nvSpPr>
            <p:spPr>
              <a:xfrm>
                <a:off x="3220219" y="4139358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1"/>
                    </a:moveTo>
                    <a:cubicBezTo>
                      <a:pt x="62" y="1"/>
                      <a:pt x="0" y="6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46" y="1005"/>
                    </a:cubicBezTo>
                    <a:lnTo>
                      <a:pt x="246" y="124"/>
                    </a:lnTo>
                    <a:cubicBezTo>
                      <a:pt x="246" y="6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3"/>
              <p:cNvSpPr/>
              <p:nvPr/>
            </p:nvSpPr>
            <p:spPr>
              <a:xfrm>
                <a:off x="3184676" y="4144093"/>
                <a:ext cx="17138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9" extrusionOk="0">
                    <a:moveTo>
                      <a:pt x="118" y="0"/>
                    </a:moveTo>
                    <a:cubicBezTo>
                      <a:pt x="54" y="0"/>
                      <a:pt x="10" y="57"/>
                      <a:pt x="0" y="114"/>
                    </a:cubicBezTo>
                    <a:lnTo>
                      <a:pt x="0" y="996"/>
                    </a:lnTo>
                    <a:cubicBezTo>
                      <a:pt x="10" y="1057"/>
                      <a:pt x="62" y="1109"/>
                      <a:pt x="133" y="1109"/>
                    </a:cubicBezTo>
                    <a:cubicBezTo>
                      <a:pt x="195" y="1109"/>
                      <a:pt x="257" y="1057"/>
                      <a:pt x="257" y="996"/>
                    </a:cubicBezTo>
                    <a:lnTo>
                      <a:pt x="257" y="114"/>
                    </a:lnTo>
                    <a:cubicBezTo>
                      <a:pt x="257" y="53"/>
                      <a:pt x="195" y="1"/>
                      <a:pt x="133" y="1"/>
                    </a:cubicBezTo>
                    <a:cubicBezTo>
                      <a:pt x="128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3152535" y="4146227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2" y="0"/>
                      <a:pt x="0" y="51"/>
                      <a:pt x="0" y="113"/>
                    </a:cubicBezTo>
                    <a:lnTo>
                      <a:pt x="0" y="995"/>
                    </a:lnTo>
                    <a:cubicBezTo>
                      <a:pt x="0" y="1066"/>
                      <a:pt x="52" y="1118"/>
                      <a:pt x="123" y="1118"/>
                    </a:cubicBezTo>
                    <a:cubicBezTo>
                      <a:pt x="185" y="1118"/>
                      <a:pt x="246" y="1066"/>
                      <a:pt x="246" y="995"/>
                    </a:cubicBezTo>
                    <a:lnTo>
                      <a:pt x="246" y="11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3"/>
              <p:cNvSpPr/>
              <p:nvPr/>
            </p:nvSpPr>
            <p:spPr>
              <a:xfrm>
                <a:off x="2934477" y="4036133"/>
                <a:ext cx="309752" cy="514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71" extrusionOk="0">
                    <a:moveTo>
                      <a:pt x="3352" y="112"/>
                    </a:moveTo>
                    <a:cubicBezTo>
                      <a:pt x="3369" y="112"/>
                      <a:pt x="3386" y="113"/>
                      <a:pt x="3404" y="113"/>
                    </a:cubicBezTo>
                    <a:cubicBezTo>
                      <a:pt x="3660" y="113"/>
                      <a:pt x="3865" y="165"/>
                      <a:pt x="3937" y="236"/>
                    </a:cubicBezTo>
                    <a:lnTo>
                      <a:pt x="2809" y="257"/>
                    </a:lnTo>
                    <a:cubicBezTo>
                      <a:pt x="2978" y="163"/>
                      <a:pt x="3164" y="112"/>
                      <a:pt x="3352" y="112"/>
                    </a:cubicBezTo>
                    <a:close/>
                    <a:moveTo>
                      <a:pt x="3957" y="278"/>
                    </a:moveTo>
                    <a:cubicBezTo>
                      <a:pt x="3967" y="288"/>
                      <a:pt x="3967" y="298"/>
                      <a:pt x="3967" y="319"/>
                    </a:cubicBezTo>
                    <a:cubicBezTo>
                      <a:pt x="3967" y="339"/>
                      <a:pt x="3957" y="360"/>
                      <a:pt x="3947" y="380"/>
                    </a:cubicBezTo>
                    <a:lnTo>
                      <a:pt x="2563" y="421"/>
                    </a:lnTo>
                    <a:lnTo>
                      <a:pt x="2748" y="298"/>
                    </a:lnTo>
                    <a:lnTo>
                      <a:pt x="3957" y="278"/>
                    </a:lnTo>
                    <a:close/>
                    <a:moveTo>
                      <a:pt x="2173" y="319"/>
                    </a:moveTo>
                    <a:lnTo>
                      <a:pt x="2163" y="329"/>
                    </a:lnTo>
                    <a:cubicBezTo>
                      <a:pt x="2102" y="360"/>
                      <a:pt x="2050" y="401"/>
                      <a:pt x="1989" y="431"/>
                    </a:cubicBezTo>
                    <a:lnTo>
                      <a:pt x="677" y="462"/>
                    </a:lnTo>
                    <a:cubicBezTo>
                      <a:pt x="667" y="442"/>
                      <a:pt x="656" y="431"/>
                      <a:pt x="656" y="411"/>
                    </a:cubicBezTo>
                    <a:cubicBezTo>
                      <a:pt x="656" y="390"/>
                      <a:pt x="656" y="370"/>
                      <a:pt x="667" y="349"/>
                    </a:cubicBezTo>
                    <a:lnTo>
                      <a:pt x="2173" y="319"/>
                    </a:lnTo>
                    <a:close/>
                    <a:moveTo>
                      <a:pt x="1917" y="472"/>
                    </a:moveTo>
                    <a:cubicBezTo>
                      <a:pt x="1722" y="565"/>
                      <a:pt x="1517" y="616"/>
                      <a:pt x="1302" y="616"/>
                    </a:cubicBezTo>
                    <a:cubicBezTo>
                      <a:pt x="1274" y="617"/>
                      <a:pt x="1247" y="617"/>
                      <a:pt x="1221" y="617"/>
                    </a:cubicBezTo>
                    <a:cubicBezTo>
                      <a:pt x="942" y="617"/>
                      <a:pt x="773" y="568"/>
                      <a:pt x="708" y="493"/>
                    </a:cubicBezTo>
                    <a:lnTo>
                      <a:pt x="1917" y="472"/>
                    </a:lnTo>
                    <a:close/>
                    <a:moveTo>
                      <a:pt x="3182" y="0"/>
                    </a:moveTo>
                    <a:cubicBezTo>
                      <a:pt x="2849" y="0"/>
                      <a:pt x="2519" y="102"/>
                      <a:pt x="2245" y="288"/>
                    </a:cubicBezTo>
                    <a:lnTo>
                      <a:pt x="687" y="319"/>
                    </a:lnTo>
                    <a:cubicBezTo>
                      <a:pt x="810" y="165"/>
                      <a:pt x="1241" y="93"/>
                      <a:pt x="1743" y="62"/>
                    </a:cubicBezTo>
                    <a:lnTo>
                      <a:pt x="1743" y="31"/>
                    </a:lnTo>
                    <a:cubicBezTo>
                      <a:pt x="1066" y="52"/>
                      <a:pt x="790" y="52"/>
                      <a:pt x="595" y="52"/>
                    </a:cubicBezTo>
                    <a:lnTo>
                      <a:pt x="595" y="83"/>
                    </a:lnTo>
                    <a:cubicBezTo>
                      <a:pt x="728" y="93"/>
                      <a:pt x="800" y="103"/>
                      <a:pt x="800" y="124"/>
                    </a:cubicBezTo>
                    <a:cubicBezTo>
                      <a:pt x="810" y="134"/>
                      <a:pt x="790" y="154"/>
                      <a:pt x="738" y="185"/>
                    </a:cubicBezTo>
                    <a:cubicBezTo>
                      <a:pt x="677" y="216"/>
                      <a:pt x="626" y="257"/>
                      <a:pt x="585" y="319"/>
                    </a:cubicBezTo>
                    <a:lnTo>
                      <a:pt x="0" y="339"/>
                    </a:lnTo>
                    <a:lnTo>
                      <a:pt x="0" y="370"/>
                    </a:lnTo>
                    <a:lnTo>
                      <a:pt x="574" y="360"/>
                    </a:lnTo>
                    <a:lnTo>
                      <a:pt x="574" y="360"/>
                    </a:lnTo>
                    <a:cubicBezTo>
                      <a:pt x="564" y="380"/>
                      <a:pt x="564" y="401"/>
                      <a:pt x="564" y="421"/>
                    </a:cubicBezTo>
                    <a:cubicBezTo>
                      <a:pt x="564" y="431"/>
                      <a:pt x="564" y="452"/>
                      <a:pt x="564" y="462"/>
                    </a:cubicBezTo>
                    <a:lnTo>
                      <a:pt x="0" y="483"/>
                    </a:lnTo>
                    <a:lnTo>
                      <a:pt x="0" y="513"/>
                    </a:lnTo>
                    <a:lnTo>
                      <a:pt x="574" y="503"/>
                    </a:lnTo>
                    <a:cubicBezTo>
                      <a:pt x="653" y="651"/>
                      <a:pt x="931" y="770"/>
                      <a:pt x="1416" y="770"/>
                    </a:cubicBezTo>
                    <a:cubicBezTo>
                      <a:pt x="1436" y="770"/>
                      <a:pt x="1456" y="770"/>
                      <a:pt x="1476" y="770"/>
                    </a:cubicBezTo>
                    <a:cubicBezTo>
                      <a:pt x="1845" y="770"/>
                      <a:pt x="2194" y="657"/>
                      <a:pt x="2502" y="452"/>
                    </a:cubicBezTo>
                    <a:lnTo>
                      <a:pt x="3916" y="421"/>
                    </a:lnTo>
                    <a:lnTo>
                      <a:pt x="3916" y="421"/>
                    </a:lnTo>
                    <a:cubicBezTo>
                      <a:pt x="3793" y="544"/>
                      <a:pt x="3424" y="606"/>
                      <a:pt x="3065" y="626"/>
                    </a:cubicBezTo>
                    <a:lnTo>
                      <a:pt x="3065" y="667"/>
                    </a:lnTo>
                    <a:cubicBezTo>
                      <a:pt x="3660" y="647"/>
                      <a:pt x="3865" y="647"/>
                      <a:pt x="4039" y="647"/>
                    </a:cubicBezTo>
                    <a:lnTo>
                      <a:pt x="4039" y="606"/>
                    </a:lnTo>
                    <a:cubicBezTo>
                      <a:pt x="3896" y="606"/>
                      <a:pt x="3824" y="595"/>
                      <a:pt x="3824" y="575"/>
                    </a:cubicBezTo>
                    <a:cubicBezTo>
                      <a:pt x="3824" y="565"/>
                      <a:pt x="3844" y="544"/>
                      <a:pt x="3896" y="513"/>
                    </a:cubicBezTo>
                    <a:cubicBezTo>
                      <a:pt x="3937" y="493"/>
                      <a:pt x="3978" y="462"/>
                      <a:pt x="4019" y="421"/>
                    </a:cubicBezTo>
                    <a:lnTo>
                      <a:pt x="4644" y="411"/>
                    </a:lnTo>
                    <a:lnTo>
                      <a:pt x="4644" y="370"/>
                    </a:lnTo>
                    <a:lnTo>
                      <a:pt x="4039" y="390"/>
                    </a:lnTo>
                    <a:cubicBezTo>
                      <a:pt x="4060" y="360"/>
                      <a:pt x="4060" y="329"/>
                      <a:pt x="4060" y="298"/>
                    </a:cubicBezTo>
                    <a:lnTo>
                      <a:pt x="4060" y="278"/>
                    </a:lnTo>
                    <a:lnTo>
                      <a:pt x="4644" y="267"/>
                    </a:lnTo>
                    <a:lnTo>
                      <a:pt x="4644" y="226"/>
                    </a:lnTo>
                    <a:lnTo>
                      <a:pt x="4050" y="247"/>
                    </a:lnTo>
                    <a:cubicBezTo>
                      <a:pt x="4000" y="109"/>
                      <a:pt x="3754" y="0"/>
                      <a:pt x="3292" y="0"/>
                    </a:cubicBezTo>
                    <a:cubicBezTo>
                      <a:pt x="3272" y="0"/>
                      <a:pt x="3251" y="0"/>
                      <a:pt x="3229" y="1"/>
                    </a:cubicBezTo>
                    <a:cubicBezTo>
                      <a:pt x="3213" y="0"/>
                      <a:pt x="3198" y="0"/>
                      <a:pt x="31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3"/>
              <p:cNvSpPr/>
              <p:nvPr/>
            </p:nvSpPr>
            <p:spPr>
              <a:xfrm>
                <a:off x="781041" y="4071008"/>
                <a:ext cx="604433" cy="256394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3845" extrusionOk="0">
                    <a:moveTo>
                      <a:pt x="4532" y="1"/>
                    </a:moveTo>
                    <a:cubicBezTo>
                      <a:pt x="2092" y="1"/>
                      <a:pt x="93" y="513"/>
                      <a:pt x="1" y="1169"/>
                    </a:cubicBezTo>
                    <a:lnTo>
                      <a:pt x="1" y="1210"/>
                    </a:lnTo>
                    <a:lnTo>
                      <a:pt x="1" y="2645"/>
                    </a:lnTo>
                    <a:cubicBezTo>
                      <a:pt x="52" y="3312"/>
                      <a:pt x="2051" y="3845"/>
                      <a:pt x="4532" y="3845"/>
                    </a:cubicBezTo>
                    <a:cubicBezTo>
                      <a:pt x="6982" y="3845"/>
                      <a:pt x="8981" y="3322"/>
                      <a:pt x="9063" y="2666"/>
                    </a:cubicBezTo>
                    <a:lnTo>
                      <a:pt x="9063" y="2656"/>
                    </a:lnTo>
                    <a:cubicBezTo>
                      <a:pt x="9063" y="2645"/>
                      <a:pt x="9063" y="2635"/>
                      <a:pt x="9063" y="2625"/>
                    </a:cubicBezTo>
                    <a:cubicBezTo>
                      <a:pt x="9063" y="2615"/>
                      <a:pt x="9063" y="2604"/>
                      <a:pt x="9063" y="2594"/>
                    </a:cubicBezTo>
                    <a:lnTo>
                      <a:pt x="9063" y="1210"/>
                    </a:lnTo>
                    <a:lnTo>
                      <a:pt x="9063" y="1169"/>
                    </a:lnTo>
                    <a:cubicBezTo>
                      <a:pt x="8971" y="513"/>
                      <a:pt x="6972" y="1"/>
                      <a:pt x="45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781041" y="4153029"/>
                <a:ext cx="604433" cy="174375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615" extrusionOk="0">
                    <a:moveTo>
                      <a:pt x="1" y="1"/>
                    </a:moveTo>
                    <a:lnTo>
                      <a:pt x="1" y="1415"/>
                    </a:lnTo>
                    <a:cubicBezTo>
                      <a:pt x="52" y="2082"/>
                      <a:pt x="2062" y="2615"/>
                      <a:pt x="4532" y="2615"/>
                    </a:cubicBezTo>
                    <a:cubicBezTo>
                      <a:pt x="6982" y="2615"/>
                      <a:pt x="8981" y="2092"/>
                      <a:pt x="9063" y="1436"/>
                    </a:cubicBezTo>
                    <a:cubicBezTo>
                      <a:pt x="9063" y="1415"/>
                      <a:pt x="9063" y="1405"/>
                      <a:pt x="9063" y="1395"/>
                    </a:cubicBezTo>
                    <a:cubicBezTo>
                      <a:pt x="9063" y="1385"/>
                      <a:pt x="9063" y="1374"/>
                      <a:pt x="9063" y="1364"/>
                    </a:cubicBezTo>
                    <a:lnTo>
                      <a:pt x="9063" y="31"/>
                    </a:lnTo>
                    <a:cubicBezTo>
                      <a:pt x="8981" y="677"/>
                      <a:pt x="6982" y="1200"/>
                      <a:pt x="4532" y="1200"/>
                    </a:cubicBezTo>
                    <a:cubicBezTo>
                      <a:pt x="2051" y="1200"/>
                      <a:pt x="42" y="667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1386068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41"/>
                    </a:moveTo>
                    <a:cubicBezTo>
                      <a:pt x="1" y="31"/>
                      <a:pt x="1" y="21"/>
                      <a:pt x="1" y="10"/>
                    </a:cubicBez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>
                <a:off x="781041" y="4148961"/>
                <a:ext cx="67" cy="2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863797" y="4094947"/>
                <a:ext cx="439654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593" h="1662" extrusionOk="0">
                    <a:moveTo>
                      <a:pt x="3301" y="0"/>
                    </a:moveTo>
                    <a:cubicBezTo>
                      <a:pt x="1477" y="0"/>
                      <a:pt x="0" y="369"/>
                      <a:pt x="0" y="831"/>
                    </a:cubicBezTo>
                    <a:cubicBezTo>
                      <a:pt x="0" y="1292"/>
                      <a:pt x="1477" y="1661"/>
                      <a:pt x="3301" y="1661"/>
                    </a:cubicBezTo>
                    <a:cubicBezTo>
                      <a:pt x="5116" y="1661"/>
                      <a:pt x="6592" y="1292"/>
                      <a:pt x="6592" y="831"/>
                    </a:cubicBezTo>
                    <a:cubicBezTo>
                      <a:pt x="6592" y="369"/>
                      <a:pt x="5116" y="0"/>
                      <a:pt x="33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3"/>
              <p:cNvSpPr/>
              <p:nvPr/>
            </p:nvSpPr>
            <p:spPr>
              <a:xfrm>
                <a:off x="790644" y="4192038"/>
                <a:ext cx="16471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247" h="995" extrusionOk="0">
                    <a:moveTo>
                      <a:pt x="12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33"/>
                      <a:pt x="62" y="994"/>
                      <a:pt x="124" y="994"/>
                    </a:cubicBezTo>
                    <a:cubicBezTo>
                      <a:pt x="185" y="984"/>
                      <a:pt x="236" y="933"/>
                      <a:pt x="247" y="871"/>
                    </a:cubicBezTo>
                    <a:lnTo>
                      <a:pt x="247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>
                <a:off x="816651" y="4204975"/>
                <a:ext cx="15738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78" extrusionOk="0">
                    <a:moveTo>
                      <a:pt x="123" y="1"/>
                    </a:moveTo>
                    <a:cubicBezTo>
                      <a:pt x="51" y="1"/>
                      <a:pt x="0" y="6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1" y="1077"/>
                      <a:pt x="123" y="1077"/>
                    </a:cubicBezTo>
                    <a:cubicBezTo>
                      <a:pt x="185" y="1077"/>
                      <a:pt x="236" y="1016"/>
                      <a:pt x="236" y="954"/>
                    </a:cubicBezTo>
                    <a:lnTo>
                      <a:pt x="236" y="124"/>
                    </a:lnTo>
                    <a:cubicBezTo>
                      <a:pt x="236" y="6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843991" y="4215244"/>
                <a:ext cx="17138" cy="72551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88" extrusionOk="0">
                    <a:moveTo>
                      <a:pt x="133" y="1"/>
                    </a:moveTo>
                    <a:cubicBezTo>
                      <a:pt x="62" y="1"/>
                      <a:pt x="10" y="62"/>
                      <a:pt x="0" y="124"/>
                    </a:cubicBezTo>
                    <a:lnTo>
                      <a:pt x="0" y="964"/>
                    </a:lnTo>
                    <a:cubicBezTo>
                      <a:pt x="0" y="1036"/>
                      <a:pt x="62" y="1087"/>
                      <a:pt x="133" y="1087"/>
                    </a:cubicBezTo>
                    <a:cubicBezTo>
                      <a:pt x="195" y="1087"/>
                      <a:pt x="256" y="1026"/>
                      <a:pt x="256" y="964"/>
                    </a:cubicBezTo>
                    <a:lnTo>
                      <a:pt x="256" y="124"/>
                    </a:lnTo>
                    <a:cubicBezTo>
                      <a:pt x="256" y="6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>
                <a:off x="875400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1"/>
                      <a:pt x="11" y="62"/>
                      <a:pt x="1" y="124"/>
                    </a:cubicBezTo>
                    <a:lnTo>
                      <a:pt x="1" y="954"/>
                    </a:lnTo>
                    <a:cubicBezTo>
                      <a:pt x="11" y="1016"/>
                      <a:pt x="62" y="1067"/>
                      <a:pt x="124" y="1077"/>
                    </a:cubicBezTo>
                    <a:cubicBezTo>
                      <a:pt x="195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>
                <a:off x="903407" y="4230981"/>
                <a:ext cx="165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108" extrusionOk="0">
                    <a:moveTo>
                      <a:pt x="124" y="0"/>
                    </a:moveTo>
                    <a:cubicBezTo>
                      <a:pt x="52" y="11"/>
                      <a:pt x="1" y="62"/>
                      <a:pt x="1" y="123"/>
                    </a:cubicBezTo>
                    <a:lnTo>
                      <a:pt x="1" y="985"/>
                    </a:lnTo>
                    <a:cubicBezTo>
                      <a:pt x="1" y="1056"/>
                      <a:pt x="52" y="1108"/>
                      <a:pt x="124" y="1108"/>
                    </a:cubicBezTo>
                    <a:cubicBezTo>
                      <a:pt x="186" y="1108"/>
                      <a:pt x="247" y="1056"/>
                      <a:pt x="247" y="985"/>
                    </a:cubicBezTo>
                    <a:lnTo>
                      <a:pt x="247" y="123"/>
                    </a:lnTo>
                    <a:cubicBezTo>
                      <a:pt x="237" y="62"/>
                      <a:pt x="186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3"/>
              <p:cNvSpPr/>
              <p:nvPr/>
            </p:nvSpPr>
            <p:spPr>
              <a:xfrm>
                <a:off x="936282" y="4236449"/>
                <a:ext cx="16471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8" extrusionOk="0">
                    <a:moveTo>
                      <a:pt x="123" y="0"/>
                    </a:moveTo>
                    <a:cubicBezTo>
                      <a:pt x="51" y="0"/>
                      <a:pt x="0" y="52"/>
                      <a:pt x="0" y="113"/>
                    </a:cubicBezTo>
                    <a:lnTo>
                      <a:pt x="0" y="995"/>
                    </a:lnTo>
                    <a:cubicBezTo>
                      <a:pt x="0" y="1067"/>
                      <a:pt x="51" y="1118"/>
                      <a:pt x="123" y="1118"/>
                    </a:cubicBezTo>
                    <a:cubicBezTo>
                      <a:pt x="185" y="1118"/>
                      <a:pt x="246" y="1056"/>
                      <a:pt x="236" y="995"/>
                    </a:cubicBezTo>
                    <a:lnTo>
                      <a:pt x="236" y="113"/>
                    </a:lnTo>
                    <a:cubicBezTo>
                      <a:pt x="236" y="5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3"/>
              <p:cNvSpPr/>
              <p:nvPr/>
            </p:nvSpPr>
            <p:spPr>
              <a:xfrm>
                <a:off x="971092" y="4239850"/>
                <a:ext cx="16471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8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13"/>
                    </a:cubicBezTo>
                    <a:lnTo>
                      <a:pt x="1" y="995"/>
                    </a:lnTo>
                    <a:cubicBezTo>
                      <a:pt x="1" y="1057"/>
                      <a:pt x="52" y="1108"/>
                      <a:pt x="124" y="1108"/>
                    </a:cubicBezTo>
                    <a:cubicBezTo>
                      <a:pt x="185" y="1108"/>
                      <a:pt x="247" y="1057"/>
                      <a:pt x="247" y="995"/>
                    </a:cubicBezTo>
                    <a:lnTo>
                      <a:pt x="247" y="113"/>
                    </a:lnTo>
                    <a:cubicBezTo>
                      <a:pt x="24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1004634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85" y="112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1042244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10" y="51"/>
                      <a:pt x="10" y="123"/>
                    </a:cubicBezTo>
                    <a:lnTo>
                      <a:pt x="10" y="1005"/>
                    </a:lnTo>
                    <a:cubicBezTo>
                      <a:pt x="0" y="1066"/>
                      <a:pt x="6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1074319" y="4241251"/>
                <a:ext cx="15804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28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1005"/>
                    </a:lnTo>
                    <a:cubicBezTo>
                      <a:pt x="1" y="1066"/>
                      <a:pt x="52" y="1128"/>
                      <a:pt x="124" y="1128"/>
                    </a:cubicBezTo>
                    <a:cubicBezTo>
                      <a:pt x="185" y="1128"/>
                      <a:pt x="237" y="1066"/>
                      <a:pt x="237" y="1005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1108528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77"/>
                      <a:pt x="52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1361461" y="4192038"/>
                <a:ext cx="16471" cy="676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15" extrusionOk="0">
                    <a:moveTo>
                      <a:pt x="124" y="0"/>
                    </a:moveTo>
                    <a:cubicBezTo>
                      <a:pt x="52" y="0"/>
                      <a:pt x="0" y="51"/>
                      <a:pt x="0" y="123"/>
                    </a:cubicBezTo>
                    <a:lnTo>
                      <a:pt x="0" y="902"/>
                    </a:lnTo>
                    <a:cubicBezTo>
                      <a:pt x="0" y="964"/>
                      <a:pt x="52" y="1015"/>
                      <a:pt x="124" y="1015"/>
                    </a:cubicBezTo>
                    <a:cubicBezTo>
                      <a:pt x="185" y="1015"/>
                      <a:pt x="247" y="953"/>
                      <a:pt x="236" y="892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3"/>
              <p:cNvSpPr/>
              <p:nvPr/>
            </p:nvSpPr>
            <p:spPr>
              <a:xfrm>
                <a:off x="1335455" y="4204975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4" y="1"/>
                    </a:moveTo>
                    <a:cubicBezTo>
                      <a:pt x="62" y="1"/>
                      <a:pt x="11" y="62"/>
                      <a:pt x="11" y="124"/>
                    </a:cubicBezTo>
                    <a:lnTo>
                      <a:pt x="11" y="954"/>
                    </a:lnTo>
                    <a:cubicBezTo>
                      <a:pt x="1" y="1016"/>
                      <a:pt x="62" y="1077"/>
                      <a:pt x="124" y="1077"/>
                    </a:cubicBezTo>
                    <a:cubicBezTo>
                      <a:pt x="196" y="1077"/>
                      <a:pt x="247" y="1016"/>
                      <a:pt x="247" y="954"/>
                    </a:cubicBezTo>
                    <a:lnTo>
                      <a:pt x="247" y="124"/>
                    </a:lnTo>
                    <a:cubicBezTo>
                      <a:pt x="247" y="62"/>
                      <a:pt x="196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3"/>
              <p:cNvSpPr/>
              <p:nvPr/>
            </p:nvSpPr>
            <p:spPr>
              <a:xfrm>
                <a:off x="1307447" y="4215244"/>
                <a:ext cx="16471" cy="70483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57" extrusionOk="0">
                    <a:moveTo>
                      <a:pt x="124" y="1"/>
                    </a:moveTo>
                    <a:cubicBezTo>
                      <a:pt x="52" y="1"/>
                      <a:pt x="1" y="62"/>
                      <a:pt x="11" y="134"/>
                    </a:cubicBezTo>
                    <a:lnTo>
                      <a:pt x="11" y="944"/>
                    </a:lnTo>
                    <a:cubicBezTo>
                      <a:pt x="11" y="1005"/>
                      <a:pt x="62" y="1056"/>
                      <a:pt x="124" y="1056"/>
                    </a:cubicBezTo>
                    <a:cubicBezTo>
                      <a:pt x="195" y="1056"/>
                      <a:pt x="247" y="1005"/>
                      <a:pt x="247" y="944"/>
                    </a:cubicBezTo>
                    <a:lnTo>
                      <a:pt x="247" y="134"/>
                    </a:lnTo>
                    <a:cubicBezTo>
                      <a:pt x="247" y="62"/>
                      <a:pt x="195" y="1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1276706" y="4224113"/>
                <a:ext cx="16471" cy="718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8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54"/>
                    </a:lnTo>
                    <a:cubicBezTo>
                      <a:pt x="0" y="1016"/>
                      <a:pt x="52" y="1077"/>
                      <a:pt x="123" y="1077"/>
                    </a:cubicBezTo>
                    <a:cubicBezTo>
                      <a:pt x="185" y="1067"/>
                      <a:pt x="236" y="1016"/>
                      <a:pt x="246" y="954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1249365" y="4230981"/>
                <a:ext cx="15804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08" extrusionOk="0">
                    <a:moveTo>
                      <a:pt x="113" y="0"/>
                    </a:moveTo>
                    <a:cubicBezTo>
                      <a:pt x="52" y="0"/>
                      <a:pt x="0" y="52"/>
                      <a:pt x="0" y="123"/>
                    </a:cubicBezTo>
                    <a:lnTo>
                      <a:pt x="0" y="985"/>
                    </a:lnTo>
                    <a:cubicBezTo>
                      <a:pt x="0" y="1056"/>
                      <a:pt x="52" y="1108"/>
                      <a:pt x="113" y="1108"/>
                    </a:cubicBezTo>
                    <a:cubicBezTo>
                      <a:pt x="185" y="1108"/>
                      <a:pt x="236" y="1056"/>
                      <a:pt x="236" y="985"/>
                    </a:cubicBezTo>
                    <a:lnTo>
                      <a:pt x="236" y="123"/>
                    </a:lnTo>
                    <a:cubicBezTo>
                      <a:pt x="236" y="52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1216556" y="4235783"/>
                <a:ext cx="15738" cy="7455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118" extrusionOk="0">
                    <a:moveTo>
                      <a:pt x="113" y="0"/>
                    </a:moveTo>
                    <a:cubicBezTo>
                      <a:pt x="51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18"/>
                      <a:pt x="113" y="1118"/>
                    </a:cubicBezTo>
                    <a:cubicBezTo>
                      <a:pt x="185" y="1118"/>
                      <a:pt x="236" y="1066"/>
                      <a:pt x="236" y="1005"/>
                    </a:cubicBezTo>
                    <a:lnTo>
                      <a:pt x="236" y="123"/>
                    </a:lnTo>
                    <a:cubicBezTo>
                      <a:pt x="236" y="51"/>
                      <a:pt x="185" y="0"/>
                      <a:pt x="11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1181014" y="4239784"/>
                <a:ext cx="16471" cy="73951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09" extrusionOk="0">
                    <a:moveTo>
                      <a:pt x="108" y="1"/>
                    </a:moveTo>
                    <a:cubicBezTo>
                      <a:pt x="44" y="1"/>
                      <a:pt x="0" y="57"/>
                      <a:pt x="0" y="114"/>
                    </a:cubicBezTo>
                    <a:lnTo>
                      <a:pt x="0" y="996"/>
                    </a:lnTo>
                    <a:cubicBezTo>
                      <a:pt x="0" y="1058"/>
                      <a:pt x="51" y="1109"/>
                      <a:pt x="123" y="1109"/>
                    </a:cubicBezTo>
                    <a:cubicBezTo>
                      <a:pt x="185" y="1109"/>
                      <a:pt x="246" y="1058"/>
                      <a:pt x="246" y="996"/>
                    </a:cubicBezTo>
                    <a:lnTo>
                      <a:pt x="246" y="114"/>
                    </a:lnTo>
                    <a:cubicBezTo>
                      <a:pt x="246" y="53"/>
                      <a:pt x="185" y="2"/>
                      <a:pt x="123" y="2"/>
                    </a:cubicBezTo>
                    <a:cubicBezTo>
                      <a:pt x="118" y="1"/>
                      <a:pt x="113" y="1"/>
                      <a:pt x="108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1148205" y="4241251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3" y="0"/>
                    </a:moveTo>
                    <a:cubicBezTo>
                      <a:pt x="62" y="0"/>
                      <a:pt x="0" y="51"/>
                      <a:pt x="0" y="123"/>
                    </a:cubicBezTo>
                    <a:lnTo>
                      <a:pt x="0" y="1005"/>
                    </a:lnTo>
                    <a:cubicBezTo>
                      <a:pt x="0" y="1066"/>
                      <a:pt x="51" y="1128"/>
                      <a:pt x="123" y="1128"/>
                    </a:cubicBezTo>
                    <a:cubicBezTo>
                      <a:pt x="195" y="1128"/>
                      <a:pt x="246" y="1066"/>
                      <a:pt x="246" y="1005"/>
                    </a:cubicBezTo>
                    <a:lnTo>
                      <a:pt x="246" y="123"/>
                    </a:lnTo>
                    <a:cubicBezTo>
                      <a:pt x="246" y="51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3"/>
              <p:cNvSpPr/>
              <p:nvPr/>
            </p:nvSpPr>
            <p:spPr>
              <a:xfrm>
                <a:off x="754434" y="3938375"/>
                <a:ext cx="605033" cy="256461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3846" extrusionOk="0">
                    <a:moveTo>
                      <a:pt x="4542" y="1"/>
                    </a:moveTo>
                    <a:cubicBezTo>
                      <a:pt x="2102" y="1"/>
                      <a:pt x="103" y="513"/>
                      <a:pt x="10" y="1169"/>
                    </a:cubicBezTo>
                    <a:lnTo>
                      <a:pt x="10" y="1221"/>
                    </a:lnTo>
                    <a:lnTo>
                      <a:pt x="0" y="1221"/>
                    </a:lnTo>
                    <a:lnTo>
                      <a:pt x="0" y="2625"/>
                    </a:lnTo>
                    <a:lnTo>
                      <a:pt x="0" y="2635"/>
                    </a:lnTo>
                    <a:lnTo>
                      <a:pt x="0" y="2646"/>
                    </a:lnTo>
                    <a:cubicBezTo>
                      <a:pt x="51" y="3312"/>
                      <a:pt x="2061" y="3845"/>
                      <a:pt x="4542" y="3845"/>
                    </a:cubicBezTo>
                    <a:cubicBezTo>
                      <a:pt x="6992" y="3845"/>
                      <a:pt x="8991" y="3322"/>
                      <a:pt x="9073" y="2666"/>
                    </a:cubicBezTo>
                    <a:cubicBezTo>
                      <a:pt x="9073" y="2646"/>
                      <a:pt x="9073" y="2635"/>
                      <a:pt x="9073" y="2625"/>
                    </a:cubicBezTo>
                    <a:cubicBezTo>
                      <a:pt x="9073" y="2615"/>
                      <a:pt x="9073" y="2605"/>
                      <a:pt x="9073" y="2594"/>
                    </a:cubicBezTo>
                    <a:lnTo>
                      <a:pt x="9073" y="1210"/>
                    </a:lnTo>
                    <a:lnTo>
                      <a:pt x="9073" y="1169"/>
                    </a:lnTo>
                    <a:cubicBezTo>
                      <a:pt x="8970" y="513"/>
                      <a:pt x="6981" y="1"/>
                      <a:pt x="45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3"/>
              <p:cNvSpPr/>
              <p:nvPr/>
            </p:nvSpPr>
            <p:spPr>
              <a:xfrm>
                <a:off x="755101" y="4021129"/>
                <a:ext cx="604366" cy="173708"/>
              </a:xfrm>
              <a:custGeom>
                <a:avLst/>
                <a:gdLst/>
                <a:ahLst/>
                <a:cxnLst/>
                <a:rect l="l" t="t" r="r" b="b"/>
                <a:pathLst>
                  <a:path w="9063" h="2605" extrusionOk="0">
                    <a:moveTo>
                      <a:pt x="0" y="0"/>
                    </a:moveTo>
                    <a:lnTo>
                      <a:pt x="0" y="1384"/>
                    </a:lnTo>
                    <a:lnTo>
                      <a:pt x="0" y="1394"/>
                    </a:lnTo>
                    <a:lnTo>
                      <a:pt x="0" y="1405"/>
                    </a:lnTo>
                    <a:lnTo>
                      <a:pt x="0" y="1415"/>
                    </a:lnTo>
                    <a:cubicBezTo>
                      <a:pt x="41" y="2071"/>
                      <a:pt x="2051" y="2604"/>
                      <a:pt x="4532" y="2604"/>
                    </a:cubicBezTo>
                    <a:cubicBezTo>
                      <a:pt x="6982" y="2604"/>
                      <a:pt x="8981" y="2081"/>
                      <a:pt x="9063" y="1435"/>
                    </a:cubicBezTo>
                    <a:lnTo>
                      <a:pt x="9063" y="1425"/>
                    </a:lnTo>
                    <a:cubicBezTo>
                      <a:pt x="9063" y="1415"/>
                      <a:pt x="9063" y="1394"/>
                      <a:pt x="9063" y="1384"/>
                    </a:cubicBezTo>
                    <a:cubicBezTo>
                      <a:pt x="9063" y="1374"/>
                      <a:pt x="9063" y="1364"/>
                      <a:pt x="9063" y="1353"/>
                    </a:cubicBezTo>
                    <a:lnTo>
                      <a:pt x="9063" y="21"/>
                    </a:lnTo>
                    <a:cubicBezTo>
                      <a:pt x="8981" y="667"/>
                      <a:pt x="6982" y="1189"/>
                      <a:pt x="4532" y="1189"/>
                    </a:cubicBezTo>
                    <a:cubicBezTo>
                      <a:pt x="2051" y="1189"/>
                      <a:pt x="41" y="656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3"/>
              <p:cNvSpPr/>
              <p:nvPr/>
            </p:nvSpPr>
            <p:spPr>
              <a:xfrm>
                <a:off x="136006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1" y="52"/>
                    </a:moveTo>
                    <a:cubicBezTo>
                      <a:pt x="1" y="31"/>
                      <a:pt x="1" y="21"/>
                      <a:pt x="1" y="11"/>
                    </a:cubicBezTo>
                    <a:lnTo>
                      <a:pt x="1" y="0"/>
                    </a:lnTo>
                    <a:lnTo>
                      <a:pt x="1" y="0"/>
                    </a:lnTo>
                    <a:lnTo>
                      <a:pt x="1" y="41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755101" y="4016328"/>
                <a:ext cx="67" cy="3467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0"/>
                    </a:moveTo>
                    <a:lnTo>
                      <a:pt x="0" y="41"/>
                    </a:lnTo>
                    <a:lnTo>
                      <a:pt x="0" y="52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005C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837123" y="3962314"/>
                <a:ext cx="440321" cy="110826"/>
              </a:xfrm>
              <a:custGeom>
                <a:avLst/>
                <a:gdLst/>
                <a:ahLst/>
                <a:cxnLst/>
                <a:rect l="l" t="t" r="r" b="b"/>
                <a:pathLst>
                  <a:path w="6603" h="1662" extrusionOk="0">
                    <a:moveTo>
                      <a:pt x="3302" y="1"/>
                    </a:moveTo>
                    <a:cubicBezTo>
                      <a:pt x="1477" y="1"/>
                      <a:pt x="1" y="370"/>
                      <a:pt x="1" y="831"/>
                    </a:cubicBezTo>
                    <a:cubicBezTo>
                      <a:pt x="1" y="1292"/>
                      <a:pt x="1477" y="1661"/>
                      <a:pt x="3302" y="1661"/>
                    </a:cubicBezTo>
                    <a:cubicBezTo>
                      <a:pt x="5126" y="1661"/>
                      <a:pt x="6603" y="1292"/>
                      <a:pt x="6603" y="831"/>
                    </a:cubicBezTo>
                    <a:cubicBezTo>
                      <a:pt x="6603" y="370"/>
                      <a:pt x="5126" y="1"/>
                      <a:pt x="3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3"/>
              <p:cNvSpPr/>
              <p:nvPr/>
            </p:nvSpPr>
            <p:spPr>
              <a:xfrm>
                <a:off x="764637" y="4058738"/>
                <a:ext cx="17205" cy="67016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05" extrusionOk="0">
                    <a:moveTo>
                      <a:pt x="134" y="0"/>
                    </a:moveTo>
                    <a:cubicBezTo>
                      <a:pt x="62" y="0"/>
                      <a:pt x="1" y="51"/>
                      <a:pt x="1" y="123"/>
                    </a:cubicBezTo>
                    <a:lnTo>
                      <a:pt x="1" y="871"/>
                    </a:lnTo>
                    <a:cubicBezTo>
                      <a:pt x="1" y="943"/>
                      <a:pt x="62" y="1005"/>
                      <a:pt x="134" y="1005"/>
                    </a:cubicBezTo>
                    <a:cubicBezTo>
                      <a:pt x="196" y="1005"/>
                      <a:pt x="257" y="943"/>
                      <a:pt x="247" y="871"/>
                    </a:cubicBezTo>
                    <a:lnTo>
                      <a:pt x="247" y="123"/>
                    </a:lnTo>
                    <a:cubicBezTo>
                      <a:pt x="247" y="51"/>
                      <a:pt x="196" y="0"/>
                      <a:pt x="13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3"/>
              <p:cNvSpPr/>
              <p:nvPr/>
            </p:nvSpPr>
            <p:spPr>
              <a:xfrm>
                <a:off x="790644" y="4073008"/>
                <a:ext cx="17138" cy="7121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68" extrusionOk="0">
                    <a:moveTo>
                      <a:pt x="139" y="0"/>
                    </a:moveTo>
                    <a:cubicBezTo>
                      <a:pt x="134" y="0"/>
                      <a:pt x="129" y="1"/>
                      <a:pt x="124" y="1"/>
                    </a:cubicBezTo>
                    <a:cubicBezTo>
                      <a:pt x="62" y="1"/>
                      <a:pt x="1" y="53"/>
                      <a:pt x="1" y="114"/>
                    </a:cubicBezTo>
                    <a:lnTo>
                      <a:pt x="1" y="944"/>
                    </a:lnTo>
                    <a:cubicBezTo>
                      <a:pt x="1" y="1006"/>
                      <a:pt x="52" y="1067"/>
                      <a:pt x="124" y="1067"/>
                    </a:cubicBezTo>
                    <a:cubicBezTo>
                      <a:pt x="195" y="1067"/>
                      <a:pt x="257" y="1016"/>
                      <a:pt x="257" y="944"/>
                    </a:cubicBezTo>
                    <a:lnTo>
                      <a:pt x="257" y="114"/>
                    </a:lnTo>
                    <a:cubicBezTo>
                      <a:pt x="257" y="57"/>
                      <a:pt x="204" y="0"/>
                      <a:pt x="139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3"/>
              <p:cNvSpPr/>
              <p:nvPr/>
            </p:nvSpPr>
            <p:spPr>
              <a:xfrm>
                <a:off x="818651" y="4083344"/>
                <a:ext cx="15804" cy="72484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87" extrusionOk="0">
                    <a:moveTo>
                      <a:pt x="124" y="0"/>
                    </a:moveTo>
                    <a:cubicBezTo>
                      <a:pt x="52" y="0"/>
                      <a:pt x="1" y="51"/>
                      <a:pt x="1" y="11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87"/>
                    </a:cubicBezTo>
                    <a:cubicBezTo>
                      <a:pt x="185" y="1076"/>
                      <a:pt x="237" y="1025"/>
                      <a:pt x="237" y="953"/>
                    </a:cubicBezTo>
                    <a:lnTo>
                      <a:pt x="237" y="113"/>
                    </a:lnTo>
                    <a:cubicBezTo>
                      <a:pt x="237" y="51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3"/>
              <p:cNvSpPr/>
              <p:nvPr/>
            </p:nvSpPr>
            <p:spPr>
              <a:xfrm>
                <a:off x="849459" y="4092213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15"/>
                      <a:pt x="62" y="1066"/>
                      <a:pt x="123" y="1066"/>
                    </a:cubicBezTo>
                    <a:cubicBezTo>
                      <a:pt x="195" y="1066"/>
                      <a:pt x="246" y="101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3"/>
              <p:cNvSpPr/>
              <p:nvPr/>
            </p:nvSpPr>
            <p:spPr>
              <a:xfrm>
                <a:off x="876800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33" y="1"/>
                    </a:moveTo>
                    <a:cubicBezTo>
                      <a:pt x="62" y="1"/>
                      <a:pt x="10" y="52"/>
                      <a:pt x="10" y="124"/>
                    </a:cubicBezTo>
                    <a:lnTo>
                      <a:pt x="10" y="985"/>
                    </a:lnTo>
                    <a:cubicBezTo>
                      <a:pt x="0" y="1056"/>
                      <a:pt x="62" y="1108"/>
                      <a:pt x="133" y="1108"/>
                    </a:cubicBezTo>
                    <a:cubicBezTo>
                      <a:pt x="205" y="1108"/>
                      <a:pt x="256" y="1056"/>
                      <a:pt x="256" y="985"/>
                    </a:cubicBezTo>
                    <a:lnTo>
                      <a:pt x="256" y="124"/>
                    </a:lnTo>
                    <a:cubicBezTo>
                      <a:pt x="256" y="52"/>
                      <a:pt x="195" y="1"/>
                      <a:pt x="13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3"/>
              <p:cNvSpPr/>
              <p:nvPr/>
            </p:nvSpPr>
            <p:spPr>
              <a:xfrm>
                <a:off x="910276" y="4103149"/>
                <a:ext cx="16471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8" extrusionOk="0">
                    <a:moveTo>
                      <a:pt x="124" y="0"/>
                    </a:moveTo>
                    <a:cubicBezTo>
                      <a:pt x="62" y="0"/>
                      <a:pt x="1" y="62"/>
                      <a:pt x="1" y="123"/>
                    </a:cubicBezTo>
                    <a:lnTo>
                      <a:pt x="1" y="1005"/>
                    </a:lnTo>
                    <a:cubicBezTo>
                      <a:pt x="1" y="1067"/>
                      <a:pt x="62" y="1128"/>
                      <a:pt x="124" y="1128"/>
                    </a:cubicBezTo>
                    <a:cubicBezTo>
                      <a:pt x="185" y="1118"/>
                      <a:pt x="236" y="1067"/>
                      <a:pt x="247" y="1005"/>
                    </a:cubicBezTo>
                    <a:lnTo>
                      <a:pt x="247" y="123"/>
                    </a:lnTo>
                    <a:cubicBezTo>
                      <a:pt x="236" y="62"/>
                      <a:pt x="185" y="11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3"/>
              <p:cNvSpPr/>
              <p:nvPr/>
            </p:nvSpPr>
            <p:spPr>
              <a:xfrm>
                <a:off x="945151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995"/>
                    </a:lnTo>
                    <a:cubicBezTo>
                      <a:pt x="0" y="1057"/>
                      <a:pt x="52" y="1118"/>
                      <a:pt x="123" y="1118"/>
                    </a:cubicBezTo>
                    <a:cubicBezTo>
                      <a:pt x="185" y="1108"/>
                      <a:pt x="236" y="1057"/>
                      <a:pt x="246" y="995"/>
                    </a:cubicBezTo>
                    <a:lnTo>
                      <a:pt x="24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3"/>
              <p:cNvSpPr/>
              <p:nvPr/>
            </p:nvSpPr>
            <p:spPr>
              <a:xfrm>
                <a:off x="977960" y="4109284"/>
                <a:ext cx="16471" cy="74684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0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29" y="1119"/>
                      <a:pt x="134" y="1119"/>
                      <a:pt x="139" y="1119"/>
                    </a:cubicBezTo>
                    <a:cubicBezTo>
                      <a:pt x="203" y="1119"/>
                      <a:pt x="246" y="1062"/>
                      <a:pt x="246" y="1005"/>
                    </a:cubicBezTo>
                    <a:lnTo>
                      <a:pt x="246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3"/>
              <p:cNvSpPr/>
              <p:nvPr/>
            </p:nvSpPr>
            <p:spPr>
              <a:xfrm>
                <a:off x="1016237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62" y="1118"/>
                      <a:pt x="124" y="1118"/>
                    </a:cubicBezTo>
                    <a:cubicBezTo>
                      <a:pt x="19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47" y="52"/>
                      <a:pt x="19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3"/>
              <p:cNvSpPr/>
              <p:nvPr/>
            </p:nvSpPr>
            <p:spPr>
              <a:xfrm>
                <a:off x="1048379" y="4109284"/>
                <a:ext cx="15804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119" extrusionOk="0">
                    <a:moveTo>
                      <a:pt x="123" y="1"/>
                    </a:moveTo>
                    <a:cubicBezTo>
                      <a:pt x="52" y="1"/>
                      <a:pt x="0" y="52"/>
                      <a:pt x="0" y="124"/>
                    </a:cubicBezTo>
                    <a:lnTo>
                      <a:pt x="0" y="1005"/>
                    </a:lnTo>
                    <a:cubicBezTo>
                      <a:pt x="0" y="1067"/>
                      <a:pt x="52" y="1118"/>
                      <a:pt x="123" y="1118"/>
                    </a:cubicBezTo>
                    <a:cubicBezTo>
                      <a:pt x="185" y="1118"/>
                      <a:pt x="236" y="1067"/>
                      <a:pt x="236" y="1005"/>
                    </a:cubicBezTo>
                    <a:lnTo>
                      <a:pt x="236" y="124"/>
                    </a:lnTo>
                    <a:cubicBezTo>
                      <a:pt x="236" y="52"/>
                      <a:pt x="18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3"/>
              <p:cNvSpPr/>
              <p:nvPr/>
            </p:nvSpPr>
            <p:spPr>
              <a:xfrm>
                <a:off x="1082521" y="4109284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62" y="1"/>
                      <a:pt x="11" y="52"/>
                      <a:pt x="1" y="124"/>
                    </a:cubicBezTo>
                    <a:lnTo>
                      <a:pt x="1" y="1005"/>
                    </a:lnTo>
                    <a:cubicBezTo>
                      <a:pt x="1" y="1067"/>
                      <a:pt x="62" y="1118"/>
                      <a:pt x="124" y="1118"/>
                    </a:cubicBezTo>
                    <a:cubicBezTo>
                      <a:pt x="185" y="1118"/>
                      <a:pt x="247" y="1067"/>
                      <a:pt x="247" y="1005"/>
                    </a:cubicBezTo>
                    <a:lnTo>
                      <a:pt x="247" y="124"/>
                    </a:lnTo>
                    <a:cubicBezTo>
                      <a:pt x="237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3"/>
              <p:cNvSpPr/>
              <p:nvPr/>
            </p:nvSpPr>
            <p:spPr>
              <a:xfrm>
                <a:off x="1335455" y="4058738"/>
                <a:ext cx="15804" cy="6908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1036" extrusionOk="0">
                    <a:moveTo>
                      <a:pt x="114" y="0"/>
                    </a:moveTo>
                    <a:cubicBezTo>
                      <a:pt x="52" y="0"/>
                      <a:pt x="1" y="51"/>
                      <a:pt x="1" y="123"/>
                    </a:cubicBezTo>
                    <a:lnTo>
                      <a:pt x="1" y="902"/>
                    </a:lnTo>
                    <a:cubicBezTo>
                      <a:pt x="1" y="974"/>
                      <a:pt x="52" y="1025"/>
                      <a:pt x="114" y="1035"/>
                    </a:cubicBezTo>
                    <a:cubicBezTo>
                      <a:pt x="185" y="1025"/>
                      <a:pt x="237" y="974"/>
                      <a:pt x="237" y="902"/>
                    </a:cubicBezTo>
                    <a:lnTo>
                      <a:pt x="237" y="123"/>
                    </a:lnTo>
                    <a:cubicBezTo>
                      <a:pt x="237" y="51"/>
                      <a:pt x="185" y="0"/>
                      <a:pt x="11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3"/>
              <p:cNvSpPr/>
              <p:nvPr/>
            </p:nvSpPr>
            <p:spPr>
              <a:xfrm>
                <a:off x="1309514" y="4073075"/>
                <a:ext cx="16471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67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13"/>
                    </a:cubicBezTo>
                    <a:lnTo>
                      <a:pt x="0" y="943"/>
                    </a:lnTo>
                    <a:cubicBezTo>
                      <a:pt x="0" y="1005"/>
                      <a:pt x="62" y="1066"/>
                      <a:pt x="123" y="1066"/>
                    </a:cubicBezTo>
                    <a:cubicBezTo>
                      <a:pt x="195" y="1066"/>
                      <a:pt x="246" y="1005"/>
                      <a:pt x="246" y="943"/>
                    </a:cubicBezTo>
                    <a:lnTo>
                      <a:pt x="246" y="11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3"/>
              <p:cNvSpPr/>
              <p:nvPr/>
            </p:nvSpPr>
            <p:spPr>
              <a:xfrm>
                <a:off x="1280773" y="4083211"/>
                <a:ext cx="1720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058" extrusionOk="0">
                    <a:moveTo>
                      <a:pt x="116" y="1"/>
                    </a:moveTo>
                    <a:cubicBezTo>
                      <a:pt x="54" y="1"/>
                      <a:pt x="11" y="49"/>
                      <a:pt x="11" y="115"/>
                    </a:cubicBezTo>
                    <a:lnTo>
                      <a:pt x="11" y="925"/>
                    </a:lnTo>
                    <a:cubicBezTo>
                      <a:pt x="1" y="996"/>
                      <a:pt x="62" y="1058"/>
                      <a:pt x="134" y="1058"/>
                    </a:cubicBezTo>
                    <a:cubicBezTo>
                      <a:pt x="206" y="1058"/>
                      <a:pt x="257" y="996"/>
                      <a:pt x="257" y="925"/>
                    </a:cubicBezTo>
                    <a:lnTo>
                      <a:pt x="257" y="115"/>
                    </a:lnTo>
                    <a:cubicBezTo>
                      <a:pt x="257" y="53"/>
                      <a:pt x="206" y="2"/>
                      <a:pt x="134" y="2"/>
                    </a:cubicBezTo>
                    <a:cubicBezTo>
                      <a:pt x="128" y="1"/>
                      <a:pt x="122" y="1"/>
                      <a:pt x="116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3"/>
              <p:cNvSpPr/>
              <p:nvPr/>
            </p:nvSpPr>
            <p:spPr>
              <a:xfrm>
                <a:off x="1250699" y="4091546"/>
                <a:ext cx="16471" cy="71817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077" extrusionOk="0">
                    <a:moveTo>
                      <a:pt x="124" y="0"/>
                    </a:moveTo>
                    <a:cubicBezTo>
                      <a:pt x="52" y="0"/>
                      <a:pt x="1" y="62"/>
                      <a:pt x="1" y="123"/>
                    </a:cubicBezTo>
                    <a:lnTo>
                      <a:pt x="1" y="953"/>
                    </a:lnTo>
                    <a:cubicBezTo>
                      <a:pt x="1" y="1025"/>
                      <a:pt x="52" y="1076"/>
                      <a:pt x="124" y="1076"/>
                    </a:cubicBezTo>
                    <a:cubicBezTo>
                      <a:pt x="185" y="1076"/>
                      <a:pt x="247" y="1015"/>
                      <a:pt x="247" y="953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4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3"/>
              <p:cNvSpPr/>
              <p:nvPr/>
            </p:nvSpPr>
            <p:spPr>
              <a:xfrm>
                <a:off x="1222691" y="4098348"/>
                <a:ext cx="17138" cy="73884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08" extrusionOk="0">
                    <a:moveTo>
                      <a:pt x="123" y="1"/>
                    </a:moveTo>
                    <a:cubicBezTo>
                      <a:pt x="62" y="11"/>
                      <a:pt x="11" y="62"/>
                      <a:pt x="0" y="124"/>
                    </a:cubicBezTo>
                    <a:lnTo>
                      <a:pt x="0" y="995"/>
                    </a:lnTo>
                    <a:cubicBezTo>
                      <a:pt x="0" y="1056"/>
                      <a:pt x="62" y="1108"/>
                      <a:pt x="123" y="1108"/>
                    </a:cubicBezTo>
                    <a:cubicBezTo>
                      <a:pt x="195" y="1108"/>
                      <a:pt x="246" y="1056"/>
                      <a:pt x="257" y="995"/>
                    </a:cubicBezTo>
                    <a:lnTo>
                      <a:pt x="257" y="124"/>
                    </a:lnTo>
                    <a:cubicBezTo>
                      <a:pt x="246" y="52"/>
                      <a:pt x="195" y="1"/>
                      <a:pt x="123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3"/>
              <p:cNvSpPr/>
              <p:nvPr/>
            </p:nvSpPr>
            <p:spPr>
              <a:xfrm>
                <a:off x="1189883" y="4103149"/>
                <a:ext cx="17138" cy="7521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128" extrusionOk="0">
                    <a:moveTo>
                      <a:pt x="123" y="0"/>
                    </a:moveTo>
                    <a:cubicBezTo>
                      <a:pt x="62" y="0"/>
                      <a:pt x="0" y="5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62" y="1128"/>
                      <a:pt x="123" y="1128"/>
                    </a:cubicBezTo>
                    <a:cubicBezTo>
                      <a:pt x="195" y="1128"/>
                      <a:pt x="246" y="1067"/>
                      <a:pt x="257" y="1005"/>
                    </a:cubicBezTo>
                    <a:lnTo>
                      <a:pt x="257" y="123"/>
                    </a:lnTo>
                    <a:cubicBezTo>
                      <a:pt x="246" y="52"/>
                      <a:pt x="19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3"/>
              <p:cNvSpPr/>
              <p:nvPr/>
            </p:nvSpPr>
            <p:spPr>
              <a:xfrm>
                <a:off x="1155007" y="4107217"/>
                <a:ext cx="16471" cy="74618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19" extrusionOk="0">
                    <a:moveTo>
                      <a:pt x="124" y="1"/>
                    </a:moveTo>
                    <a:cubicBezTo>
                      <a:pt x="52" y="1"/>
                      <a:pt x="1" y="52"/>
                      <a:pt x="1" y="124"/>
                    </a:cubicBezTo>
                    <a:lnTo>
                      <a:pt x="1" y="995"/>
                    </a:lnTo>
                    <a:cubicBezTo>
                      <a:pt x="1" y="1057"/>
                      <a:pt x="52" y="1118"/>
                      <a:pt x="124" y="1118"/>
                    </a:cubicBezTo>
                    <a:cubicBezTo>
                      <a:pt x="185" y="1118"/>
                      <a:pt x="247" y="1057"/>
                      <a:pt x="247" y="995"/>
                    </a:cubicBezTo>
                    <a:lnTo>
                      <a:pt x="247" y="124"/>
                    </a:lnTo>
                    <a:cubicBezTo>
                      <a:pt x="236" y="52"/>
                      <a:pt x="185" y="1"/>
                      <a:pt x="124" y="1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3"/>
              <p:cNvSpPr/>
              <p:nvPr/>
            </p:nvSpPr>
            <p:spPr>
              <a:xfrm>
                <a:off x="1122198" y="4108617"/>
                <a:ext cx="16471" cy="7528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1129" extrusionOk="0">
                    <a:moveTo>
                      <a:pt x="123" y="0"/>
                    </a:moveTo>
                    <a:cubicBezTo>
                      <a:pt x="52" y="0"/>
                      <a:pt x="0" y="62"/>
                      <a:pt x="0" y="123"/>
                    </a:cubicBezTo>
                    <a:lnTo>
                      <a:pt x="0" y="1005"/>
                    </a:lnTo>
                    <a:cubicBezTo>
                      <a:pt x="0" y="1067"/>
                      <a:pt x="52" y="1128"/>
                      <a:pt x="123" y="1128"/>
                    </a:cubicBezTo>
                    <a:cubicBezTo>
                      <a:pt x="185" y="1128"/>
                      <a:pt x="247" y="1067"/>
                      <a:pt x="247" y="1005"/>
                    </a:cubicBezTo>
                    <a:lnTo>
                      <a:pt x="247" y="123"/>
                    </a:lnTo>
                    <a:cubicBezTo>
                      <a:pt x="247" y="62"/>
                      <a:pt x="185" y="0"/>
                      <a:pt x="123" y="0"/>
                    </a:cubicBezTo>
                    <a:close/>
                  </a:path>
                </a:pathLst>
              </a:custGeom>
              <a:solidFill>
                <a:srgbClr val="9F52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3"/>
              <p:cNvSpPr/>
              <p:nvPr/>
            </p:nvSpPr>
            <p:spPr>
              <a:xfrm>
                <a:off x="902073" y="3976651"/>
                <a:ext cx="309752" cy="52012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780" extrusionOk="0">
                    <a:moveTo>
                      <a:pt x="3331" y="221"/>
                    </a:moveTo>
                    <a:cubicBezTo>
                      <a:pt x="3365" y="221"/>
                      <a:pt x="3400" y="223"/>
                      <a:pt x="3435" y="226"/>
                    </a:cubicBezTo>
                    <a:cubicBezTo>
                      <a:pt x="3691" y="226"/>
                      <a:pt x="3886" y="288"/>
                      <a:pt x="3947" y="370"/>
                    </a:cubicBezTo>
                    <a:lnTo>
                      <a:pt x="2830" y="339"/>
                    </a:lnTo>
                    <a:cubicBezTo>
                      <a:pt x="2992" y="262"/>
                      <a:pt x="3161" y="221"/>
                      <a:pt x="3331" y="221"/>
                    </a:cubicBezTo>
                    <a:close/>
                    <a:moveTo>
                      <a:pt x="677" y="319"/>
                    </a:moveTo>
                    <a:lnTo>
                      <a:pt x="2184" y="360"/>
                    </a:lnTo>
                    <a:lnTo>
                      <a:pt x="2174" y="370"/>
                    </a:lnTo>
                    <a:cubicBezTo>
                      <a:pt x="2112" y="401"/>
                      <a:pt x="2051" y="431"/>
                      <a:pt x="1989" y="462"/>
                    </a:cubicBezTo>
                    <a:lnTo>
                      <a:pt x="677" y="421"/>
                    </a:lnTo>
                    <a:cubicBezTo>
                      <a:pt x="667" y="411"/>
                      <a:pt x="667" y="390"/>
                      <a:pt x="667" y="370"/>
                    </a:cubicBezTo>
                    <a:cubicBezTo>
                      <a:pt x="667" y="349"/>
                      <a:pt x="667" y="329"/>
                      <a:pt x="677" y="319"/>
                    </a:cubicBezTo>
                    <a:close/>
                    <a:moveTo>
                      <a:pt x="2758" y="370"/>
                    </a:moveTo>
                    <a:lnTo>
                      <a:pt x="3968" y="411"/>
                    </a:lnTo>
                    <a:cubicBezTo>
                      <a:pt x="3978" y="421"/>
                      <a:pt x="3978" y="431"/>
                      <a:pt x="3978" y="452"/>
                    </a:cubicBezTo>
                    <a:cubicBezTo>
                      <a:pt x="3978" y="472"/>
                      <a:pt x="3968" y="493"/>
                      <a:pt x="3947" y="513"/>
                    </a:cubicBezTo>
                    <a:lnTo>
                      <a:pt x="2563" y="483"/>
                    </a:lnTo>
                    <a:lnTo>
                      <a:pt x="2758" y="370"/>
                    </a:lnTo>
                    <a:close/>
                    <a:moveTo>
                      <a:pt x="708" y="462"/>
                    </a:moveTo>
                    <a:lnTo>
                      <a:pt x="1918" y="493"/>
                    </a:lnTo>
                    <a:cubicBezTo>
                      <a:pt x="1746" y="574"/>
                      <a:pt x="1559" y="608"/>
                      <a:pt x="1371" y="608"/>
                    </a:cubicBezTo>
                    <a:cubicBezTo>
                      <a:pt x="1344" y="608"/>
                      <a:pt x="1318" y="607"/>
                      <a:pt x="1292" y="606"/>
                    </a:cubicBezTo>
                    <a:cubicBezTo>
                      <a:pt x="974" y="606"/>
                      <a:pt x="780" y="534"/>
                      <a:pt x="708" y="462"/>
                    </a:cubicBezTo>
                    <a:close/>
                    <a:moveTo>
                      <a:pt x="616" y="1"/>
                    </a:moveTo>
                    <a:lnTo>
                      <a:pt x="616" y="42"/>
                    </a:lnTo>
                    <a:cubicBezTo>
                      <a:pt x="749" y="52"/>
                      <a:pt x="821" y="73"/>
                      <a:pt x="821" y="93"/>
                    </a:cubicBezTo>
                    <a:cubicBezTo>
                      <a:pt x="821" y="103"/>
                      <a:pt x="800" y="124"/>
                      <a:pt x="759" y="144"/>
                    </a:cubicBezTo>
                    <a:cubicBezTo>
                      <a:pt x="687" y="175"/>
                      <a:pt x="636" y="216"/>
                      <a:pt x="595" y="278"/>
                    </a:cubicBezTo>
                    <a:lnTo>
                      <a:pt x="11" y="257"/>
                    </a:lnTo>
                    <a:lnTo>
                      <a:pt x="11" y="288"/>
                    </a:lnTo>
                    <a:lnTo>
                      <a:pt x="585" y="308"/>
                    </a:lnTo>
                    <a:cubicBezTo>
                      <a:pt x="575" y="329"/>
                      <a:pt x="575" y="349"/>
                      <a:pt x="575" y="370"/>
                    </a:cubicBezTo>
                    <a:cubicBezTo>
                      <a:pt x="564" y="390"/>
                      <a:pt x="564" y="401"/>
                      <a:pt x="575" y="421"/>
                    </a:cubicBezTo>
                    <a:lnTo>
                      <a:pt x="0" y="401"/>
                    </a:lnTo>
                    <a:lnTo>
                      <a:pt x="0" y="442"/>
                    </a:lnTo>
                    <a:lnTo>
                      <a:pt x="585" y="452"/>
                    </a:lnTo>
                    <a:cubicBezTo>
                      <a:pt x="646" y="616"/>
                      <a:pt x="944" y="749"/>
                      <a:pt x="1466" y="770"/>
                    </a:cubicBezTo>
                    <a:cubicBezTo>
                      <a:pt x="1499" y="772"/>
                      <a:pt x="1532" y="773"/>
                      <a:pt x="1565" y="773"/>
                    </a:cubicBezTo>
                    <a:cubicBezTo>
                      <a:pt x="1892" y="773"/>
                      <a:pt x="2223" y="681"/>
                      <a:pt x="2502" y="513"/>
                    </a:cubicBezTo>
                    <a:lnTo>
                      <a:pt x="3927" y="554"/>
                    </a:lnTo>
                    <a:cubicBezTo>
                      <a:pt x="3783" y="667"/>
                      <a:pt x="3414" y="708"/>
                      <a:pt x="3055" y="708"/>
                    </a:cubicBezTo>
                    <a:lnTo>
                      <a:pt x="3055" y="749"/>
                    </a:lnTo>
                    <a:cubicBezTo>
                      <a:pt x="3650" y="759"/>
                      <a:pt x="3855" y="770"/>
                      <a:pt x="4029" y="780"/>
                    </a:cubicBezTo>
                    <a:lnTo>
                      <a:pt x="4029" y="739"/>
                    </a:lnTo>
                    <a:cubicBezTo>
                      <a:pt x="3886" y="729"/>
                      <a:pt x="3814" y="718"/>
                      <a:pt x="3814" y="698"/>
                    </a:cubicBezTo>
                    <a:cubicBezTo>
                      <a:pt x="3814" y="688"/>
                      <a:pt x="3835" y="667"/>
                      <a:pt x="3886" y="647"/>
                    </a:cubicBezTo>
                    <a:cubicBezTo>
                      <a:pt x="3937" y="616"/>
                      <a:pt x="3978" y="585"/>
                      <a:pt x="4019" y="554"/>
                    </a:cubicBezTo>
                    <a:lnTo>
                      <a:pt x="4644" y="575"/>
                    </a:lnTo>
                    <a:lnTo>
                      <a:pt x="4644" y="534"/>
                    </a:lnTo>
                    <a:lnTo>
                      <a:pt x="4050" y="524"/>
                    </a:lnTo>
                    <a:cubicBezTo>
                      <a:pt x="4060" y="493"/>
                      <a:pt x="4070" y="462"/>
                      <a:pt x="4070" y="431"/>
                    </a:cubicBezTo>
                    <a:lnTo>
                      <a:pt x="4070" y="411"/>
                    </a:lnTo>
                    <a:lnTo>
                      <a:pt x="4644" y="431"/>
                    </a:lnTo>
                    <a:lnTo>
                      <a:pt x="4644" y="390"/>
                    </a:lnTo>
                    <a:lnTo>
                      <a:pt x="4060" y="380"/>
                    </a:lnTo>
                    <a:cubicBezTo>
                      <a:pt x="4009" y="226"/>
                      <a:pt x="3753" y="103"/>
                      <a:pt x="3250" y="93"/>
                    </a:cubicBezTo>
                    <a:cubicBezTo>
                      <a:pt x="3202" y="89"/>
                      <a:pt x="3155" y="87"/>
                      <a:pt x="3107" y="87"/>
                    </a:cubicBezTo>
                    <a:cubicBezTo>
                      <a:pt x="2807" y="87"/>
                      <a:pt x="2511" y="170"/>
                      <a:pt x="2246" y="329"/>
                    </a:cubicBezTo>
                    <a:lnTo>
                      <a:pt x="698" y="278"/>
                    </a:lnTo>
                    <a:cubicBezTo>
                      <a:pt x="821" y="124"/>
                      <a:pt x="1261" y="83"/>
                      <a:pt x="1754" y="83"/>
                    </a:cubicBezTo>
                    <a:lnTo>
                      <a:pt x="1754" y="42"/>
                    </a:lnTo>
                    <a:cubicBezTo>
                      <a:pt x="1087" y="21"/>
                      <a:pt x="810" y="11"/>
                      <a:pt x="6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3"/>
              <p:cNvSpPr/>
              <p:nvPr/>
            </p:nvSpPr>
            <p:spPr>
              <a:xfrm>
                <a:off x="3193545" y="3726455"/>
                <a:ext cx="578426" cy="575003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8623" extrusionOk="0">
                    <a:moveTo>
                      <a:pt x="4337" y="1"/>
                    </a:moveTo>
                    <a:cubicBezTo>
                      <a:pt x="1938" y="1"/>
                      <a:pt x="0" y="1928"/>
                      <a:pt x="0" y="4306"/>
                    </a:cubicBezTo>
                    <a:cubicBezTo>
                      <a:pt x="0" y="6685"/>
                      <a:pt x="1938" y="8622"/>
                      <a:pt x="4337" y="8622"/>
                    </a:cubicBezTo>
                    <a:cubicBezTo>
                      <a:pt x="6736" y="8622"/>
                      <a:pt x="8673" y="6685"/>
                      <a:pt x="8673" y="4306"/>
                    </a:cubicBezTo>
                    <a:cubicBezTo>
                      <a:pt x="8673" y="1928"/>
                      <a:pt x="6736" y="1"/>
                      <a:pt x="4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3"/>
              <p:cNvSpPr/>
              <p:nvPr/>
            </p:nvSpPr>
            <p:spPr>
              <a:xfrm>
                <a:off x="3236624" y="3757263"/>
                <a:ext cx="563355" cy="563334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8448" extrusionOk="0">
                    <a:moveTo>
                      <a:pt x="4224" y="0"/>
                    </a:moveTo>
                    <a:cubicBezTo>
                      <a:pt x="1887" y="0"/>
                      <a:pt x="0" y="1897"/>
                      <a:pt x="0" y="4224"/>
                    </a:cubicBezTo>
                    <a:cubicBezTo>
                      <a:pt x="0" y="6561"/>
                      <a:pt x="1887" y="8447"/>
                      <a:pt x="4224" y="8447"/>
                    </a:cubicBezTo>
                    <a:cubicBezTo>
                      <a:pt x="6551" y="8447"/>
                      <a:pt x="8448" y="6561"/>
                      <a:pt x="8448" y="4224"/>
                    </a:cubicBezTo>
                    <a:cubicBezTo>
                      <a:pt x="8448" y="1897"/>
                      <a:pt x="6551" y="0"/>
                      <a:pt x="42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3"/>
              <p:cNvSpPr/>
              <p:nvPr/>
            </p:nvSpPr>
            <p:spPr>
              <a:xfrm>
                <a:off x="3328248" y="3848819"/>
                <a:ext cx="380838" cy="380824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5711" extrusionOk="0">
                    <a:moveTo>
                      <a:pt x="2850" y="1"/>
                    </a:moveTo>
                    <a:cubicBezTo>
                      <a:pt x="1281" y="1"/>
                      <a:pt x="0" y="1282"/>
                      <a:pt x="0" y="2851"/>
                    </a:cubicBezTo>
                    <a:cubicBezTo>
                      <a:pt x="0" y="4429"/>
                      <a:pt x="1281" y="5711"/>
                      <a:pt x="2850" y="5711"/>
                    </a:cubicBezTo>
                    <a:cubicBezTo>
                      <a:pt x="4429" y="5711"/>
                      <a:pt x="5710" y="4429"/>
                      <a:pt x="5710" y="2851"/>
                    </a:cubicBezTo>
                    <a:cubicBezTo>
                      <a:pt x="5710" y="1282"/>
                      <a:pt x="4429" y="1"/>
                      <a:pt x="28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3"/>
              <p:cNvSpPr/>
              <p:nvPr/>
            </p:nvSpPr>
            <p:spPr>
              <a:xfrm>
                <a:off x="3454681" y="3878226"/>
                <a:ext cx="136104" cy="309073"/>
              </a:xfrm>
              <a:custGeom>
                <a:avLst/>
                <a:gdLst/>
                <a:ahLst/>
                <a:cxnLst/>
                <a:rect l="l" t="t" r="r" b="b"/>
                <a:pathLst>
                  <a:path w="2041" h="4635" extrusionOk="0">
                    <a:moveTo>
                      <a:pt x="759" y="698"/>
                    </a:moveTo>
                    <a:lnTo>
                      <a:pt x="759" y="1825"/>
                    </a:lnTo>
                    <a:cubicBezTo>
                      <a:pt x="534" y="1661"/>
                      <a:pt x="380" y="1497"/>
                      <a:pt x="380" y="1221"/>
                    </a:cubicBezTo>
                    <a:cubicBezTo>
                      <a:pt x="370" y="975"/>
                      <a:pt x="523" y="759"/>
                      <a:pt x="759" y="698"/>
                    </a:cubicBezTo>
                    <a:close/>
                    <a:moveTo>
                      <a:pt x="926" y="662"/>
                    </a:moveTo>
                    <a:cubicBezTo>
                      <a:pt x="938" y="662"/>
                      <a:pt x="951" y="664"/>
                      <a:pt x="964" y="667"/>
                    </a:cubicBezTo>
                    <a:cubicBezTo>
                      <a:pt x="981" y="664"/>
                      <a:pt x="998" y="663"/>
                      <a:pt x="1015" y="663"/>
                    </a:cubicBezTo>
                    <a:cubicBezTo>
                      <a:pt x="1063" y="663"/>
                      <a:pt x="1114" y="672"/>
                      <a:pt x="1159" y="687"/>
                    </a:cubicBezTo>
                    <a:lnTo>
                      <a:pt x="1159" y="2071"/>
                    </a:lnTo>
                    <a:cubicBezTo>
                      <a:pt x="1046" y="2010"/>
                      <a:pt x="944" y="1948"/>
                      <a:pt x="851" y="1887"/>
                    </a:cubicBezTo>
                    <a:lnTo>
                      <a:pt x="851" y="667"/>
                    </a:lnTo>
                    <a:cubicBezTo>
                      <a:pt x="879" y="667"/>
                      <a:pt x="902" y="662"/>
                      <a:pt x="926" y="662"/>
                    </a:cubicBezTo>
                    <a:close/>
                    <a:moveTo>
                      <a:pt x="1251" y="2717"/>
                    </a:moveTo>
                    <a:cubicBezTo>
                      <a:pt x="1477" y="2892"/>
                      <a:pt x="1620" y="3076"/>
                      <a:pt x="1620" y="3343"/>
                    </a:cubicBezTo>
                    <a:cubicBezTo>
                      <a:pt x="1641" y="3599"/>
                      <a:pt x="1487" y="3835"/>
                      <a:pt x="1251" y="3937"/>
                    </a:cubicBezTo>
                    <a:lnTo>
                      <a:pt x="1251" y="2717"/>
                    </a:lnTo>
                    <a:close/>
                    <a:moveTo>
                      <a:pt x="851" y="2451"/>
                    </a:moveTo>
                    <a:lnTo>
                      <a:pt x="872" y="2471"/>
                    </a:lnTo>
                    <a:cubicBezTo>
                      <a:pt x="974" y="2533"/>
                      <a:pt x="1067" y="2584"/>
                      <a:pt x="1159" y="2646"/>
                    </a:cubicBezTo>
                    <a:lnTo>
                      <a:pt x="1159" y="3958"/>
                    </a:lnTo>
                    <a:cubicBezTo>
                      <a:pt x="1108" y="3968"/>
                      <a:pt x="1056" y="3978"/>
                      <a:pt x="1005" y="3978"/>
                    </a:cubicBezTo>
                    <a:cubicBezTo>
                      <a:pt x="954" y="3978"/>
                      <a:pt x="903" y="3968"/>
                      <a:pt x="851" y="3968"/>
                    </a:cubicBezTo>
                    <a:lnTo>
                      <a:pt x="851" y="2451"/>
                    </a:lnTo>
                    <a:close/>
                    <a:moveTo>
                      <a:pt x="749" y="1"/>
                    </a:moveTo>
                    <a:lnTo>
                      <a:pt x="749" y="585"/>
                    </a:lnTo>
                    <a:cubicBezTo>
                      <a:pt x="349" y="646"/>
                      <a:pt x="21" y="923"/>
                      <a:pt x="21" y="1405"/>
                    </a:cubicBezTo>
                    <a:cubicBezTo>
                      <a:pt x="21" y="1887"/>
                      <a:pt x="349" y="2153"/>
                      <a:pt x="749" y="2399"/>
                    </a:cubicBezTo>
                    <a:lnTo>
                      <a:pt x="749" y="3958"/>
                    </a:lnTo>
                    <a:cubicBezTo>
                      <a:pt x="318" y="3835"/>
                      <a:pt x="154" y="3394"/>
                      <a:pt x="124" y="2902"/>
                    </a:cubicBezTo>
                    <a:lnTo>
                      <a:pt x="11" y="2902"/>
                    </a:lnTo>
                    <a:cubicBezTo>
                      <a:pt x="11" y="3568"/>
                      <a:pt x="11" y="3845"/>
                      <a:pt x="1" y="4040"/>
                    </a:cubicBezTo>
                    <a:lnTo>
                      <a:pt x="103" y="4040"/>
                    </a:lnTo>
                    <a:cubicBezTo>
                      <a:pt x="124" y="3906"/>
                      <a:pt x="154" y="3835"/>
                      <a:pt x="216" y="3835"/>
                    </a:cubicBezTo>
                    <a:cubicBezTo>
                      <a:pt x="267" y="3845"/>
                      <a:pt x="329" y="3865"/>
                      <a:pt x="370" y="3906"/>
                    </a:cubicBezTo>
                    <a:cubicBezTo>
                      <a:pt x="493" y="3978"/>
                      <a:pt x="616" y="4029"/>
                      <a:pt x="749" y="4060"/>
                    </a:cubicBezTo>
                    <a:lnTo>
                      <a:pt x="749" y="4624"/>
                    </a:lnTo>
                    <a:lnTo>
                      <a:pt x="851" y="4624"/>
                    </a:lnTo>
                    <a:lnTo>
                      <a:pt x="851" y="4060"/>
                    </a:lnTo>
                    <a:cubicBezTo>
                      <a:pt x="903" y="4070"/>
                      <a:pt x="964" y="4070"/>
                      <a:pt x="1026" y="4070"/>
                    </a:cubicBezTo>
                    <a:lnTo>
                      <a:pt x="1159" y="4070"/>
                    </a:lnTo>
                    <a:lnTo>
                      <a:pt x="1159" y="4634"/>
                    </a:lnTo>
                    <a:lnTo>
                      <a:pt x="1251" y="4634"/>
                    </a:lnTo>
                    <a:lnTo>
                      <a:pt x="1251" y="4060"/>
                    </a:lnTo>
                    <a:cubicBezTo>
                      <a:pt x="1702" y="3978"/>
                      <a:pt x="2041" y="3681"/>
                      <a:pt x="2041" y="3158"/>
                    </a:cubicBezTo>
                    <a:cubicBezTo>
                      <a:pt x="2041" y="2676"/>
                      <a:pt x="1713" y="2420"/>
                      <a:pt x="1251" y="2133"/>
                    </a:cubicBezTo>
                    <a:lnTo>
                      <a:pt x="1251" y="718"/>
                    </a:lnTo>
                    <a:cubicBezTo>
                      <a:pt x="1579" y="851"/>
                      <a:pt x="1723" y="1221"/>
                      <a:pt x="1743" y="1579"/>
                    </a:cubicBezTo>
                    <a:lnTo>
                      <a:pt x="1856" y="1579"/>
                    </a:lnTo>
                    <a:cubicBezTo>
                      <a:pt x="1856" y="985"/>
                      <a:pt x="1866" y="780"/>
                      <a:pt x="1877" y="605"/>
                    </a:cubicBezTo>
                    <a:lnTo>
                      <a:pt x="1764" y="605"/>
                    </a:lnTo>
                    <a:cubicBezTo>
                      <a:pt x="1754" y="749"/>
                      <a:pt x="1723" y="821"/>
                      <a:pt x="1661" y="821"/>
                    </a:cubicBezTo>
                    <a:cubicBezTo>
                      <a:pt x="1600" y="810"/>
                      <a:pt x="1549" y="790"/>
                      <a:pt x="1508" y="749"/>
                    </a:cubicBezTo>
                    <a:cubicBezTo>
                      <a:pt x="1426" y="698"/>
                      <a:pt x="1333" y="657"/>
                      <a:pt x="1251" y="626"/>
                    </a:cubicBezTo>
                    <a:lnTo>
                      <a:pt x="1251" y="1"/>
                    </a:lnTo>
                    <a:lnTo>
                      <a:pt x="1149" y="1"/>
                    </a:lnTo>
                    <a:lnTo>
                      <a:pt x="1149" y="605"/>
                    </a:lnTo>
                    <a:cubicBezTo>
                      <a:pt x="1096" y="590"/>
                      <a:pt x="1038" y="581"/>
                      <a:pt x="983" y="581"/>
                    </a:cubicBezTo>
                    <a:cubicBezTo>
                      <a:pt x="962" y="581"/>
                      <a:pt x="942" y="582"/>
                      <a:pt x="923" y="585"/>
                    </a:cubicBezTo>
                    <a:lnTo>
                      <a:pt x="851" y="58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3"/>
              <p:cNvSpPr/>
              <p:nvPr/>
            </p:nvSpPr>
            <p:spPr>
              <a:xfrm>
                <a:off x="951953" y="3415443"/>
                <a:ext cx="49280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619" extrusionOk="0">
                    <a:moveTo>
                      <a:pt x="472" y="0"/>
                    </a:moveTo>
                    <a:cubicBezTo>
                      <a:pt x="472" y="0"/>
                      <a:pt x="1" y="3291"/>
                      <a:pt x="114" y="5495"/>
                    </a:cubicBezTo>
                    <a:lnTo>
                      <a:pt x="606" y="5618"/>
                    </a:lnTo>
                    <a:cubicBezTo>
                      <a:pt x="606" y="5618"/>
                      <a:pt x="62" y="1682"/>
                      <a:pt x="739" y="21"/>
                    </a:cubicBez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3"/>
              <p:cNvSpPr/>
              <p:nvPr/>
            </p:nvSpPr>
            <p:spPr>
              <a:xfrm>
                <a:off x="978627" y="3450319"/>
                <a:ext cx="117632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81" extrusionOk="0">
                    <a:moveTo>
                      <a:pt x="1764" y="0"/>
                    </a:moveTo>
                    <a:lnTo>
                      <a:pt x="1764" y="0"/>
                    </a:lnTo>
                    <a:cubicBezTo>
                      <a:pt x="1764" y="0"/>
                      <a:pt x="288" y="246"/>
                      <a:pt x="1" y="1763"/>
                    </a:cubicBezTo>
                    <a:cubicBezTo>
                      <a:pt x="1" y="1763"/>
                      <a:pt x="62" y="1781"/>
                      <a:pt x="165" y="1781"/>
                    </a:cubicBezTo>
                    <a:cubicBezTo>
                      <a:pt x="501" y="1781"/>
                      <a:pt x="1277" y="1594"/>
                      <a:pt x="1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3"/>
              <p:cNvSpPr/>
              <p:nvPr/>
            </p:nvSpPr>
            <p:spPr>
              <a:xfrm>
                <a:off x="948552" y="3312017"/>
                <a:ext cx="157310" cy="13276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991" extrusionOk="0">
                    <a:moveTo>
                      <a:pt x="1043" y="1"/>
                    </a:moveTo>
                    <a:cubicBezTo>
                      <a:pt x="532" y="1"/>
                      <a:pt x="101" y="398"/>
                      <a:pt x="52" y="916"/>
                    </a:cubicBezTo>
                    <a:cubicBezTo>
                      <a:pt x="1" y="1544"/>
                      <a:pt x="507" y="1991"/>
                      <a:pt x="1047" y="1991"/>
                    </a:cubicBezTo>
                    <a:cubicBezTo>
                      <a:pt x="1265" y="1991"/>
                      <a:pt x="1488" y="1918"/>
                      <a:pt x="1682" y="1756"/>
                    </a:cubicBezTo>
                    <a:cubicBezTo>
                      <a:pt x="2358" y="1182"/>
                      <a:pt x="2000" y="75"/>
                      <a:pt x="1118" y="3"/>
                    </a:cubicBezTo>
                    <a:cubicBezTo>
                      <a:pt x="1093" y="2"/>
                      <a:pt x="1068" y="1"/>
                      <a:pt x="10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3"/>
              <p:cNvSpPr/>
              <p:nvPr/>
            </p:nvSpPr>
            <p:spPr>
              <a:xfrm>
                <a:off x="859662" y="3228796"/>
                <a:ext cx="58883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665" extrusionOk="0">
                    <a:moveTo>
                      <a:pt x="319" y="1"/>
                    </a:moveTo>
                    <a:lnTo>
                      <a:pt x="1" y="32"/>
                    </a:lnTo>
                    <a:cubicBezTo>
                      <a:pt x="801" y="2000"/>
                      <a:pt x="155" y="6664"/>
                      <a:pt x="155" y="6664"/>
                    </a:cubicBezTo>
                    <a:lnTo>
                      <a:pt x="739" y="6521"/>
                    </a:lnTo>
                    <a:cubicBezTo>
                      <a:pt x="883" y="3896"/>
                      <a:pt x="319" y="1"/>
                      <a:pt x="3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3"/>
              <p:cNvSpPr/>
              <p:nvPr/>
            </p:nvSpPr>
            <p:spPr>
              <a:xfrm>
                <a:off x="747566" y="3270540"/>
                <a:ext cx="138838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211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76" y="1893"/>
                      <a:pt x="1498" y="2111"/>
                      <a:pt x="1892" y="2111"/>
                    </a:cubicBezTo>
                    <a:cubicBezTo>
                      <a:pt x="2011" y="2111"/>
                      <a:pt x="2082" y="2091"/>
                      <a:pt x="2082" y="2091"/>
                    </a:cubicBezTo>
                    <a:cubicBezTo>
                      <a:pt x="1743" y="287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3"/>
              <p:cNvSpPr/>
              <p:nvPr/>
            </p:nvSpPr>
            <p:spPr>
              <a:xfrm>
                <a:off x="716824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56" y="2827"/>
                      <a:pt x="2223" y="3158"/>
                      <a:pt x="2816" y="3158"/>
                    </a:cubicBezTo>
                    <a:cubicBezTo>
                      <a:pt x="2998" y="3158"/>
                      <a:pt x="3107" y="3127"/>
                      <a:pt x="3107" y="3127"/>
                    </a:cubicBezTo>
                    <a:cubicBezTo>
                      <a:pt x="2604" y="44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3"/>
              <p:cNvSpPr/>
              <p:nvPr/>
            </p:nvSpPr>
            <p:spPr>
              <a:xfrm>
                <a:off x="964957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2358" y="1"/>
                    </a:moveTo>
                    <a:lnTo>
                      <a:pt x="2358" y="1"/>
                    </a:lnTo>
                    <a:cubicBezTo>
                      <a:pt x="1139" y="278"/>
                      <a:pt x="206" y="1272"/>
                      <a:pt x="1" y="2513"/>
                    </a:cubicBezTo>
                    <a:cubicBezTo>
                      <a:pt x="1" y="2513"/>
                      <a:pt x="82" y="2537"/>
                      <a:pt x="218" y="2537"/>
                    </a:cubicBezTo>
                    <a:cubicBezTo>
                      <a:pt x="665" y="2537"/>
                      <a:pt x="1698" y="2272"/>
                      <a:pt x="23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3"/>
              <p:cNvSpPr/>
              <p:nvPr/>
            </p:nvSpPr>
            <p:spPr>
              <a:xfrm>
                <a:off x="859662" y="3193921"/>
                <a:ext cx="155243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80" extrusionOk="0">
                    <a:moveTo>
                      <a:pt x="2328" y="1"/>
                    </a:moveTo>
                    <a:lnTo>
                      <a:pt x="2328" y="1"/>
                    </a:lnTo>
                    <a:cubicBezTo>
                      <a:pt x="1" y="1118"/>
                      <a:pt x="575" y="2379"/>
                      <a:pt x="575" y="2379"/>
                    </a:cubicBezTo>
                    <a:cubicBezTo>
                      <a:pt x="2297" y="1764"/>
                      <a:pt x="2328" y="1"/>
                      <a:pt x="23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3"/>
              <p:cNvSpPr/>
              <p:nvPr/>
            </p:nvSpPr>
            <p:spPr>
              <a:xfrm>
                <a:off x="735963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560" y="0"/>
                    </a:moveTo>
                    <a:cubicBezTo>
                      <a:pt x="1529" y="0"/>
                      <a:pt x="1498" y="1"/>
                      <a:pt x="1466" y="4"/>
                    </a:cubicBezTo>
                    <a:cubicBezTo>
                      <a:pt x="421" y="86"/>
                      <a:pt x="0" y="1398"/>
                      <a:pt x="800" y="2075"/>
                    </a:cubicBezTo>
                    <a:cubicBezTo>
                      <a:pt x="1029" y="2269"/>
                      <a:pt x="1292" y="2355"/>
                      <a:pt x="1550" y="2355"/>
                    </a:cubicBezTo>
                    <a:cubicBezTo>
                      <a:pt x="2191" y="2355"/>
                      <a:pt x="2793" y="1819"/>
                      <a:pt x="2727" y="1080"/>
                    </a:cubicBezTo>
                    <a:cubicBezTo>
                      <a:pt x="2679" y="466"/>
                      <a:pt x="2166" y="0"/>
                      <a:pt x="15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3"/>
              <p:cNvSpPr/>
              <p:nvPr/>
            </p:nvSpPr>
            <p:spPr>
              <a:xfrm>
                <a:off x="766704" y="3130839"/>
                <a:ext cx="131036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65" extrusionOk="0">
                    <a:moveTo>
                      <a:pt x="1101" y="0"/>
                    </a:moveTo>
                    <a:cubicBezTo>
                      <a:pt x="1076" y="0"/>
                      <a:pt x="1051" y="2"/>
                      <a:pt x="1026" y="4"/>
                    </a:cubicBezTo>
                    <a:cubicBezTo>
                      <a:pt x="288" y="65"/>
                      <a:pt x="1" y="988"/>
                      <a:pt x="565" y="1470"/>
                    </a:cubicBezTo>
                    <a:cubicBezTo>
                      <a:pt x="726" y="1605"/>
                      <a:pt x="911" y="1665"/>
                      <a:pt x="1091" y="1665"/>
                    </a:cubicBezTo>
                    <a:cubicBezTo>
                      <a:pt x="1541" y="1665"/>
                      <a:pt x="1965" y="1289"/>
                      <a:pt x="1928" y="762"/>
                    </a:cubicBezTo>
                    <a:cubicBezTo>
                      <a:pt x="1889" y="326"/>
                      <a:pt x="1530" y="0"/>
                      <a:pt x="1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3"/>
              <p:cNvSpPr/>
              <p:nvPr/>
            </p:nvSpPr>
            <p:spPr>
              <a:xfrm>
                <a:off x="795445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rgbClr val="000B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3"/>
              <p:cNvSpPr/>
              <p:nvPr/>
            </p:nvSpPr>
            <p:spPr>
              <a:xfrm>
                <a:off x="820719" y="3728522"/>
                <a:ext cx="270808" cy="182577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2738" extrusionOk="0">
                    <a:moveTo>
                      <a:pt x="1" y="1"/>
                    </a:moveTo>
                    <a:lnTo>
                      <a:pt x="1" y="1354"/>
                    </a:lnTo>
                    <a:cubicBezTo>
                      <a:pt x="1" y="2123"/>
                      <a:pt x="616" y="2738"/>
                      <a:pt x="1385" y="2738"/>
                    </a:cubicBezTo>
                    <a:lnTo>
                      <a:pt x="2676" y="2738"/>
                    </a:lnTo>
                    <a:cubicBezTo>
                      <a:pt x="3445" y="2738"/>
                      <a:pt x="4060" y="2123"/>
                      <a:pt x="4060" y="1354"/>
                    </a:cubicBezTo>
                    <a:lnTo>
                      <a:pt x="40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3"/>
              <p:cNvSpPr/>
              <p:nvPr/>
            </p:nvSpPr>
            <p:spPr>
              <a:xfrm>
                <a:off x="807715" y="3139241"/>
                <a:ext cx="56149" cy="93756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406" extrusionOk="0">
                    <a:moveTo>
                      <a:pt x="257" y="1"/>
                    </a:moveTo>
                    <a:lnTo>
                      <a:pt x="155" y="32"/>
                    </a:lnTo>
                    <a:lnTo>
                      <a:pt x="206" y="196"/>
                    </a:lnTo>
                    <a:cubicBezTo>
                      <a:pt x="73" y="247"/>
                      <a:pt x="1" y="401"/>
                      <a:pt x="42" y="544"/>
                    </a:cubicBezTo>
                    <a:cubicBezTo>
                      <a:pt x="83" y="688"/>
                      <a:pt x="216" y="729"/>
                      <a:pt x="401" y="749"/>
                    </a:cubicBezTo>
                    <a:cubicBezTo>
                      <a:pt x="544" y="759"/>
                      <a:pt x="626" y="790"/>
                      <a:pt x="657" y="882"/>
                    </a:cubicBezTo>
                    <a:cubicBezTo>
                      <a:pt x="677" y="985"/>
                      <a:pt x="606" y="1087"/>
                      <a:pt x="503" y="1108"/>
                    </a:cubicBezTo>
                    <a:cubicBezTo>
                      <a:pt x="462" y="1118"/>
                      <a:pt x="419" y="1123"/>
                      <a:pt x="375" y="1123"/>
                    </a:cubicBezTo>
                    <a:cubicBezTo>
                      <a:pt x="331" y="1123"/>
                      <a:pt x="288" y="1118"/>
                      <a:pt x="247" y="1108"/>
                    </a:cubicBezTo>
                    <a:lnTo>
                      <a:pt x="247" y="1241"/>
                    </a:lnTo>
                    <a:cubicBezTo>
                      <a:pt x="293" y="1251"/>
                      <a:pt x="339" y="1257"/>
                      <a:pt x="385" y="1257"/>
                    </a:cubicBezTo>
                    <a:cubicBezTo>
                      <a:pt x="431" y="1257"/>
                      <a:pt x="477" y="1251"/>
                      <a:pt x="524" y="1241"/>
                    </a:cubicBezTo>
                    <a:lnTo>
                      <a:pt x="575" y="1405"/>
                    </a:lnTo>
                    <a:lnTo>
                      <a:pt x="677" y="1375"/>
                    </a:lnTo>
                    <a:lnTo>
                      <a:pt x="626" y="1200"/>
                    </a:lnTo>
                    <a:cubicBezTo>
                      <a:pt x="770" y="1139"/>
                      <a:pt x="841" y="985"/>
                      <a:pt x="800" y="831"/>
                    </a:cubicBezTo>
                    <a:cubicBezTo>
                      <a:pt x="749" y="688"/>
                      <a:pt x="636" y="626"/>
                      <a:pt x="442" y="616"/>
                    </a:cubicBezTo>
                    <a:cubicBezTo>
                      <a:pt x="288" y="595"/>
                      <a:pt x="206" y="554"/>
                      <a:pt x="185" y="483"/>
                    </a:cubicBezTo>
                    <a:cubicBezTo>
                      <a:pt x="155" y="411"/>
                      <a:pt x="185" y="329"/>
                      <a:pt x="308" y="288"/>
                    </a:cubicBezTo>
                    <a:cubicBezTo>
                      <a:pt x="348" y="271"/>
                      <a:pt x="390" y="263"/>
                      <a:pt x="433" y="263"/>
                    </a:cubicBezTo>
                    <a:cubicBezTo>
                      <a:pt x="467" y="263"/>
                      <a:pt x="502" y="268"/>
                      <a:pt x="534" y="278"/>
                    </a:cubicBezTo>
                    <a:lnTo>
                      <a:pt x="544" y="144"/>
                    </a:lnTo>
                    <a:cubicBezTo>
                      <a:pt x="510" y="140"/>
                      <a:pt x="478" y="138"/>
                      <a:pt x="446" y="138"/>
                    </a:cubicBezTo>
                    <a:cubicBezTo>
                      <a:pt x="401" y="138"/>
                      <a:pt x="356" y="143"/>
                      <a:pt x="308" y="155"/>
                    </a:cubicBezTo>
                    <a:lnTo>
                      <a:pt x="2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3"/>
              <p:cNvSpPr/>
              <p:nvPr/>
            </p:nvSpPr>
            <p:spPr>
              <a:xfrm>
                <a:off x="961356" y="3329155"/>
                <a:ext cx="11236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472" extrusionOk="0">
                    <a:moveTo>
                      <a:pt x="846" y="0"/>
                    </a:moveTo>
                    <a:cubicBezTo>
                      <a:pt x="391" y="0"/>
                      <a:pt x="0" y="441"/>
                      <a:pt x="147" y="946"/>
                    </a:cubicBezTo>
                    <a:cubicBezTo>
                      <a:pt x="248" y="1289"/>
                      <a:pt x="550" y="1472"/>
                      <a:pt x="853" y="1472"/>
                    </a:cubicBezTo>
                    <a:cubicBezTo>
                      <a:pt x="1102" y="1472"/>
                      <a:pt x="1351" y="1348"/>
                      <a:pt x="1490" y="1089"/>
                    </a:cubicBezTo>
                    <a:cubicBezTo>
                      <a:pt x="1685" y="731"/>
                      <a:pt x="1562" y="290"/>
                      <a:pt x="1203" y="95"/>
                    </a:cubicBezTo>
                    <a:cubicBezTo>
                      <a:pt x="1085" y="30"/>
                      <a:pt x="96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3"/>
              <p:cNvSpPr/>
              <p:nvPr/>
            </p:nvSpPr>
            <p:spPr>
              <a:xfrm>
                <a:off x="988896" y="3335423"/>
                <a:ext cx="50681" cy="8282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1242" extrusionOk="0">
                    <a:moveTo>
                      <a:pt x="534" y="1"/>
                    </a:moveTo>
                    <a:lnTo>
                      <a:pt x="482" y="144"/>
                    </a:lnTo>
                    <a:cubicBezTo>
                      <a:pt x="468" y="142"/>
                      <a:pt x="454" y="141"/>
                      <a:pt x="440" y="141"/>
                    </a:cubicBezTo>
                    <a:cubicBezTo>
                      <a:pt x="332" y="141"/>
                      <a:pt x="232" y="210"/>
                      <a:pt x="195" y="319"/>
                    </a:cubicBezTo>
                    <a:cubicBezTo>
                      <a:pt x="154" y="452"/>
                      <a:pt x="226" y="544"/>
                      <a:pt x="369" y="647"/>
                    </a:cubicBezTo>
                    <a:cubicBezTo>
                      <a:pt x="462" y="719"/>
                      <a:pt x="503" y="790"/>
                      <a:pt x="482" y="872"/>
                    </a:cubicBezTo>
                    <a:cubicBezTo>
                      <a:pt x="460" y="940"/>
                      <a:pt x="398" y="981"/>
                      <a:pt x="334" y="981"/>
                    </a:cubicBezTo>
                    <a:cubicBezTo>
                      <a:pt x="312" y="981"/>
                      <a:pt x="289" y="975"/>
                      <a:pt x="267" y="965"/>
                    </a:cubicBezTo>
                    <a:cubicBezTo>
                      <a:pt x="185" y="944"/>
                      <a:pt x="113" y="903"/>
                      <a:pt x="72" y="842"/>
                    </a:cubicBezTo>
                    <a:lnTo>
                      <a:pt x="0" y="924"/>
                    </a:lnTo>
                    <a:cubicBezTo>
                      <a:pt x="62" y="985"/>
                      <a:pt x="134" y="1036"/>
                      <a:pt x="216" y="1057"/>
                    </a:cubicBezTo>
                    <a:lnTo>
                      <a:pt x="164" y="1211"/>
                    </a:lnTo>
                    <a:lnTo>
                      <a:pt x="257" y="1241"/>
                    </a:lnTo>
                    <a:lnTo>
                      <a:pt x="308" y="1088"/>
                    </a:lnTo>
                    <a:cubicBezTo>
                      <a:pt x="322" y="1090"/>
                      <a:pt x="335" y="1091"/>
                      <a:pt x="349" y="1091"/>
                    </a:cubicBezTo>
                    <a:cubicBezTo>
                      <a:pt x="468" y="1091"/>
                      <a:pt x="579" y="1013"/>
                      <a:pt x="616" y="903"/>
                    </a:cubicBezTo>
                    <a:cubicBezTo>
                      <a:pt x="646" y="770"/>
                      <a:pt x="595" y="667"/>
                      <a:pt x="462" y="565"/>
                    </a:cubicBezTo>
                    <a:cubicBezTo>
                      <a:pt x="349" y="473"/>
                      <a:pt x="308" y="401"/>
                      <a:pt x="328" y="339"/>
                    </a:cubicBezTo>
                    <a:cubicBezTo>
                      <a:pt x="337" y="290"/>
                      <a:pt x="384" y="248"/>
                      <a:pt x="459" y="248"/>
                    </a:cubicBezTo>
                    <a:cubicBezTo>
                      <a:pt x="479" y="248"/>
                      <a:pt x="500" y="251"/>
                      <a:pt x="523" y="257"/>
                    </a:cubicBezTo>
                    <a:cubicBezTo>
                      <a:pt x="585" y="278"/>
                      <a:pt x="646" y="309"/>
                      <a:pt x="698" y="360"/>
                    </a:cubicBezTo>
                    <a:lnTo>
                      <a:pt x="759" y="278"/>
                    </a:lnTo>
                    <a:cubicBezTo>
                      <a:pt x="708" y="227"/>
                      <a:pt x="646" y="186"/>
                      <a:pt x="585" y="165"/>
                    </a:cubicBezTo>
                    <a:lnTo>
                      <a:pt x="626" y="21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3"/>
              <p:cNvSpPr/>
              <p:nvPr/>
            </p:nvSpPr>
            <p:spPr>
              <a:xfrm>
                <a:off x="4329712" y="3415443"/>
                <a:ext cx="49947" cy="37468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5619" extrusionOk="0">
                    <a:moveTo>
                      <a:pt x="277" y="0"/>
                    </a:moveTo>
                    <a:lnTo>
                      <a:pt x="0" y="21"/>
                    </a:lnTo>
                    <a:cubicBezTo>
                      <a:pt x="687" y="1682"/>
                      <a:pt x="134" y="5618"/>
                      <a:pt x="134" y="5618"/>
                    </a:cubicBezTo>
                    <a:lnTo>
                      <a:pt x="626" y="5495"/>
                    </a:lnTo>
                    <a:cubicBezTo>
                      <a:pt x="749" y="3291"/>
                      <a:pt x="277" y="0"/>
                      <a:pt x="2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3"/>
              <p:cNvSpPr/>
              <p:nvPr/>
            </p:nvSpPr>
            <p:spPr>
              <a:xfrm>
                <a:off x="4235354" y="3450319"/>
                <a:ext cx="116965" cy="118762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7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88" y="1594"/>
                      <a:pt x="1257" y="1781"/>
                      <a:pt x="1591" y="1781"/>
                    </a:cubicBezTo>
                    <a:cubicBezTo>
                      <a:pt x="1693" y="1781"/>
                      <a:pt x="1754" y="1763"/>
                      <a:pt x="1754" y="1763"/>
                    </a:cubicBezTo>
                    <a:cubicBezTo>
                      <a:pt x="1467" y="246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3"/>
              <p:cNvSpPr/>
              <p:nvPr/>
            </p:nvSpPr>
            <p:spPr>
              <a:xfrm>
                <a:off x="4225818" y="3312017"/>
                <a:ext cx="157243" cy="132431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986" extrusionOk="0">
                    <a:moveTo>
                      <a:pt x="1308" y="1"/>
                    </a:moveTo>
                    <a:cubicBezTo>
                      <a:pt x="1283" y="1"/>
                      <a:pt x="1257" y="1"/>
                      <a:pt x="1230" y="3"/>
                    </a:cubicBezTo>
                    <a:cubicBezTo>
                      <a:pt x="359" y="75"/>
                      <a:pt x="0" y="1182"/>
                      <a:pt x="677" y="1746"/>
                    </a:cubicBezTo>
                    <a:cubicBezTo>
                      <a:pt x="869" y="1912"/>
                      <a:pt x="1091" y="1985"/>
                      <a:pt x="1309" y="1985"/>
                    </a:cubicBezTo>
                    <a:cubicBezTo>
                      <a:pt x="1848" y="1985"/>
                      <a:pt x="2358" y="1536"/>
                      <a:pt x="2307" y="916"/>
                    </a:cubicBezTo>
                    <a:cubicBezTo>
                      <a:pt x="2258" y="388"/>
                      <a:pt x="1828" y="1"/>
                      <a:pt x="13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3"/>
              <p:cNvSpPr/>
              <p:nvPr/>
            </p:nvSpPr>
            <p:spPr>
              <a:xfrm>
                <a:off x="4413134" y="3228796"/>
                <a:ext cx="58816" cy="444439"/>
              </a:xfrm>
              <a:custGeom>
                <a:avLst/>
                <a:gdLst/>
                <a:ahLst/>
                <a:cxnLst/>
                <a:rect l="l" t="t" r="r" b="b"/>
                <a:pathLst>
                  <a:path w="882" h="6665" extrusionOk="0">
                    <a:moveTo>
                      <a:pt x="554" y="1"/>
                    </a:moveTo>
                    <a:cubicBezTo>
                      <a:pt x="554" y="1"/>
                      <a:pt x="0" y="3896"/>
                      <a:pt x="133" y="6521"/>
                    </a:cubicBezTo>
                    <a:lnTo>
                      <a:pt x="718" y="6664"/>
                    </a:lnTo>
                    <a:cubicBezTo>
                      <a:pt x="718" y="6664"/>
                      <a:pt x="82" y="2000"/>
                      <a:pt x="882" y="32"/>
                    </a:cubicBez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3"/>
              <p:cNvSpPr/>
              <p:nvPr/>
            </p:nvSpPr>
            <p:spPr>
              <a:xfrm>
                <a:off x="4445210" y="3270540"/>
                <a:ext cx="138171" cy="140833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2112" extrusionOk="0">
                    <a:moveTo>
                      <a:pt x="2072" y="0"/>
                    </a:moveTo>
                    <a:lnTo>
                      <a:pt x="2072" y="0"/>
                    </a:lnTo>
                    <a:cubicBezTo>
                      <a:pt x="2072" y="0"/>
                      <a:pt x="339" y="287"/>
                      <a:pt x="1" y="2091"/>
                    </a:cubicBezTo>
                    <a:cubicBezTo>
                      <a:pt x="1" y="2091"/>
                      <a:pt x="71" y="2111"/>
                      <a:pt x="189" y="2111"/>
                    </a:cubicBezTo>
                    <a:cubicBezTo>
                      <a:pt x="581" y="2111"/>
                      <a:pt x="1496" y="1893"/>
                      <a:pt x="2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3"/>
              <p:cNvSpPr/>
              <p:nvPr/>
            </p:nvSpPr>
            <p:spPr>
              <a:xfrm>
                <a:off x="4407666" y="3485194"/>
                <a:ext cx="207190" cy="210583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3158" extrusionOk="0">
                    <a:moveTo>
                      <a:pt x="3106" y="0"/>
                    </a:moveTo>
                    <a:cubicBezTo>
                      <a:pt x="3106" y="0"/>
                      <a:pt x="502" y="441"/>
                      <a:pt x="0" y="3127"/>
                    </a:cubicBezTo>
                    <a:cubicBezTo>
                      <a:pt x="0" y="3127"/>
                      <a:pt x="109" y="3158"/>
                      <a:pt x="289" y="3158"/>
                    </a:cubicBezTo>
                    <a:cubicBezTo>
                      <a:pt x="880" y="3158"/>
                      <a:pt x="2243" y="2827"/>
                      <a:pt x="31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3"/>
              <p:cNvSpPr/>
              <p:nvPr/>
            </p:nvSpPr>
            <p:spPr>
              <a:xfrm>
                <a:off x="4209414" y="3533673"/>
                <a:ext cx="157310" cy="169240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53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60" y="2272"/>
                      <a:pt x="1694" y="2537"/>
                      <a:pt x="2141" y="2537"/>
                    </a:cubicBezTo>
                    <a:cubicBezTo>
                      <a:pt x="2276" y="2537"/>
                      <a:pt x="2358" y="2513"/>
                      <a:pt x="2358" y="2513"/>
                    </a:cubicBezTo>
                    <a:cubicBezTo>
                      <a:pt x="2153" y="1272"/>
                      <a:pt x="1220" y="278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3"/>
              <p:cNvSpPr/>
              <p:nvPr/>
            </p:nvSpPr>
            <p:spPr>
              <a:xfrm>
                <a:off x="4316709" y="3193921"/>
                <a:ext cx="154576" cy="158704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380" extrusionOk="0">
                    <a:moveTo>
                      <a:pt x="1" y="1"/>
                    </a:moveTo>
                    <a:cubicBezTo>
                      <a:pt x="1" y="1"/>
                      <a:pt x="21" y="1764"/>
                      <a:pt x="1743" y="2379"/>
                    </a:cubicBezTo>
                    <a:cubicBezTo>
                      <a:pt x="1743" y="2379"/>
                      <a:pt x="2318" y="1118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3"/>
              <p:cNvSpPr/>
              <p:nvPr/>
            </p:nvSpPr>
            <p:spPr>
              <a:xfrm>
                <a:off x="4409400" y="3106899"/>
                <a:ext cx="186318" cy="157037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2355" extrusionOk="0">
                    <a:moveTo>
                      <a:pt x="1233" y="0"/>
                    </a:moveTo>
                    <a:cubicBezTo>
                      <a:pt x="628" y="0"/>
                      <a:pt x="115" y="466"/>
                      <a:pt x="66" y="1080"/>
                    </a:cubicBezTo>
                    <a:cubicBezTo>
                      <a:pt x="1" y="1819"/>
                      <a:pt x="603" y="2355"/>
                      <a:pt x="1244" y="2355"/>
                    </a:cubicBezTo>
                    <a:cubicBezTo>
                      <a:pt x="1501" y="2355"/>
                      <a:pt x="1765" y="2269"/>
                      <a:pt x="1994" y="2075"/>
                    </a:cubicBezTo>
                    <a:cubicBezTo>
                      <a:pt x="2793" y="1388"/>
                      <a:pt x="2363" y="86"/>
                      <a:pt x="1327" y="4"/>
                    </a:cubicBezTo>
                    <a:cubicBezTo>
                      <a:pt x="1296" y="1"/>
                      <a:pt x="1264" y="0"/>
                      <a:pt x="123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3"/>
              <p:cNvSpPr/>
              <p:nvPr/>
            </p:nvSpPr>
            <p:spPr>
              <a:xfrm>
                <a:off x="4433406" y="3130839"/>
                <a:ext cx="131503" cy="111026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665" extrusionOk="0">
                    <a:moveTo>
                      <a:pt x="862" y="0"/>
                    </a:moveTo>
                    <a:cubicBezTo>
                      <a:pt x="441" y="0"/>
                      <a:pt x="74" y="326"/>
                      <a:pt x="45" y="762"/>
                    </a:cubicBezTo>
                    <a:cubicBezTo>
                      <a:pt x="1" y="1289"/>
                      <a:pt x="427" y="1665"/>
                      <a:pt x="880" y="1665"/>
                    </a:cubicBezTo>
                    <a:cubicBezTo>
                      <a:pt x="1061" y="1665"/>
                      <a:pt x="1247" y="1605"/>
                      <a:pt x="1408" y="1470"/>
                    </a:cubicBezTo>
                    <a:cubicBezTo>
                      <a:pt x="1972" y="988"/>
                      <a:pt x="1675" y="65"/>
                      <a:pt x="937" y="4"/>
                    </a:cubicBezTo>
                    <a:cubicBezTo>
                      <a:pt x="912" y="2"/>
                      <a:pt x="887" y="0"/>
                      <a:pt x="8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3"/>
              <p:cNvSpPr/>
              <p:nvPr/>
            </p:nvSpPr>
            <p:spPr>
              <a:xfrm>
                <a:off x="4214882" y="3662239"/>
                <a:ext cx="320688" cy="66349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995" extrusionOk="0">
                    <a:moveTo>
                      <a:pt x="0" y="0"/>
                    </a:moveTo>
                    <a:lnTo>
                      <a:pt x="0" y="995"/>
                    </a:lnTo>
                    <a:lnTo>
                      <a:pt x="4808" y="995"/>
                    </a:lnTo>
                    <a:lnTo>
                      <a:pt x="48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3"/>
              <p:cNvSpPr/>
              <p:nvPr/>
            </p:nvSpPr>
            <p:spPr>
              <a:xfrm>
                <a:off x="4239488" y="3728522"/>
                <a:ext cx="271475" cy="183244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748" extrusionOk="0">
                    <a:moveTo>
                      <a:pt x="0" y="1"/>
                    </a:moveTo>
                    <a:lnTo>
                      <a:pt x="0" y="1364"/>
                    </a:lnTo>
                    <a:cubicBezTo>
                      <a:pt x="0" y="2123"/>
                      <a:pt x="626" y="2748"/>
                      <a:pt x="1384" y="2748"/>
                    </a:cubicBezTo>
                    <a:lnTo>
                      <a:pt x="2686" y="2748"/>
                    </a:lnTo>
                    <a:cubicBezTo>
                      <a:pt x="3455" y="2748"/>
                      <a:pt x="4070" y="2123"/>
                      <a:pt x="4070" y="1364"/>
                    </a:cubicBezTo>
                    <a:lnTo>
                      <a:pt x="4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3"/>
              <p:cNvSpPr/>
              <p:nvPr/>
            </p:nvSpPr>
            <p:spPr>
              <a:xfrm>
                <a:off x="4468482" y="3137240"/>
                <a:ext cx="52014" cy="95023"/>
              </a:xfrm>
              <a:custGeom>
                <a:avLst/>
                <a:gdLst/>
                <a:ahLst/>
                <a:cxnLst/>
                <a:rect l="l" t="t" r="r" b="b"/>
                <a:pathLst>
                  <a:path w="780" h="1425" extrusionOk="0">
                    <a:moveTo>
                      <a:pt x="493" y="0"/>
                    </a:moveTo>
                    <a:lnTo>
                      <a:pt x="462" y="174"/>
                    </a:lnTo>
                    <a:cubicBezTo>
                      <a:pt x="454" y="174"/>
                      <a:pt x="446" y="174"/>
                      <a:pt x="439" y="174"/>
                    </a:cubicBezTo>
                    <a:cubicBezTo>
                      <a:pt x="295" y="174"/>
                      <a:pt x="173" y="264"/>
                      <a:pt x="144" y="400"/>
                    </a:cubicBezTo>
                    <a:cubicBezTo>
                      <a:pt x="124" y="554"/>
                      <a:pt x="216" y="646"/>
                      <a:pt x="380" y="748"/>
                    </a:cubicBezTo>
                    <a:cubicBezTo>
                      <a:pt x="493" y="820"/>
                      <a:pt x="554" y="892"/>
                      <a:pt x="534" y="984"/>
                    </a:cubicBezTo>
                    <a:cubicBezTo>
                      <a:pt x="508" y="1069"/>
                      <a:pt x="434" y="1125"/>
                      <a:pt x="351" y="1125"/>
                    </a:cubicBezTo>
                    <a:cubicBezTo>
                      <a:pt x="334" y="1125"/>
                      <a:pt x="316" y="1123"/>
                      <a:pt x="298" y="1117"/>
                    </a:cubicBezTo>
                    <a:cubicBezTo>
                      <a:pt x="206" y="1097"/>
                      <a:pt x="134" y="1056"/>
                      <a:pt x="62" y="994"/>
                    </a:cubicBezTo>
                    <a:lnTo>
                      <a:pt x="1" y="1107"/>
                    </a:lnTo>
                    <a:cubicBezTo>
                      <a:pt x="72" y="1169"/>
                      <a:pt x="154" y="1210"/>
                      <a:pt x="247" y="1230"/>
                    </a:cubicBezTo>
                    <a:lnTo>
                      <a:pt x="216" y="1405"/>
                    </a:lnTo>
                    <a:lnTo>
                      <a:pt x="329" y="1425"/>
                    </a:lnTo>
                    <a:lnTo>
                      <a:pt x="359" y="1251"/>
                    </a:lnTo>
                    <a:cubicBezTo>
                      <a:pt x="366" y="1251"/>
                      <a:pt x="373" y="1251"/>
                      <a:pt x="380" y="1251"/>
                    </a:cubicBezTo>
                    <a:cubicBezTo>
                      <a:pt x="526" y="1251"/>
                      <a:pt x="658" y="1151"/>
                      <a:pt x="687" y="1005"/>
                    </a:cubicBezTo>
                    <a:cubicBezTo>
                      <a:pt x="708" y="851"/>
                      <a:pt x="636" y="748"/>
                      <a:pt x="472" y="646"/>
                    </a:cubicBezTo>
                    <a:cubicBezTo>
                      <a:pt x="339" y="554"/>
                      <a:pt x="277" y="502"/>
                      <a:pt x="298" y="410"/>
                    </a:cubicBezTo>
                    <a:cubicBezTo>
                      <a:pt x="307" y="348"/>
                      <a:pt x="362" y="293"/>
                      <a:pt x="457" y="293"/>
                    </a:cubicBezTo>
                    <a:cubicBezTo>
                      <a:pt x="471" y="293"/>
                      <a:pt x="487" y="295"/>
                      <a:pt x="503" y="297"/>
                    </a:cubicBezTo>
                    <a:cubicBezTo>
                      <a:pt x="585" y="308"/>
                      <a:pt x="657" y="338"/>
                      <a:pt x="708" y="390"/>
                    </a:cubicBezTo>
                    <a:lnTo>
                      <a:pt x="780" y="287"/>
                    </a:lnTo>
                    <a:cubicBezTo>
                      <a:pt x="718" y="236"/>
                      <a:pt x="646" y="205"/>
                      <a:pt x="564" y="185"/>
                    </a:cubicBezTo>
                    <a:lnTo>
                      <a:pt x="595" y="21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3"/>
              <p:cNvSpPr/>
              <p:nvPr/>
            </p:nvSpPr>
            <p:spPr>
              <a:xfrm>
                <a:off x="4257227" y="3329222"/>
                <a:ext cx="113098" cy="98090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471" extrusionOk="0">
                    <a:moveTo>
                      <a:pt x="846" y="0"/>
                    </a:moveTo>
                    <a:cubicBezTo>
                      <a:pt x="730" y="0"/>
                      <a:pt x="610" y="29"/>
                      <a:pt x="493" y="94"/>
                    </a:cubicBezTo>
                    <a:cubicBezTo>
                      <a:pt x="134" y="289"/>
                      <a:pt x="1" y="730"/>
                      <a:pt x="196" y="1088"/>
                    </a:cubicBezTo>
                    <a:cubicBezTo>
                      <a:pt x="334" y="1347"/>
                      <a:pt x="586" y="1471"/>
                      <a:pt x="837" y="1471"/>
                    </a:cubicBezTo>
                    <a:cubicBezTo>
                      <a:pt x="1142" y="1471"/>
                      <a:pt x="1447" y="1288"/>
                      <a:pt x="1549" y="945"/>
                    </a:cubicBezTo>
                    <a:cubicBezTo>
                      <a:pt x="1696" y="447"/>
                      <a:pt x="1303" y="0"/>
                      <a:pt x="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3"/>
              <p:cNvSpPr/>
              <p:nvPr/>
            </p:nvSpPr>
            <p:spPr>
              <a:xfrm>
                <a:off x="4290769" y="3334090"/>
                <a:ext cx="47213" cy="84153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62" extrusionOk="0">
                    <a:moveTo>
                      <a:pt x="256" y="0"/>
                    </a:moveTo>
                    <a:lnTo>
                      <a:pt x="164" y="31"/>
                    </a:lnTo>
                    <a:lnTo>
                      <a:pt x="195" y="175"/>
                    </a:lnTo>
                    <a:cubicBezTo>
                      <a:pt x="72" y="216"/>
                      <a:pt x="0" y="349"/>
                      <a:pt x="31" y="472"/>
                    </a:cubicBezTo>
                    <a:cubicBezTo>
                      <a:pt x="62" y="605"/>
                      <a:pt x="174" y="657"/>
                      <a:pt x="338" y="677"/>
                    </a:cubicBezTo>
                    <a:cubicBezTo>
                      <a:pt x="461" y="698"/>
                      <a:pt x="533" y="728"/>
                      <a:pt x="554" y="810"/>
                    </a:cubicBezTo>
                    <a:cubicBezTo>
                      <a:pt x="574" y="903"/>
                      <a:pt x="513" y="974"/>
                      <a:pt x="410" y="1005"/>
                    </a:cubicBezTo>
                    <a:cubicBezTo>
                      <a:pt x="376" y="1009"/>
                      <a:pt x="344" y="1012"/>
                      <a:pt x="312" y="1012"/>
                    </a:cubicBezTo>
                    <a:cubicBezTo>
                      <a:pt x="267" y="1012"/>
                      <a:pt x="222" y="1007"/>
                      <a:pt x="174" y="995"/>
                    </a:cubicBezTo>
                    <a:lnTo>
                      <a:pt x="164" y="1097"/>
                    </a:lnTo>
                    <a:cubicBezTo>
                      <a:pt x="209" y="1114"/>
                      <a:pt x="254" y="1122"/>
                      <a:pt x="300" y="1122"/>
                    </a:cubicBezTo>
                    <a:cubicBezTo>
                      <a:pt x="336" y="1122"/>
                      <a:pt x="373" y="1117"/>
                      <a:pt x="410" y="1108"/>
                    </a:cubicBezTo>
                    <a:lnTo>
                      <a:pt x="451" y="1261"/>
                    </a:lnTo>
                    <a:lnTo>
                      <a:pt x="543" y="1241"/>
                    </a:lnTo>
                    <a:lnTo>
                      <a:pt x="502" y="1087"/>
                    </a:lnTo>
                    <a:cubicBezTo>
                      <a:pt x="636" y="1046"/>
                      <a:pt x="707" y="913"/>
                      <a:pt x="677" y="780"/>
                    </a:cubicBezTo>
                    <a:cubicBezTo>
                      <a:pt x="646" y="646"/>
                      <a:pt x="554" y="585"/>
                      <a:pt x="379" y="554"/>
                    </a:cubicBezTo>
                    <a:cubicBezTo>
                      <a:pt x="236" y="534"/>
                      <a:pt x="164" y="493"/>
                      <a:pt x="154" y="431"/>
                    </a:cubicBezTo>
                    <a:cubicBezTo>
                      <a:pt x="144" y="370"/>
                      <a:pt x="164" y="288"/>
                      <a:pt x="287" y="257"/>
                    </a:cubicBezTo>
                    <a:cubicBezTo>
                      <a:pt x="318" y="247"/>
                      <a:pt x="351" y="241"/>
                      <a:pt x="385" y="241"/>
                    </a:cubicBezTo>
                    <a:cubicBezTo>
                      <a:pt x="418" y="241"/>
                      <a:pt x="451" y="247"/>
                      <a:pt x="482" y="257"/>
                    </a:cubicBezTo>
                    <a:lnTo>
                      <a:pt x="502" y="154"/>
                    </a:lnTo>
                    <a:cubicBezTo>
                      <a:pt x="467" y="144"/>
                      <a:pt x="431" y="139"/>
                      <a:pt x="395" y="139"/>
                    </a:cubicBezTo>
                    <a:cubicBezTo>
                      <a:pt x="359" y="139"/>
                      <a:pt x="323" y="144"/>
                      <a:pt x="287" y="154"/>
                    </a:cubicBez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3"/>
              <p:cNvSpPr/>
              <p:nvPr/>
            </p:nvSpPr>
            <p:spPr>
              <a:xfrm>
                <a:off x="3715817" y="2780351"/>
                <a:ext cx="434853" cy="961895"/>
              </a:xfrm>
              <a:custGeom>
                <a:avLst/>
                <a:gdLst/>
                <a:ahLst/>
                <a:cxnLst/>
                <a:rect l="l" t="t" r="r" b="b"/>
                <a:pathLst>
                  <a:path w="6521" h="14425" extrusionOk="0">
                    <a:moveTo>
                      <a:pt x="1" y="1"/>
                    </a:moveTo>
                    <a:lnTo>
                      <a:pt x="1128" y="14425"/>
                    </a:lnTo>
                    <a:lnTo>
                      <a:pt x="2912" y="14425"/>
                    </a:lnTo>
                    <a:lnTo>
                      <a:pt x="2912" y="6223"/>
                    </a:lnTo>
                    <a:lnTo>
                      <a:pt x="4593" y="14425"/>
                    </a:lnTo>
                    <a:lnTo>
                      <a:pt x="6521" y="14425"/>
                    </a:lnTo>
                    <a:lnTo>
                      <a:pt x="5495" y="6193"/>
                    </a:lnTo>
                    <a:lnTo>
                      <a:pt x="48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3"/>
              <p:cNvSpPr/>
              <p:nvPr/>
            </p:nvSpPr>
            <p:spPr>
              <a:xfrm>
                <a:off x="1208367" y="1354379"/>
                <a:ext cx="132625" cy="178057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2328" extrusionOk="0">
                    <a:moveTo>
                      <a:pt x="872" y="0"/>
                    </a:moveTo>
                    <a:lnTo>
                      <a:pt x="636" y="913"/>
                    </a:lnTo>
                    <a:lnTo>
                      <a:pt x="1" y="1159"/>
                    </a:lnTo>
                    <a:lnTo>
                      <a:pt x="616" y="1395"/>
                    </a:lnTo>
                    <a:lnTo>
                      <a:pt x="862" y="2328"/>
                    </a:lnTo>
                    <a:lnTo>
                      <a:pt x="1098" y="1405"/>
                    </a:lnTo>
                    <a:lnTo>
                      <a:pt x="1733" y="1169"/>
                    </a:lnTo>
                    <a:lnTo>
                      <a:pt x="1118" y="933"/>
                    </a:lnTo>
                    <a:lnTo>
                      <a:pt x="87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3"/>
              <p:cNvSpPr/>
              <p:nvPr/>
            </p:nvSpPr>
            <p:spPr>
              <a:xfrm>
                <a:off x="457198" y="2547788"/>
                <a:ext cx="133390" cy="177216"/>
              </a:xfrm>
              <a:custGeom>
                <a:avLst/>
                <a:gdLst/>
                <a:ahLst/>
                <a:cxnLst/>
                <a:rect l="l" t="t" r="r" b="b"/>
                <a:pathLst>
                  <a:path w="1744" h="2317" extrusionOk="0">
                    <a:moveTo>
                      <a:pt x="882" y="0"/>
                    </a:moveTo>
                    <a:lnTo>
                      <a:pt x="647" y="913"/>
                    </a:lnTo>
                    <a:lnTo>
                      <a:pt x="1" y="1148"/>
                    </a:lnTo>
                    <a:lnTo>
                      <a:pt x="626" y="1384"/>
                    </a:lnTo>
                    <a:lnTo>
                      <a:pt x="862" y="2317"/>
                    </a:lnTo>
                    <a:lnTo>
                      <a:pt x="1098" y="1405"/>
                    </a:lnTo>
                    <a:lnTo>
                      <a:pt x="1744" y="1169"/>
                    </a:lnTo>
                    <a:lnTo>
                      <a:pt x="1118" y="93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rgbClr val="FFB1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3"/>
              <p:cNvSpPr/>
              <p:nvPr/>
            </p:nvSpPr>
            <p:spPr>
              <a:xfrm>
                <a:off x="3985286" y="740196"/>
                <a:ext cx="275346" cy="427398"/>
              </a:xfrm>
              <a:custGeom>
                <a:avLst/>
                <a:gdLst/>
                <a:ahLst/>
                <a:cxnLst/>
                <a:rect l="l" t="t" r="r" b="b"/>
                <a:pathLst>
                  <a:path w="3600" h="5588" extrusionOk="0">
                    <a:moveTo>
                      <a:pt x="1559" y="0"/>
                    </a:moveTo>
                    <a:cubicBezTo>
                      <a:pt x="1467" y="0"/>
                      <a:pt x="1385" y="72"/>
                      <a:pt x="1385" y="164"/>
                    </a:cubicBezTo>
                    <a:lnTo>
                      <a:pt x="1385" y="584"/>
                    </a:lnTo>
                    <a:cubicBezTo>
                      <a:pt x="1211" y="615"/>
                      <a:pt x="1047" y="666"/>
                      <a:pt x="883" y="748"/>
                    </a:cubicBezTo>
                    <a:cubicBezTo>
                      <a:pt x="739" y="810"/>
                      <a:pt x="606" y="902"/>
                      <a:pt x="493" y="1015"/>
                    </a:cubicBezTo>
                    <a:cubicBezTo>
                      <a:pt x="380" y="1128"/>
                      <a:pt x="298" y="1251"/>
                      <a:pt x="237" y="1384"/>
                    </a:cubicBezTo>
                    <a:cubicBezTo>
                      <a:pt x="165" y="1528"/>
                      <a:pt x="134" y="1681"/>
                      <a:pt x="134" y="1835"/>
                    </a:cubicBezTo>
                    <a:cubicBezTo>
                      <a:pt x="134" y="1999"/>
                      <a:pt x="155" y="2163"/>
                      <a:pt x="216" y="2317"/>
                    </a:cubicBezTo>
                    <a:cubicBezTo>
                      <a:pt x="257" y="2450"/>
                      <a:pt x="339" y="2563"/>
                      <a:pt x="431" y="2665"/>
                    </a:cubicBezTo>
                    <a:cubicBezTo>
                      <a:pt x="544" y="2768"/>
                      <a:pt x="678" y="2850"/>
                      <a:pt x="821" y="2922"/>
                    </a:cubicBezTo>
                    <a:cubicBezTo>
                      <a:pt x="995" y="2993"/>
                      <a:pt x="1180" y="3055"/>
                      <a:pt x="1364" y="3096"/>
                    </a:cubicBezTo>
                    <a:cubicBezTo>
                      <a:pt x="1590" y="3147"/>
                      <a:pt x="1795" y="3199"/>
                      <a:pt x="1969" y="3240"/>
                    </a:cubicBezTo>
                    <a:cubicBezTo>
                      <a:pt x="2113" y="3270"/>
                      <a:pt x="2256" y="3301"/>
                      <a:pt x="2400" y="3352"/>
                    </a:cubicBezTo>
                    <a:cubicBezTo>
                      <a:pt x="2502" y="3383"/>
                      <a:pt x="2595" y="3434"/>
                      <a:pt x="2666" y="3506"/>
                    </a:cubicBezTo>
                    <a:cubicBezTo>
                      <a:pt x="2728" y="3568"/>
                      <a:pt x="2759" y="3639"/>
                      <a:pt x="2759" y="3732"/>
                    </a:cubicBezTo>
                    <a:cubicBezTo>
                      <a:pt x="2759" y="3814"/>
                      <a:pt x="2728" y="3896"/>
                      <a:pt x="2677" y="3967"/>
                    </a:cubicBezTo>
                    <a:cubicBezTo>
                      <a:pt x="2615" y="4029"/>
                      <a:pt x="2543" y="4090"/>
                      <a:pt x="2461" y="4131"/>
                    </a:cubicBezTo>
                    <a:cubicBezTo>
                      <a:pt x="2369" y="4172"/>
                      <a:pt x="2266" y="4203"/>
                      <a:pt x="2154" y="4224"/>
                    </a:cubicBezTo>
                    <a:cubicBezTo>
                      <a:pt x="2041" y="4244"/>
                      <a:pt x="1918" y="4254"/>
                      <a:pt x="1795" y="4254"/>
                    </a:cubicBezTo>
                    <a:cubicBezTo>
                      <a:pt x="1662" y="4254"/>
                      <a:pt x="1528" y="4234"/>
                      <a:pt x="1405" y="4213"/>
                    </a:cubicBezTo>
                    <a:cubicBezTo>
                      <a:pt x="1313" y="4183"/>
                      <a:pt x="1221" y="4152"/>
                      <a:pt x="1139" y="4111"/>
                    </a:cubicBezTo>
                    <a:cubicBezTo>
                      <a:pt x="1077" y="4070"/>
                      <a:pt x="1016" y="4019"/>
                      <a:pt x="975" y="3967"/>
                    </a:cubicBezTo>
                    <a:cubicBezTo>
                      <a:pt x="934" y="3916"/>
                      <a:pt x="893" y="3855"/>
                      <a:pt x="862" y="3803"/>
                    </a:cubicBezTo>
                    <a:cubicBezTo>
                      <a:pt x="842" y="3752"/>
                      <a:pt x="811" y="3721"/>
                      <a:pt x="770" y="3691"/>
                    </a:cubicBezTo>
                    <a:cubicBezTo>
                      <a:pt x="719" y="3660"/>
                      <a:pt x="667" y="3650"/>
                      <a:pt x="616" y="3650"/>
                    </a:cubicBezTo>
                    <a:lnTo>
                      <a:pt x="175" y="3650"/>
                    </a:lnTo>
                    <a:cubicBezTo>
                      <a:pt x="134" y="3650"/>
                      <a:pt x="83" y="3670"/>
                      <a:pt x="52" y="3701"/>
                    </a:cubicBezTo>
                    <a:cubicBezTo>
                      <a:pt x="21" y="3732"/>
                      <a:pt x="1" y="3773"/>
                      <a:pt x="11" y="3824"/>
                    </a:cubicBezTo>
                    <a:cubicBezTo>
                      <a:pt x="11" y="3967"/>
                      <a:pt x="62" y="4121"/>
                      <a:pt x="134" y="4254"/>
                    </a:cubicBezTo>
                    <a:cubicBezTo>
                      <a:pt x="216" y="4388"/>
                      <a:pt x="308" y="4500"/>
                      <a:pt x="431" y="4593"/>
                    </a:cubicBezTo>
                    <a:cubicBezTo>
                      <a:pt x="565" y="4705"/>
                      <a:pt x="708" y="4787"/>
                      <a:pt x="862" y="4849"/>
                    </a:cubicBezTo>
                    <a:cubicBezTo>
                      <a:pt x="1026" y="4921"/>
                      <a:pt x="1200" y="4972"/>
                      <a:pt x="1385" y="5003"/>
                    </a:cubicBezTo>
                    <a:lnTo>
                      <a:pt x="1385" y="5423"/>
                    </a:lnTo>
                    <a:cubicBezTo>
                      <a:pt x="1385" y="5464"/>
                      <a:pt x="1405" y="5505"/>
                      <a:pt x="1436" y="5536"/>
                    </a:cubicBezTo>
                    <a:cubicBezTo>
                      <a:pt x="1467" y="5567"/>
                      <a:pt x="1508" y="5587"/>
                      <a:pt x="1549" y="5587"/>
                    </a:cubicBezTo>
                    <a:lnTo>
                      <a:pt x="2061" y="5587"/>
                    </a:lnTo>
                    <a:cubicBezTo>
                      <a:pt x="2143" y="5587"/>
                      <a:pt x="2225" y="5515"/>
                      <a:pt x="2225" y="5423"/>
                    </a:cubicBezTo>
                    <a:lnTo>
                      <a:pt x="2225" y="5003"/>
                    </a:lnTo>
                    <a:cubicBezTo>
                      <a:pt x="2420" y="4972"/>
                      <a:pt x="2615" y="4921"/>
                      <a:pt x="2800" y="4849"/>
                    </a:cubicBezTo>
                    <a:cubicBezTo>
                      <a:pt x="2964" y="4777"/>
                      <a:pt x="3107" y="4685"/>
                      <a:pt x="3230" y="4562"/>
                    </a:cubicBezTo>
                    <a:cubicBezTo>
                      <a:pt x="3353" y="4459"/>
                      <a:pt x="3445" y="4326"/>
                      <a:pt x="3507" y="4183"/>
                    </a:cubicBezTo>
                    <a:cubicBezTo>
                      <a:pt x="3568" y="4039"/>
                      <a:pt x="3599" y="3885"/>
                      <a:pt x="3599" y="3721"/>
                    </a:cubicBezTo>
                    <a:cubicBezTo>
                      <a:pt x="3599" y="3568"/>
                      <a:pt x="3579" y="3414"/>
                      <a:pt x="3527" y="3270"/>
                    </a:cubicBezTo>
                    <a:cubicBezTo>
                      <a:pt x="3476" y="3137"/>
                      <a:pt x="3394" y="3014"/>
                      <a:pt x="3292" y="2922"/>
                    </a:cubicBezTo>
                    <a:cubicBezTo>
                      <a:pt x="3169" y="2809"/>
                      <a:pt x="3025" y="2727"/>
                      <a:pt x="2871" y="2665"/>
                    </a:cubicBezTo>
                    <a:cubicBezTo>
                      <a:pt x="2666" y="2583"/>
                      <a:pt x="2451" y="2522"/>
                      <a:pt x="2236" y="2471"/>
                    </a:cubicBezTo>
                    <a:cubicBezTo>
                      <a:pt x="2010" y="2430"/>
                      <a:pt x="1815" y="2378"/>
                      <a:pt x="1651" y="2348"/>
                    </a:cubicBezTo>
                    <a:cubicBezTo>
                      <a:pt x="1518" y="2317"/>
                      <a:pt x="1385" y="2276"/>
                      <a:pt x="1262" y="2214"/>
                    </a:cubicBezTo>
                    <a:cubicBezTo>
                      <a:pt x="1180" y="2184"/>
                      <a:pt x="1098" y="2132"/>
                      <a:pt x="1047" y="2061"/>
                    </a:cubicBezTo>
                    <a:cubicBezTo>
                      <a:pt x="954" y="1927"/>
                      <a:pt x="954" y="1753"/>
                      <a:pt x="1036" y="1620"/>
                    </a:cubicBezTo>
                    <a:cubicBezTo>
                      <a:pt x="1077" y="1558"/>
                      <a:pt x="1139" y="1497"/>
                      <a:pt x="1211" y="1466"/>
                    </a:cubicBezTo>
                    <a:cubicBezTo>
                      <a:pt x="1293" y="1415"/>
                      <a:pt x="1375" y="1384"/>
                      <a:pt x="1467" y="1363"/>
                    </a:cubicBezTo>
                    <a:cubicBezTo>
                      <a:pt x="1544" y="1340"/>
                      <a:pt x="1621" y="1329"/>
                      <a:pt x="1698" y="1329"/>
                    </a:cubicBezTo>
                    <a:cubicBezTo>
                      <a:pt x="1723" y="1329"/>
                      <a:pt x="1749" y="1330"/>
                      <a:pt x="1774" y="1333"/>
                    </a:cubicBezTo>
                    <a:cubicBezTo>
                      <a:pt x="1807" y="1329"/>
                      <a:pt x="1840" y="1328"/>
                      <a:pt x="1873" y="1328"/>
                    </a:cubicBezTo>
                    <a:cubicBezTo>
                      <a:pt x="2034" y="1328"/>
                      <a:pt x="2193" y="1369"/>
                      <a:pt x="2338" y="1446"/>
                    </a:cubicBezTo>
                    <a:cubicBezTo>
                      <a:pt x="2451" y="1507"/>
                      <a:pt x="2543" y="1599"/>
                      <a:pt x="2615" y="1712"/>
                    </a:cubicBezTo>
                    <a:cubicBezTo>
                      <a:pt x="2646" y="1753"/>
                      <a:pt x="2677" y="1794"/>
                      <a:pt x="2718" y="1825"/>
                    </a:cubicBezTo>
                    <a:cubicBezTo>
                      <a:pt x="2759" y="1856"/>
                      <a:pt x="2820" y="1866"/>
                      <a:pt x="2871" y="1866"/>
                    </a:cubicBezTo>
                    <a:lnTo>
                      <a:pt x="3312" y="1866"/>
                    </a:lnTo>
                    <a:cubicBezTo>
                      <a:pt x="3353" y="1866"/>
                      <a:pt x="3394" y="1845"/>
                      <a:pt x="3425" y="1815"/>
                    </a:cubicBezTo>
                    <a:cubicBezTo>
                      <a:pt x="3466" y="1784"/>
                      <a:pt x="3476" y="1743"/>
                      <a:pt x="3476" y="1692"/>
                    </a:cubicBezTo>
                    <a:cubicBezTo>
                      <a:pt x="3466" y="1579"/>
                      <a:pt x="3435" y="1476"/>
                      <a:pt x="3384" y="1374"/>
                    </a:cubicBezTo>
                    <a:cubicBezTo>
                      <a:pt x="3322" y="1251"/>
                      <a:pt x="3240" y="1138"/>
                      <a:pt x="3148" y="1046"/>
                    </a:cubicBezTo>
                    <a:cubicBezTo>
                      <a:pt x="3035" y="933"/>
                      <a:pt x="2902" y="841"/>
                      <a:pt x="2759" y="769"/>
                    </a:cubicBezTo>
                    <a:cubicBezTo>
                      <a:pt x="2595" y="687"/>
                      <a:pt x="2410" y="625"/>
                      <a:pt x="2225" y="595"/>
                    </a:cubicBezTo>
                    <a:lnTo>
                      <a:pt x="2225" y="164"/>
                    </a:lnTo>
                    <a:cubicBezTo>
                      <a:pt x="2225" y="123"/>
                      <a:pt x="2205" y="72"/>
                      <a:pt x="2174" y="51"/>
                    </a:cubicBezTo>
                    <a:cubicBezTo>
                      <a:pt x="2143" y="10"/>
                      <a:pt x="2102" y="0"/>
                      <a:pt x="20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3"/>
              <p:cNvSpPr/>
              <p:nvPr/>
            </p:nvSpPr>
            <p:spPr>
              <a:xfrm>
                <a:off x="1872864" y="1451368"/>
                <a:ext cx="153735" cy="24077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3148" extrusionOk="0">
                    <a:moveTo>
                      <a:pt x="862" y="1"/>
                    </a:moveTo>
                    <a:cubicBezTo>
                      <a:pt x="841" y="1"/>
                      <a:pt x="821" y="11"/>
                      <a:pt x="800" y="31"/>
                    </a:cubicBezTo>
                    <a:cubicBezTo>
                      <a:pt x="780" y="52"/>
                      <a:pt x="769" y="72"/>
                      <a:pt x="769" y="93"/>
                    </a:cubicBezTo>
                    <a:lnTo>
                      <a:pt x="769" y="339"/>
                    </a:lnTo>
                    <a:cubicBezTo>
                      <a:pt x="677" y="349"/>
                      <a:pt x="575" y="380"/>
                      <a:pt x="493" y="421"/>
                    </a:cubicBezTo>
                    <a:cubicBezTo>
                      <a:pt x="411" y="462"/>
                      <a:pt x="329" y="513"/>
                      <a:pt x="267" y="575"/>
                    </a:cubicBezTo>
                    <a:cubicBezTo>
                      <a:pt x="206" y="636"/>
                      <a:pt x="154" y="708"/>
                      <a:pt x="124" y="780"/>
                    </a:cubicBezTo>
                    <a:cubicBezTo>
                      <a:pt x="83" y="862"/>
                      <a:pt x="72" y="954"/>
                      <a:pt x="72" y="1036"/>
                    </a:cubicBezTo>
                    <a:cubicBezTo>
                      <a:pt x="72" y="1128"/>
                      <a:pt x="83" y="1220"/>
                      <a:pt x="113" y="1313"/>
                    </a:cubicBezTo>
                    <a:cubicBezTo>
                      <a:pt x="144" y="1384"/>
                      <a:pt x="185" y="1456"/>
                      <a:pt x="236" y="1507"/>
                    </a:cubicBezTo>
                    <a:cubicBezTo>
                      <a:pt x="298" y="1569"/>
                      <a:pt x="380" y="1610"/>
                      <a:pt x="452" y="1651"/>
                    </a:cubicBezTo>
                    <a:cubicBezTo>
                      <a:pt x="554" y="1692"/>
                      <a:pt x="657" y="1723"/>
                      <a:pt x="759" y="1743"/>
                    </a:cubicBezTo>
                    <a:cubicBezTo>
                      <a:pt x="892" y="1774"/>
                      <a:pt x="1005" y="1805"/>
                      <a:pt x="1097" y="1825"/>
                    </a:cubicBezTo>
                    <a:cubicBezTo>
                      <a:pt x="1180" y="1846"/>
                      <a:pt x="1262" y="1866"/>
                      <a:pt x="1344" y="1897"/>
                    </a:cubicBezTo>
                    <a:cubicBezTo>
                      <a:pt x="1405" y="1907"/>
                      <a:pt x="1446" y="1938"/>
                      <a:pt x="1497" y="1979"/>
                    </a:cubicBezTo>
                    <a:cubicBezTo>
                      <a:pt x="1528" y="2010"/>
                      <a:pt x="1549" y="2061"/>
                      <a:pt x="1538" y="2102"/>
                    </a:cubicBezTo>
                    <a:cubicBezTo>
                      <a:pt x="1538" y="2153"/>
                      <a:pt x="1528" y="2194"/>
                      <a:pt x="1497" y="2235"/>
                    </a:cubicBezTo>
                    <a:cubicBezTo>
                      <a:pt x="1467" y="2276"/>
                      <a:pt x="1426" y="2307"/>
                      <a:pt x="1374" y="2328"/>
                    </a:cubicBezTo>
                    <a:cubicBezTo>
                      <a:pt x="1323" y="2348"/>
                      <a:pt x="1272" y="2369"/>
                      <a:pt x="1210" y="2379"/>
                    </a:cubicBezTo>
                    <a:cubicBezTo>
                      <a:pt x="1138" y="2389"/>
                      <a:pt x="1077" y="2389"/>
                      <a:pt x="1005" y="2389"/>
                    </a:cubicBezTo>
                    <a:cubicBezTo>
                      <a:pt x="986" y="2392"/>
                      <a:pt x="966" y="2393"/>
                      <a:pt x="946" y="2393"/>
                    </a:cubicBezTo>
                    <a:cubicBezTo>
                      <a:pt x="890" y="2393"/>
                      <a:pt x="832" y="2384"/>
                      <a:pt x="780" y="2369"/>
                    </a:cubicBezTo>
                    <a:cubicBezTo>
                      <a:pt x="728" y="2358"/>
                      <a:pt x="677" y="2338"/>
                      <a:pt x="636" y="2317"/>
                    </a:cubicBezTo>
                    <a:cubicBezTo>
                      <a:pt x="595" y="2297"/>
                      <a:pt x="564" y="2266"/>
                      <a:pt x="544" y="2235"/>
                    </a:cubicBezTo>
                    <a:cubicBezTo>
                      <a:pt x="523" y="2205"/>
                      <a:pt x="503" y="2174"/>
                      <a:pt x="482" y="2143"/>
                    </a:cubicBezTo>
                    <a:cubicBezTo>
                      <a:pt x="472" y="2112"/>
                      <a:pt x="452" y="2092"/>
                      <a:pt x="431" y="2082"/>
                    </a:cubicBezTo>
                    <a:cubicBezTo>
                      <a:pt x="400" y="2061"/>
                      <a:pt x="370" y="2061"/>
                      <a:pt x="339" y="2061"/>
                    </a:cubicBezTo>
                    <a:lnTo>
                      <a:pt x="93" y="2061"/>
                    </a:lnTo>
                    <a:cubicBezTo>
                      <a:pt x="72" y="2061"/>
                      <a:pt x="42" y="2071"/>
                      <a:pt x="31" y="2082"/>
                    </a:cubicBezTo>
                    <a:cubicBezTo>
                      <a:pt x="11" y="2102"/>
                      <a:pt x="1" y="2123"/>
                      <a:pt x="1" y="2153"/>
                    </a:cubicBezTo>
                    <a:cubicBezTo>
                      <a:pt x="1" y="2235"/>
                      <a:pt x="31" y="2317"/>
                      <a:pt x="72" y="2399"/>
                    </a:cubicBezTo>
                    <a:cubicBezTo>
                      <a:pt x="113" y="2471"/>
                      <a:pt x="165" y="2533"/>
                      <a:pt x="236" y="2594"/>
                    </a:cubicBezTo>
                    <a:cubicBezTo>
                      <a:pt x="308" y="2645"/>
                      <a:pt x="390" y="2697"/>
                      <a:pt x="482" y="2727"/>
                    </a:cubicBezTo>
                    <a:cubicBezTo>
                      <a:pt x="575" y="2768"/>
                      <a:pt x="667" y="2799"/>
                      <a:pt x="769" y="2809"/>
                    </a:cubicBezTo>
                    <a:lnTo>
                      <a:pt x="769" y="3055"/>
                    </a:lnTo>
                    <a:cubicBezTo>
                      <a:pt x="769" y="3076"/>
                      <a:pt x="780" y="3096"/>
                      <a:pt x="800" y="3117"/>
                    </a:cubicBezTo>
                    <a:cubicBezTo>
                      <a:pt x="821" y="3137"/>
                      <a:pt x="841" y="3148"/>
                      <a:pt x="862" y="3148"/>
                    </a:cubicBezTo>
                    <a:lnTo>
                      <a:pt x="1149" y="3148"/>
                    </a:lnTo>
                    <a:cubicBezTo>
                      <a:pt x="1169" y="3148"/>
                      <a:pt x="1200" y="3137"/>
                      <a:pt x="1210" y="3117"/>
                    </a:cubicBezTo>
                    <a:cubicBezTo>
                      <a:pt x="1231" y="3096"/>
                      <a:pt x="1241" y="3076"/>
                      <a:pt x="1241" y="3055"/>
                    </a:cubicBezTo>
                    <a:lnTo>
                      <a:pt x="1241" y="2820"/>
                    </a:lnTo>
                    <a:cubicBezTo>
                      <a:pt x="1354" y="2799"/>
                      <a:pt x="1467" y="2768"/>
                      <a:pt x="1569" y="2727"/>
                    </a:cubicBezTo>
                    <a:cubicBezTo>
                      <a:pt x="1651" y="2686"/>
                      <a:pt x="1733" y="2635"/>
                      <a:pt x="1805" y="2574"/>
                    </a:cubicBezTo>
                    <a:cubicBezTo>
                      <a:pt x="1877" y="2512"/>
                      <a:pt x="1928" y="2440"/>
                      <a:pt x="1959" y="2358"/>
                    </a:cubicBezTo>
                    <a:cubicBezTo>
                      <a:pt x="2000" y="2276"/>
                      <a:pt x="2010" y="2194"/>
                      <a:pt x="2010" y="2102"/>
                    </a:cubicBezTo>
                    <a:cubicBezTo>
                      <a:pt x="2010" y="2020"/>
                      <a:pt x="2000" y="1928"/>
                      <a:pt x="1969" y="1846"/>
                    </a:cubicBezTo>
                    <a:cubicBezTo>
                      <a:pt x="1948" y="1774"/>
                      <a:pt x="1907" y="1702"/>
                      <a:pt x="1846" y="1651"/>
                    </a:cubicBezTo>
                    <a:cubicBezTo>
                      <a:pt x="1774" y="1589"/>
                      <a:pt x="1692" y="1538"/>
                      <a:pt x="1610" y="1507"/>
                    </a:cubicBezTo>
                    <a:cubicBezTo>
                      <a:pt x="1497" y="1456"/>
                      <a:pt x="1374" y="1425"/>
                      <a:pt x="1251" y="1395"/>
                    </a:cubicBezTo>
                    <a:lnTo>
                      <a:pt x="923" y="1323"/>
                    </a:lnTo>
                    <a:cubicBezTo>
                      <a:pt x="851" y="1302"/>
                      <a:pt x="780" y="1282"/>
                      <a:pt x="708" y="1251"/>
                    </a:cubicBezTo>
                    <a:cubicBezTo>
                      <a:pt x="657" y="1241"/>
                      <a:pt x="616" y="1210"/>
                      <a:pt x="585" y="1169"/>
                    </a:cubicBezTo>
                    <a:cubicBezTo>
                      <a:pt x="534" y="1087"/>
                      <a:pt x="534" y="995"/>
                      <a:pt x="585" y="923"/>
                    </a:cubicBezTo>
                    <a:cubicBezTo>
                      <a:pt x="605" y="882"/>
                      <a:pt x="636" y="851"/>
                      <a:pt x="677" y="831"/>
                    </a:cubicBezTo>
                    <a:cubicBezTo>
                      <a:pt x="718" y="800"/>
                      <a:pt x="769" y="780"/>
                      <a:pt x="821" y="769"/>
                    </a:cubicBezTo>
                    <a:cubicBezTo>
                      <a:pt x="857" y="762"/>
                      <a:pt x="898" y="755"/>
                      <a:pt x="941" y="755"/>
                    </a:cubicBezTo>
                    <a:cubicBezTo>
                      <a:pt x="959" y="755"/>
                      <a:pt x="977" y="756"/>
                      <a:pt x="995" y="759"/>
                    </a:cubicBezTo>
                    <a:cubicBezTo>
                      <a:pt x="1012" y="757"/>
                      <a:pt x="1029" y="757"/>
                      <a:pt x="1047" y="757"/>
                    </a:cubicBezTo>
                    <a:cubicBezTo>
                      <a:pt x="1135" y="757"/>
                      <a:pt x="1227" y="778"/>
                      <a:pt x="1313" y="821"/>
                    </a:cubicBezTo>
                    <a:cubicBezTo>
                      <a:pt x="1374" y="851"/>
                      <a:pt x="1426" y="913"/>
                      <a:pt x="1467" y="974"/>
                    </a:cubicBezTo>
                    <a:cubicBezTo>
                      <a:pt x="1477" y="995"/>
                      <a:pt x="1497" y="1015"/>
                      <a:pt x="1518" y="1036"/>
                    </a:cubicBezTo>
                    <a:cubicBezTo>
                      <a:pt x="1549" y="1046"/>
                      <a:pt x="1579" y="1056"/>
                      <a:pt x="1610" y="1056"/>
                    </a:cubicBezTo>
                    <a:lnTo>
                      <a:pt x="1856" y="1056"/>
                    </a:lnTo>
                    <a:cubicBezTo>
                      <a:pt x="1877" y="1056"/>
                      <a:pt x="1897" y="1046"/>
                      <a:pt x="1918" y="1026"/>
                    </a:cubicBezTo>
                    <a:cubicBezTo>
                      <a:pt x="1938" y="1015"/>
                      <a:pt x="1948" y="985"/>
                      <a:pt x="1948" y="964"/>
                    </a:cubicBezTo>
                    <a:cubicBezTo>
                      <a:pt x="1938" y="903"/>
                      <a:pt x="1918" y="841"/>
                      <a:pt x="1897" y="780"/>
                    </a:cubicBezTo>
                    <a:cubicBezTo>
                      <a:pt x="1866" y="718"/>
                      <a:pt x="1815" y="646"/>
                      <a:pt x="1764" y="595"/>
                    </a:cubicBezTo>
                    <a:cubicBezTo>
                      <a:pt x="1702" y="534"/>
                      <a:pt x="1631" y="482"/>
                      <a:pt x="1549" y="441"/>
                    </a:cubicBezTo>
                    <a:cubicBezTo>
                      <a:pt x="1456" y="390"/>
                      <a:pt x="1354" y="359"/>
                      <a:pt x="1251" y="339"/>
                    </a:cubicBezTo>
                    <a:lnTo>
                      <a:pt x="1241" y="93"/>
                    </a:lnTo>
                    <a:cubicBezTo>
                      <a:pt x="1241" y="72"/>
                      <a:pt x="1231" y="52"/>
                      <a:pt x="1210" y="31"/>
                    </a:cubicBezTo>
                    <a:cubicBezTo>
                      <a:pt x="1200" y="11"/>
                      <a:pt x="1169" y="1"/>
                      <a:pt x="11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76"/>
          <p:cNvSpPr txBox="1">
            <a:spLocks noGrp="1"/>
          </p:cNvSpPr>
          <p:nvPr>
            <p:ph type="title" idx="4294967295"/>
          </p:nvPr>
        </p:nvSpPr>
        <p:spPr>
          <a:xfrm>
            <a:off x="328800" y="302128"/>
            <a:ext cx="3399684" cy="1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分析選用工具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資料獲取</a:t>
            </a:r>
            <a:br>
              <a:rPr lang="zh-TW" altLang="en-US" sz="3000" b="1" dirty="0"/>
            </a:br>
            <a:endParaRPr dirty="0"/>
          </a:p>
        </p:txBody>
      </p:sp>
      <p:grpSp>
        <p:nvGrpSpPr>
          <p:cNvPr id="3477" name="Google Shape;3477;p76"/>
          <p:cNvGrpSpPr/>
          <p:nvPr/>
        </p:nvGrpSpPr>
        <p:grpSpPr>
          <a:xfrm>
            <a:off x="3015097" y="1338028"/>
            <a:ext cx="5874019" cy="3505625"/>
            <a:chOff x="1293506" y="2959057"/>
            <a:chExt cx="374730" cy="252870"/>
          </a:xfrm>
        </p:grpSpPr>
        <p:sp>
          <p:nvSpPr>
            <p:cNvPr id="3478" name="Google Shape;3478;p76"/>
            <p:cNvSpPr/>
            <p:nvPr/>
          </p:nvSpPr>
          <p:spPr>
            <a:xfrm>
              <a:off x="1311599" y="2959057"/>
              <a:ext cx="338544" cy="228735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6"/>
            <p:cNvSpPr/>
            <p:nvPr/>
          </p:nvSpPr>
          <p:spPr>
            <a:xfrm>
              <a:off x="1293506" y="3181755"/>
              <a:ext cx="374730" cy="3017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6"/>
            <p:cNvSpPr/>
            <p:nvPr/>
          </p:nvSpPr>
          <p:spPr>
            <a:xfrm>
              <a:off x="1293506" y="3181755"/>
              <a:ext cx="374730" cy="12080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6"/>
            <p:cNvSpPr/>
            <p:nvPr/>
          </p:nvSpPr>
          <p:spPr>
            <a:xfrm>
              <a:off x="1444527" y="3181755"/>
              <a:ext cx="72661" cy="18119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White Winter - Visual Studio Marketplace">
            <a:extLst>
              <a:ext uri="{FF2B5EF4-FFF2-40B4-BE49-F238E27FC236}">
                <a16:creationId xmlns:a16="http://schemas.microsoft.com/office/drawing/2014/main" id="{FF2F3C6C-3776-0DFE-0502-2B43E4687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7442" r="8330" b="7252"/>
          <a:stretch/>
        </p:blipFill>
        <p:spPr bwMode="auto">
          <a:xfrm>
            <a:off x="3408170" y="1465612"/>
            <a:ext cx="5087450" cy="2848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Google Shape;101;p18">
            <a:extLst>
              <a:ext uri="{FF2B5EF4-FFF2-40B4-BE49-F238E27FC236}">
                <a16:creationId xmlns:a16="http://schemas.microsoft.com/office/drawing/2014/main" id="{D4735240-FB27-07C9-C5CE-E501A171CB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8169" y="1648626"/>
            <a:ext cx="5087450" cy="26657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Google Shape;100;p18">
            <a:extLst>
              <a:ext uri="{FF2B5EF4-FFF2-40B4-BE49-F238E27FC236}">
                <a16:creationId xmlns:a16="http://schemas.microsoft.com/office/drawing/2014/main" id="{351B7FF5-C958-1656-3625-BC6DFA366A3B}"/>
              </a:ext>
            </a:extLst>
          </p:cNvPr>
          <p:cNvSpPr txBox="1"/>
          <p:nvPr/>
        </p:nvSpPr>
        <p:spPr>
          <a:xfrm>
            <a:off x="751456" y="2140455"/>
            <a:ext cx="18839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b="1" dirty="0"/>
              <a:t>twstock</a:t>
            </a:r>
            <a:endParaRPr sz="2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CE75E4B-F8FA-AA9B-4DD0-65F48F09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4681" flipV="1">
            <a:off x="1309619" y="2625267"/>
            <a:ext cx="2045247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76"/>
          <p:cNvSpPr txBox="1">
            <a:spLocks noGrp="1"/>
          </p:cNvSpPr>
          <p:nvPr>
            <p:ph type="title" idx="4294967295"/>
          </p:nvPr>
        </p:nvSpPr>
        <p:spPr>
          <a:xfrm>
            <a:off x="328800" y="302128"/>
            <a:ext cx="3399684" cy="1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分析選用工具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資料獲取</a:t>
            </a:r>
            <a:br>
              <a:rPr lang="zh-TW" altLang="en-US" sz="3000" b="1" dirty="0"/>
            </a:br>
            <a:endParaRPr dirty="0"/>
          </a:p>
        </p:txBody>
      </p:sp>
      <p:grpSp>
        <p:nvGrpSpPr>
          <p:cNvPr id="3477" name="Google Shape;3477;p76"/>
          <p:cNvGrpSpPr/>
          <p:nvPr/>
        </p:nvGrpSpPr>
        <p:grpSpPr>
          <a:xfrm>
            <a:off x="3015097" y="1338028"/>
            <a:ext cx="5874019" cy="3505625"/>
            <a:chOff x="1293506" y="2959057"/>
            <a:chExt cx="374730" cy="252870"/>
          </a:xfrm>
        </p:grpSpPr>
        <p:sp>
          <p:nvSpPr>
            <p:cNvPr id="3478" name="Google Shape;3478;p76"/>
            <p:cNvSpPr/>
            <p:nvPr/>
          </p:nvSpPr>
          <p:spPr>
            <a:xfrm>
              <a:off x="1311599" y="2959057"/>
              <a:ext cx="338544" cy="228735"/>
            </a:xfrm>
            <a:custGeom>
              <a:avLst/>
              <a:gdLst/>
              <a:ahLst/>
              <a:cxnLst/>
              <a:rect l="l" t="t" r="r" b="b"/>
              <a:pathLst>
                <a:path w="12892" h="9447" extrusionOk="0">
                  <a:moveTo>
                    <a:pt x="460" y="1"/>
                  </a:moveTo>
                  <a:cubicBezTo>
                    <a:pt x="211" y="1"/>
                    <a:pt x="0" y="212"/>
                    <a:pt x="0" y="460"/>
                  </a:cubicBezTo>
                  <a:lnTo>
                    <a:pt x="0" y="9447"/>
                  </a:lnTo>
                  <a:lnTo>
                    <a:pt x="12891" y="9447"/>
                  </a:lnTo>
                  <a:lnTo>
                    <a:pt x="12891" y="460"/>
                  </a:lnTo>
                  <a:cubicBezTo>
                    <a:pt x="12891" y="212"/>
                    <a:pt x="12690" y="11"/>
                    <a:pt x="124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76"/>
            <p:cNvSpPr/>
            <p:nvPr/>
          </p:nvSpPr>
          <p:spPr>
            <a:xfrm>
              <a:off x="1293506" y="3181755"/>
              <a:ext cx="374730" cy="30173"/>
            </a:xfrm>
            <a:custGeom>
              <a:avLst/>
              <a:gdLst/>
              <a:ahLst/>
              <a:cxnLst/>
              <a:rect l="l" t="t" r="r" b="b"/>
              <a:pathLst>
                <a:path w="14270" h="1149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689"/>
                  </a:lnTo>
                  <a:cubicBezTo>
                    <a:pt x="0" y="938"/>
                    <a:pt x="201" y="1149"/>
                    <a:pt x="460" y="1149"/>
                  </a:cubicBezTo>
                  <a:lnTo>
                    <a:pt x="13810" y="1149"/>
                  </a:lnTo>
                  <a:cubicBezTo>
                    <a:pt x="14068" y="1149"/>
                    <a:pt x="14269" y="938"/>
                    <a:pt x="14269" y="689"/>
                  </a:cubicBez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6"/>
            <p:cNvSpPr/>
            <p:nvPr/>
          </p:nvSpPr>
          <p:spPr>
            <a:xfrm>
              <a:off x="1293506" y="3181755"/>
              <a:ext cx="374730" cy="12080"/>
            </a:xfrm>
            <a:custGeom>
              <a:avLst/>
              <a:gdLst/>
              <a:ahLst/>
              <a:cxnLst/>
              <a:rect l="l" t="t" r="r" b="b"/>
              <a:pathLst>
                <a:path w="14270" h="460" extrusionOk="0">
                  <a:moveTo>
                    <a:pt x="230" y="0"/>
                  </a:moveTo>
                  <a:cubicBezTo>
                    <a:pt x="105" y="0"/>
                    <a:pt x="0" y="96"/>
                    <a:pt x="0" y="230"/>
                  </a:cubicBezTo>
                  <a:lnTo>
                    <a:pt x="0" y="460"/>
                  </a:lnTo>
                  <a:lnTo>
                    <a:pt x="14269" y="460"/>
                  </a:lnTo>
                  <a:lnTo>
                    <a:pt x="14269" y="230"/>
                  </a:lnTo>
                  <a:cubicBezTo>
                    <a:pt x="14269" y="96"/>
                    <a:pt x="14174" y="0"/>
                    <a:pt x="140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6"/>
            <p:cNvSpPr/>
            <p:nvPr/>
          </p:nvSpPr>
          <p:spPr>
            <a:xfrm>
              <a:off x="1444527" y="3181755"/>
              <a:ext cx="72661" cy="18119"/>
            </a:xfrm>
            <a:custGeom>
              <a:avLst/>
              <a:gdLst/>
              <a:ahLst/>
              <a:cxnLst/>
              <a:rect l="l" t="t" r="r" b="b"/>
              <a:pathLst>
                <a:path w="2767" h="690" extrusionOk="0">
                  <a:moveTo>
                    <a:pt x="1" y="0"/>
                  </a:moveTo>
                  <a:lnTo>
                    <a:pt x="326" y="479"/>
                  </a:lnTo>
                  <a:cubicBezTo>
                    <a:pt x="412" y="613"/>
                    <a:pt x="556" y="689"/>
                    <a:pt x="709" y="689"/>
                  </a:cubicBezTo>
                  <a:lnTo>
                    <a:pt x="2059" y="689"/>
                  </a:lnTo>
                  <a:cubicBezTo>
                    <a:pt x="2212" y="689"/>
                    <a:pt x="2355" y="613"/>
                    <a:pt x="2441" y="479"/>
                  </a:cubicBezTo>
                  <a:lnTo>
                    <a:pt x="27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White Winter - Visual Studio Marketplace">
            <a:extLst>
              <a:ext uri="{FF2B5EF4-FFF2-40B4-BE49-F238E27FC236}">
                <a16:creationId xmlns:a16="http://schemas.microsoft.com/office/drawing/2014/main" id="{FF2F3C6C-3776-0DFE-0502-2B43E4687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8" t="7442" r="8330" b="7252"/>
          <a:stretch/>
        </p:blipFill>
        <p:spPr bwMode="auto">
          <a:xfrm>
            <a:off x="3408170" y="1465612"/>
            <a:ext cx="5087450" cy="2848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Google Shape;100;p18">
            <a:extLst>
              <a:ext uri="{FF2B5EF4-FFF2-40B4-BE49-F238E27FC236}">
                <a16:creationId xmlns:a16="http://schemas.microsoft.com/office/drawing/2014/main" id="{351B7FF5-C958-1656-3625-BC6DFA366A3B}"/>
              </a:ext>
            </a:extLst>
          </p:cNvPr>
          <p:cNvSpPr txBox="1"/>
          <p:nvPr/>
        </p:nvSpPr>
        <p:spPr>
          <a:xfrm>
            <a:off x="751456" y="2140455"/>
            <a:ext cx="188395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 err="1"/>
              <a:t>yfinance</a:t>
            </a:r>
            <a:endParaRPr lang="en-US" altLang="zh-TW" sz="2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CE75E4B-F8FA-AA9B-4DD0-65F48F092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54681" flipV="1">
            <a:off x="1309619" y="2625267"/>
            <a:ext cx="2045247" cy="18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oogle Shape;108;p19">
            <a:extLst>
              <a:ext uri="{FF2B5EF4-FFF2-40B4-BE49-F238E27FC236}">
                <a16:creationId xmlns:a16="http://schemas.microsoft.com/office/drawing/2014/main" id="{B75324D4-4D8C-031C-A53E-8DF694D9F5F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6655" y="1664669"/>
            <a:ext cx="5087450" cy="2649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2391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3C585-86C6-1367-9445-8C8A2A07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726" y="577101"/>
            <a:ext cx="3871500" cy="572700"/>
          </a:xfrm>
        </p:spPr>
        <p:txBody>
          <a:bodyPr/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分析選用工具</a:t>
            </a:r>
            <a:r>
              <a:rPr lang="en-US" altLang="zh-TW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  <a:br>
              <a:rPr lang="zh-TW" altLang="en-US" sz="5400" b="1" dirty="0"/>
            </a:br>
            <a:endParaRPr lang="zh-TW" altLang="en-US" sz="5400" dirty="0"/>
          </a:p>
        </p:txBody>
      </p:sp>
      <p:pic>
        <p:nvPicPr>
          <p:cNvPr id="228" name="Google Shape;115;p20">
            <a:extLst>
              <a:ext uri="{FF2B5EF4-FFF2-40B4-BE49-F238E27FC236}">
                <a16:creationId xmlns:a16="http://schemas.microsoft.com/office/drawing/2014/main" id="{1C5DD313-E115-1879-958B-506AEF5F5B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0774" y="1082237"/>
            <a:ext cx="3286445" cy="113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122;p21">
            <a:extLst>
              <a:ext uri="{FF2B5EF4-FFF2-40B4-BE49-F238E27FC236}">
                <a16:creationId xmlns:a16="http://schemas.microsoft.com/office/drawing/2014/main" id="{25156FE0-0A08-3F77-4505-B77284F31C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0" y="2571750"/>
            <a:ext cx="4452992" cy="172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123;p21">
            <a:extLst>
              <a:ext uri="{FF2B5EF4-FFF2-40B4-BE49-F238E27FC236}">
                <a16:creationId xmlns:a16="http://schemas.microsoft.com/office/drawing/2014/main" id="{0D5D683A-0D2D-D51C-8B84-AF30B2CB402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98" y="4504318"/>
            <a:ext cx="8839203" cy="2891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9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群組 779">
            <a:extLst>
              <a:ext uri="{FF2B5EF4-FFF2-40B4-BE49-F238E27FC236}">
                <a16:creationId xmlns:a16="http://schemas.microsoft.com/office/drawing/2014/main" id="{8D019A0E-9064-27EF-0A70-4B20EDFD9E6A}"/>
              </a:ext>
            </a:extLst>
          </p:cNvPr>
          <p:cNvGrpSpPr/>
          <p:nvPr/>
        </p:nvGrpSpPr>
        <p:grpSpPr>
          <a:xfrm>
            <a:off x="1933711" y="1889195"/>
            <a:ext cx="5276578" cy="2226205"/>
            <a:chOff x="2239815" y="1395794"/>
            <a:chExt cx="4338141" cy="1815266"/>
          </a:xfrm>
        </p:grpSpPr>
        <p:sp>
          <p:nvSpPr>
            <p:cNvPr id="586" name="Google Shape;2541;p63">
              <a:extLst>
                <a:ext uri="{FF2B5EF4-FFF2-40B4-BE49-F238E27FC236}">
                  <a16:creationId xmlns:a16="http://schemas.microsoft.com/office/drawing/2014/main" id="{452B9FE0-928B-E9FF-4FA5-8730F766906F}"/>
                </a:ext>
              </a:extLst>
            </p:cNvPr>
            <p:cNvSpPr/>
            <p:nvPr/>
          </p:nvSpPr>
          <p:spPr>
            <a:xfrm>
              <a:off x="2239815" y="1484553"/>
              <a:ext cx="4338139" cy="1726507"/>
            </a:xfrm>
            <a:custGeom>
              <a:avLst/>
              <a:gdLst/>
              <a:ahLst/>
              <a:cxnLst/>
              <a:rect l="l" t="t" r="r" b="b"/>
              <a:pathLst>
                <a:path w="47435" h="29279" extrusionOk="0">
                  <a:moveTo>
                    <a:pt x="2399" y="1"/>
                  </a:moveTo>
                  <a:cubicBezTo>
                    <a:pt x="1067" y="1"/>
                    <a:pt x="1" y="1067"/>
                    <a:pt x="1" y="2389"/>
                  </a:cubicBezTo>
                  <a:lnTo>
                    <a:pt x="1" y="26880"/>
                  </a:lnTo>
                  <a:cubicBezTo>
                    <a:pt x="1" y="28213"/>
                    <a:pt x="1067" y="29279"/>
                    <a:pt x="2399" y="29279"/>
                  </a:cubicBezTo>
                  <a:lnTo>
                    <a:pt x="45046" y="29279"/>
                  </a:lnTo>
                  <a:cubicBezTo>
                    <a:pt x="46368" y="29279"/>
                    <a:pt x="47434" y="28213"/>
                    <a:pt x="47434" y="26880"/>
                  </a:cubicBezTo>
                  <a:lnTo>
                    <a:pt x="47434" y="2389"/>
                  </a:lnTo>
                  <a:cubicBezTo>
                    <a:pt x="47434" y="1067"/>
                    <a:pt x="46368" y="1"/>
                    <a:pt x="45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2542;p63">
              <a:extLst>
                <a:ext uri="{FF2B5EF4-FFF2-40B4-BE49-F238E27FC236}">
                  <a16:creationId xmlns:a16="http://schemas.microsoft.com/office/drawing/2014/main" id="{CF8D96DB-015A-3096-030F-37CB11659DDD}"/>
                </a:ext>
              </a:extLst>
            </p:cNvPr>
            <p:cNvSpPr/>
            <p:nvPr/>
          </p:nvSpPr>
          <p:spPr>
            <a:xfrm>
              <a:off x="2311712" y="1395794"/>
              <a:ext cx="4186250" cy="1748857"/>
            </a:xfrm>
            <a:custGeom>
              <a:avLst/>
              <a:gdLst/>
              <a:ahLst/>
              <a:cxnLst/>
              <a:rect l="l" t="t" r="r" b="b"/>
              <a:pathLst>
                <a:path w="46409" h="28254" extrusionOk="0">
                  <a:moveTo>
                    <a:pt x="1927" y="0"/>
                  </a:moveTo>
                  <a:cubicBezTo>
                    <a:pt x="861" y="0"/>
                    <a:pt x="0" y="862"/>
                    <a:pt x="0" y="1917"/>
                  </a:cubicBezTo>
                  <a:lnTo>
                    <a:pt x="0" y="26244"/>
                  </a:lnTo>
                  <a:cubicBezTo>
                    <a:pt x="0" y="27351"/>
                    <a:pt x="902" y="28253"/>
                    <a:pt x="2009" y="28253"/>
                  </a:cubicBezTo>
                  <a:lnTo>
                    <a:pt x="44399" y="28253"/>
                  </a:lnTo>
                  <a:cubicBezTo>
                    <a:pt x="45507" y="28253"/>
                    <a:pt x="46409" y="27351"/>
                    <a:pt x="46409" y="26244"/>
                  </a:cubicBezTo>
                  <a:lnTo>
                    <a:pt x="46409" y="1917"/>
                  </a:lnTo>
                  <a:cubicBezTo>
                    <a:pt x="46409" y="862"/>
                    <a:pt x="45548" y="0"/>
                    <a:pt x="44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2543;p63">
              <a:extLst>
                <a:ext uri="{FF2B5EF4-FFF2-40B4-BE49-F238E27FC236}">
                  <a16:creationId xmlns:a16="http://schemas.microsoft.com/office/drawing/2014/main" id="{96795236-9EC8-274E-9E6B-59D2D971A89A}"/>
                </a:ext>
              </a:extLst>
            </p:cNvPr>
            <p:cNvSpPr/>
            <p:nvPr/>
          </p:nvSpPr>
          <p:spPr>
            <a:xfrm>
              <a:off x="2239818" y="1494285"/>
              <a:ext cx="4338138" cy="182684"/>
            </a:xfrm>
            <a:custGeom>
              <a:avLst/>
              <a:gdLst/>
              <a:ahLst/>
              <a:cxnLst/>
              <a:rect l="l" t="t" r="r" b="b"/>
              <a:pathLst>
                <a:path w="46502" h="3466" extrusionOk="0">
                  <a:moveTo>
                    <a:pt x="1918" y="0"/>
                  </a:moveTo>
                  <a:cubicBezTo>
                    <a:pt x="852" y="0"/>
                    <a:pt x="1" y="862"/>
                    <a:pt x="1" y="1917"/>
                  </a:cubicBezTo>
                  <a:lnTo>
                    <a:pt x="1" y="3465"/>
                  </a:lnTo>
                  <a:lnTo>
                    <a:pt x="46502" y="3465"/>
                  </a:lnTo>
                  <a:lnTo>
                    <a:pt x="46502" y="1917"/>
                  </a:lnTo>
                  <a:cubicBezTo>
                    <a:pt x="46502" y="862"/>
                    <a:pt x="45641" y="0"/>
                    <a:pt x="44585" y="0"/>
                  </a:cubicBezTo>
                  <a:close/>
                </a:path>
              </a:pathLst>
            </a:custGeom>
            <a:solidFill>
              <a:srgbClr val="2329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2544;p63">
              <a:extLst>
                <a:ext uri="{FF2B5EF4-FFF2-40B4-BE49-F238E27FC236}">
                  <a16:creationId xmlns:a16="http://schemas.microsoft.com/office/drawing/2014/main" id="{471D4C2D-0972-F1FA-574C-382D5C842E95}"/>
                </a:ext>
              </a:extLst>
            </p:cNvPr>
            <p:cNvSpPr/>
            <p:nvPr/>
          </p:nvSpPr>
          <p:spPr>
            <a:xfrm>
              <a:off x="2353822" y="1562382"/>
              <a:ext cx="48010" cy="46488"/>
            </a:xfrm>
            <a:custGeom>
              <a:avLst/>
              <a:gdLst/>
              <a:ahLst/>
              <a:cxnLst/>
              <a:rect l="l" t="t" r="r" b="b"/>
              <a:pathLst>
                <a:path w="893" h="882" extrusionOk="0">
                  <a:moveTo>
                    <a:pt x="452" y="0"/>
                  </a:moveTo>
                  <a:cubicBezTo>
                    <a:pt x="206" y="0"/>
                    <a:pt x="1" y="195"/>
                    <a:pt x="1" y="441"/>
                  </a:cubicBezTo>
                  <a:cubicBezTo>
                    <a:pt x="1" y="687"/>
                    <a:pt x="206" y="882"/>
                    <a:pt x="452" y="882"/>
                  </a:cubicBezTo>
                  <a:cubicBezTo>
                    <a:pt x="688" y="882"/>
                    <a:pt x="893" y="687"/>
                    <a:pt x="893" y="441"/>
                  </a:cubicBezTo>
                  <a:cubicBezTo>
                    <a:pt x="893" y="195"/>
                    <a:pt x="688" y="0"/>
                    <a:pt x="45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545;p63">
              <a:extLst>
                <a:ext uri="{FF2B5EF4-FFF2-40B4-BE49-F238E27FC236}">
                  <a16:creationId xmlns:a16="http://schemas.microsoft.com/office/drawing/2014/main" id="{6DC8CC71-D251-BC22-66AA-9D9C34B9A22E}"/>
                </a:ext>
              </a:extLst>
            </p:cNvPr>
            <p:cNvSpPr/>
            <p:nvPr/>
          </p:nvSpPr>
          <p:spPr>
            <a:xfrm>
              <a:off x="2493231" y="1562382"/>
              <a:ext cx="47473" cy="46488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42" y="0"/>
                  </a:moveTo>
                  <a:cubicBezTo>
                    <a:pt x="196" y="0"/>
                    <a:pt x="1" y="195"/>
                    <a:pt x="1" y="441"/>
                  </a:cubicBezTo>
                  <a:cubicBezTo>
                    <a:pt x="1" y="687"/>
                    <a:pt x="196" y="882"/>
                    <a:pt x="442" y="882"/>
                  </a:cubicBezTo>
                  <a:cubicBezTo>
                    <a:pt x="688" y="882"/>
                    <a:pt x="882" y="687"/>
                    <a:pt x="882" y="441"/>
                  </a:cubicBezTo>
                  <a:cubicBezTo>
                    <a:pt x="882" y="195"/>
                    <a:pt x="688" y="0"/>
                    <a:pt x="442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546;p63">
              <a:extLst>
                <a:ext uri="{FF2B5EF4-FFF2-40B4-BE49-F238E27FC236}">
                  <a16:creationId xmlns:a16="http://schemas.microsoft.com/office/drawing/2014/main" id="{33389605-168B-5333-1181-C28B26830BC3}"/>
                </a:ext>
              </a:extLst>
            </p:cNvPr>
            <p:cNvSpPr/>
            <p:nvPr/>
          </p:nvSpPr>
          <p:spPr>
            <a:xfrm>
              <a:off x="2624523" y="1562382"/>
              <a:ext cx="55752" cy="46857"/>
            </a:xfrm>
            <a:custGeom>
              <a:avLst/>
              <a:gdLst/>
              <a:ahLst/>
              <a:cxnLst/>
              <a:rect l="l" t="t" r="r" b="b"/>
              <a:pathLst>
                <a:path w="1037" h="889" extrusionOk="0">
                  <a:moveTo>
                    <a:pt x="596" y="0"/>
                  </a:moveTo>
                  <a:cubicBezTo>
                    <a:pt x="196" y="0"/>
                    <a:pt x="1" y="472"/>
                    <a:pt x="278" y="759"/>
                  </a:cubicBezTo>
                  <a:cubicBezTo>
                    <a:pt x="370" y="848"/>
                    <a:pt x="482" y="888"/>
                    <a:pt x="591" y="888"/>
                  </a:cubicBezTo>
                  <a:cubicBezTo>
                    <a:pt x="820" y="888"/>
                    <a:pt x="1036" y="712"/>
                    <a:pt x="1036" y="441"/>
                  </a:cubicBezTo>
                  <a:cubicBezTo>
                    <a:pt x="1036" y="195"/>
                    <a:pt x="842" y="0"/>
                    <a:pt x="596" y="0"/>
                  </a:cubicBezTo>
                  <a:close/>
                </a:path>
              </a:pathLst>
            </a:custGeom>
            <a:solidFill>
              <a:srgbClr val="D5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79" name="Google Shape;130;p22">
              <a:extLst>
                <a:ext uri="{FF2B5EF4-FFF2-40B4-BE49-F238E27FC236}">
                  <a16:creationId xmlns:a16="http://schemas.microsoft.com/office/drawing/2014/main" id="{F91EA52F-65CF-86DE-BC45-0139C7CEAE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02" t="2237"/>
            <a:stretch/>
          </p:blipFill>
          <p:spPr>
            <a:xfrm>
              <a:off x="2428716" y="1873365"/>
              <a:ext cx="3907782" cy="112577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2" name="文字方塊 781">
            <a:extLst>
              <a:ext uri="{FF2B5EF4-FFF2-40B4-BE49-F238E27FC236}">
                <a16:creationId xmlns:a16="http://schemas.microsoft.com/office/drawing/2014/main" id="{47FD9B1A-490B-2906-A487-243A01F5DCEB}"/>
              </a:ext>
            </a:extLst>
          </p:cNvPr>
          <p:cNvSpPr txBox="1"/>
          <p:nvPr/>
        </p:nvSpPr>
        <p:spPr>
          <a:xfrm>
            <a:off x="-133872" y="193212"/>
            <a:ext cx="39646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ontserrat"/>
              </a:rPr>
              <a:t>分析選用工具</a:t>
            </a:r>
            <a:r>
              <a:rPr lang="en-US" altLang="zh-TW" sz="4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ontserrat"/>
              </a:rPr>
              <a:t>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00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ontserrat"/>
              </a:rPr>
              <a:t>資料處理</a:t>
            </a:r>
          </a:p>
        </p:txBody>
      </p:sp>
      <p:pic>
        <p:nvPicPr>
          <p:cNvPr id="783" name="Picture 4">
            <a:extLst>
              <a:ext uri="{FF2B5EF4-FFF2-40B4-BE49-F238E27FC236}">
                <a16:creationId xmlns:a16="http://schemas.microsoft.com/office/drawing/2014/main" id="{D052ED6F-54FC-89D3-697F-C12F4B991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37014" flipV="1">
            <a:off x="4968840" y="891989"/>
            <a:ext cx="961958" cy="119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4" name="Google Shape;129;p22">
            <a:extLst>
              <a:ext uri="{FF2B5EF4-FFF2-40B4-BE49-F238E27FC236}">
                <a16:creationId xmlns:a16="http://schemas.microsoft.com/office/drawing/2014/main" id="{4BE18F9B-A10A-415C-9AA0-4F0174584662}"/>
              </a:ext>
            </a:extLst>
          </p:cNvPr>
          <p:cNvSpPr txBox="1"/>
          <p:nvPr/>
        </p:nvSpPr>
        <p:spPr>
          <a:xfrm>
            <a:off x="6066523" y="734025"/>
            <a:ext cx="166160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b="1" dirty="0"/>
              <a:t>talib</a:t>
            </a:r>
            <a:endParaRPr sz="3200" b="1" dirty="0"/>
          </a:p>
        </p:txBody>
      </p:sp>
      <p:grpSp>
        <p:nvGrpSpPr>
          <p:cNvPr id="898" name="Google Shape;1791;p57">
            <a:extLst>
              <a:ext uri="{FF2B5EF4-FFF2-40B4-BE49-F238E27FC236}">
                <a16:creationId xmlns:a16="http://schemas.microsoft.com/office/drawing/2014/main" id="{15A8251A-3C67-BD37-0A7A-E3FD5E316526}"/>
              </a:ext>
            </a:extLst>
          </p:cNvPr>
          <p:cNvGrpSpPr/>
          <p:nvPr/>
        </p:nvGrpSpPr>
        <p:grpSpPr>
          <a:xfrm flipH="1">
            <a:off x="7446071" y="2750127"/>
            <a:ext cx="1377038" cy="2393373"/>
            <a:chOff x="3570840" y="1166608"/>
            <a:chExt cx="1733013" cy="3316169"/>
          </a:xfrm>
        </p:grpSpPr>
        <p:sp>
          <p:nvSpPr>
            <p:cNvPr id="899" name="Google Shape;1792;p57">
              <a:extLst>
                <a:ext uri="{FF2B5EF4-FFF2-40B4-BE49-F238E27FC236}">
                  <a16:creationId xmlns:a16="http://schemas.microsoft.com/office/drawing/2014/main" id="{9956DD0F-6AEB-3E86-394C-E8317ABA3EBF}"/>
                </a:ext>
              </a:extLst>
            </p:cNvPr>
            <p:cNvSpPr/>
            <p:nvPr/>
          </p:nvSpPr>
          <p:spPr>
            <a:xfrm>
              <a:off x="3742097" y="4025522"/>
              <a:ext cx="323862" cy="454281"/>
            </a:xfrm>
            <a:custGeom>
              <a:avLst/>
              <a:gdLst/>
              <a:ahLst/>
              <a:cxnLst/>
              <a:rect l="l" t="t" r="r" b="b"/>
              <a:pathLst>
                <a:path w="2612" h="3664" extrusionOk="0">
                  <a:moveTo>
                    <a:pt x="1125" y="1"/>
                  </a:moveTo>
                  <a:lnTo>
                    <a:pt x="1" y="932"/>
                  </a:lnTo>
                  <a:lnTo>
                    <a:pt x="2237" y="3663"/>
                  </a:lnTo>
                  <a:lnTo>
                    <a:pt x="2346" y="3566"/>
                  </a:lnTo>
                  <a:cubicBezTo>
                    <a:pt x="2563" y="3349"/>
                    <a:pt x="2612" y="3010"/>
                    <a:pt x="2479" y="2745"/>
                  </a:cubicBezTo>
                  <a:lnTo>
                    <a:pt x="2152" y="2152"/>
                  </a:lnTo>
                  <a:lnTo>
                    <a:pt x="2056" y="1137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793;p57">
              <a:extLst>
                <a:ext uri="{FF2B5EF4-FFF2-40B4-BE49-F238E27FC236}">
                  <a16:creationId xmlns:a16="http://schemas.microsoft.com/office/drawing/2014/main" id="{8AA01D0C-0933-76B3-86FB-7D43EEB08617}"/>
                </a:ext>
              </a:extLst>
            </p:cNvPr>
            <p:cNvSpPr/>
            <p:nvPr/>
          </p:nvSpPr>
          <p:spPr>
            <a:xfrm>
              <a:off x="3737633" y="4115534"/>
              <a:ext cx="311835" cy="367244"/>
            </a:xfrm>
            <a:custGeom>
              <a:avLst/>
              <a:gdLst/>
              <a:ahLst/>
              <a:cxnLst/>
              <a:rect l="l" t="t" r="r" b="b"/>
              <a:pathLst>
                <a:path w="2515" h="2962" extrusionOk="0">
                  <a:moveTo>
                    <a:pt x="255" y="0"/>
                  </a:moveTo>
                  <a:lnTo>
                    <a:pt x="1" y="206"/>
                  </a:lnTo>
                  <a:lnTo>
                    <a:pt x="2273" y="2961"/>
                  </a:lnTo>
                  <a:lnTo>
                    <a:pt x="2515" y="2768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794;p57">
              <a:extLst>
                <a:ext uri="{FF2B5EF4-FFF2-40B4-BE49-F238E27FC236}">
                  <a16:creationId xmlns:a16="http://schemas.microsoft.com/office/drawing/2014/main" id="{92CA04AE-C03C-0E2B-3BF6-5CA618757956}"/>
                </a:ext>
              </a:extLst>
            </p:cNvPr>
            <p:cNvSpPr/>
            <p:nvPr/>
          </p:nvSpPr>
          <p:spPr>
            <a:xfrm>
              <a:off x="4837650" y="4265307"/>
              <a:ext cx="464715" cy="213006"/>
            </a:xfrm>
            <a:custGeom>
              <a:avLst/>
              <a:gdLst/>
              <a:ahLst/>
              <a:cxnLst/>
              <a:rect l="l" t="t" r="r" b="b"/>
              <a:pathLst>
                <a:path w="3748" h="1718" extrusionOk="0">
                  <a:moveTo>
                    <a:pt x="1451" y="1"/>
                  </a:moveTo>
                  <a:lnTo>
                    <a:pt x="0" y="279"/>
                  </a:lnTo>
                  <a:lnTo>
                    <a:pt x="254" y="1717"/>
                  </a:lnTo>
                  <a:lnTo>
                    <a:pt x="3747" y="1064"/>
                  </a:lnTo>
                  <a:lnTo>
                    <a:pt x="3711" y="931"/>
                  </a:lnTo>
                  <a:cubicBezTo>
                    <a:pt x="3626" y="629"/>
                    <a:pt x="3361" y="424"/>
                    <a:pt x="3046" y="424"/>
                  </a:cubicBezTo>
                  <a:lnTo>
                    <a:pt x="2382" y="41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795;p57">
              <a:extLst>
                <a:ext uri="{FF2B5EF4-FFF2-40B4-BE49-F238E27FC236}">
                  <a16:creationId xmlns:a16="http://schemas.microsoft.com/office/drawing/2014/main" id="{B56F64D7-C434-F791-FB1D-A7737D8B0F48}"/>
                </a:ext>
              </a:extLst>
            </p:cNvPr>
            <p:cNvSpPr/>
            <p:nvPr/>
          </p:nvSpPr>
          <p:spPr>
            <a:xfrm>
              <a:off x="4861580" y="4361271"/>
              <a:ext cx="442272" cy="118530"/>
            </a:xfrm>
            <a:custGeom>
              <a:avLst/>
              <a:gdLst/>
              <a:ahLst/>
              <a:cxnLst/>
              <a:rect l="l" t="t" r="r" b="b"/>
              <a:pathLst>
                <a:path w="3567" h="956" extrusionOk="0">
                  <a:moveTo>
                    <a:pt x="3518" y="0"/>
                  </a:moveTo>
                  <a:lnTo>
                    <a:pt x="1" y="653"/>
                  </a:lnTo>
                  <a:lnTo>
                    <a:pt x="61" y="955"/>
                  </a:lnTo>
                  <a:lnTo>
                    <a:pt x="3566" y="315"/>
                  </a:lnTo>
                  <a:lnTo>
                    <a:pt x="3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796;p57">
              <a:extLst>
                <a:ext uri="{FF2B5EF4-FFF2-40B4-BE49-F238E27FC236}">
                  <a16:creationId xmlns:a16="http://schemas.microsoft.com/office/drawing/2014/main" id="{187570E0-3994-A26C-E7C6-84AE0239CDA3}"/>
                </a:ext>
              </a:extLst>
            </p:cNvPr>
            <p:cNvSpPr/>
            <p:nvPr/>
          </p:nvSpPr>
          <p:spPr>
            <a:xfrm>
              <a:off x="4797231" y="4072016"/>
              <a:ext cx="220330" cy="227884"/>
            </a:xfrm>
            <a:custGeom>
              <a:avLst/>
              <a:gdLst/>
              <a:ahLst/>
              <a:cxnLst/>
              <a:rect l="l" t="t" r="r" b="b"/>
              <a:pathLst>
                <a:path w="1777" h="1838" extrusionOk="0">
                  <a:moveTo>
                    <a:pt x="1390" y="1"/>
                  </a:moveTo>
                  <a:lnTo>
                    <a:pt x="0" y="266"/>
                  </a:lnTo>
                  <a:lnTo>
                    <a:pt x="326" y="1838"/>
                  </a:lnTo>
                  <a:lnTo>
                    <a:pt x="1777" y="1560"/>
                  </a:lnTo>
                  <a:lnTo>
                    <a:pt x="13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797;p57">
              <a:extLst>
                <a:ext uri="{FF2B5EF4-FFF2-40B4-BE49-F238E27FC236}">
                  <a16:creationId xmlns:a16="http://schemas.microsoft.com/office/drawing/2014/main" id="{92DC1A0D-DBE3-0943-5392-BD3CA0A7982F}"/>
                </a:ext>
              </a:extLst>
            </p:cNvPr>
            <p:cNvSpPr/>
            <p:nvPr/>
          </p:nvSpPr>
          <p:spPr>
            <a:xfrm>
              <a:off x="3881583" y="3896702"/>
              <a:ext cx="262363" cy="269915"/>
            </a:xfrm>
            <a:custGeom>
              <a:avLst/>
              <a:gdLst/>
              <a:ahLst/>
              <a:cxnLst/>
              <a:rect l="l" t="t" r="r" b="b"/>
              <a:pathLst>
                <a:path w="2116" h="2177" extrusionOk="0">
                  <a:moveTo>
                    <a:pt x="1209" y="0"/>
                  </a:moveTo>
                  <a:lnTo>
                    <a:pt x="0" y="1040"/>
                  </a:lnTo>
                  <a:lnTo>
                    <a:pt x="931" y="2176"/>
                  </a:lnTo>
                  <a:lnTo>
                    <a:pt x="2115" y="1088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798;p57">
              <a:extLst>
                <a:ext uri="{FF2B5EF4-FFF2-40B4-BE49-F238E27FC236}">
                  <a16:creationId xmlns:a16="http://schemas.microsoft.com/office/drawing/2014/main" id="{C122B9B2-E1C4-D919-83FD-7FF25FA7E9E7}"/>
                </a:ext>
              </a:extLst>
            </p:cNvPr>
            <p:cNvSpPr/>
            <p:nvPr/>
          </p:nvSpPr>
          <p:spPr>
            <a:xfrm>
              <a:off x="3937005" y="2997569"/>
              <a:ext cx="707487" cy="1134587"/>
            </a:xfrm>
            <a:custGeom>
              <a:avLst/>
              <a:gdLst/>
              <a:ahLst/>
              <a:cxnLst/>
              <a:rect l="l" t="t" r="r" b="b"/>
              <a:pathLst>
                <a:path w="5706" h="9151" extrusionOk="0">
                  <a:moveTo>
                    <a:pt x="4001" y="0"/>
                  </a:moveTo>
                  <a:lnTo>
                    <a:pt x="3022" y="568"/>
                  </a:lnTo>
                  <a:lnTo>
                    <a:pt x="3445" y="4086"/>
                  </a:lnTo>
                  <a:lnTo>
                    <a:pt x="0" y="7530"/>
                  </a:lnTo>
                  <a:lnTo>
                    <a:pt x="1427" y="9150"/>
                  </a:lnTo>
                  <a:lnTo>
                    <a:pt x="5705" y="5464"/>
                  </a:lnTo>
                  <a:lnTo>
                    <a:pt x="40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799;p57">
              <a:extLst>
                <a:ext uri="{FF2B5EF4-FFF2-40B4-BE49-F238E27FC236}">
                  <a16:creationId xmlns:a16="http://schemas.microsoft.com/office/drawing/2014/main" id="{04A06F1B-FE7C-7C8F-C3E1-CFD42FC5C378}"/>
                </a:ext>
              </a:extLst>
            </p:cNvPr>
            <p:cNvSpPr/>
            <p:nvPr/>
          </p:nvSpPr>
          <p:spPr>
            <a:xfrm>
              <a:off x="4269664" y="2870113"/>
              <a:ext cx="785477" cy="1363835"/>
            </a:xfrm>
            <a:custGeom>
              <a:avLst/>
              <a:gdLst/>
              <a:ahLst/>
              <a:cxnLst/>
              <a:rect l="l" t="t" r="r" b="b"/>
              <a:pathLst>
                <a:path w="6335" h="11000" extrusionOk="0">
                  <a:moveTo>
                    <a:pt x="1" y="1"/>
                  </a:moveTo>
                  <a:cubicBezTo>
                    <a:pt x="182" y="1270"/>
                    <a:pt x="2212" y="4969"/>
                    <a:pt x="2212" y="4969"/>
                  </a:cubicBezTo>
                  <a:lnTo>
                    <a:pt x="3989" y="11000"/>
                  </a:lnTo>
                  <a:lnTo>
                    <a:pt x="6334" y="10553"/>
                  </a:lnTo>
                  <a:lnTo>
                    <a:pt x="3602" y="2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1800;p57">
              <a:extLst>
                <a:ext uri="{FF2B5EF4-FFF2-40B4-BE49-F238E27FC236}">
                  <a16:creationId xmlns:a16="http://schemas.microsoft.com/office/drawing/2014/main" id="{338E6E93-694A-4F72-D5EB-E220574A40F7}"/>
                </a:ext>
              </a:extLst>
            </p:cNvPr>
            <p:cNvGrpSpPr/>
            <p:nvPr/>
          </p:nvGrpSpPr>
          <p:grpSpPr>
            <a:xfrm>
              <a:off x="3570840" y="1166608"/>
              <a:ext cx="1727695" cy="1968456"/>
              <a:chOff x="3552575" y="1381425"/>
              <a:chExt cx="1636850" cy="1864952"/>
            </a:xfrm>
          </p:grpSpPr>
          <p:sp>
            <p:nvSpPr>
              <p:cNvPr id="908" name="Google Shape;1801;p57">
                <a:extLst>
                  <a:ext uri="{FF2B5EF4-FFF2-40B4-BE49-F238E27FC236}">
                    <a16:creationId xmlns:a16="http://schemas.microsoft.com/office/drawing/2014/main" id="{48966B17-2362-7B80-4B16-A830B417FB98}"/>
                  </a:ext>
                </a:extLst>
              </p:cNvPr>
              <p:cNvSpPr/>
              <p:nvPr/>
            </p:nvSpPr>
            <p:spPr>
              <a:xfrm>
                <a:off x="4927511" y="1866260"/>
                <a:ext cx="259561" cy="194702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573" extrusionOk="0">
                    <a:moveTo>
                      <a:pt x="1045" y="0"/>
                    </a:moveTo>
                    <a:cubicBezTo>
                      <a:pt x="852" y="0"/>
                      <a:pt x="659" y="73"/>
                      <a:pt x="508" y="218"/>
                    </a:cubicBezTo>
                    <a:cubicBezTo>
                      <a:pt x="0" y="702"/>
                      <a:pt x="327" y="1560"/>
                      <a:pt x="1028" y="1572"/>
                    </a:cubicBezTo>
                    <a:cubicBezTo>
                      <a:pt x="1038" y="1572"/>
                      <a:pt x="1048" y="1572"/>
                      <a:pt x="1057" y="1572"/>
                    </a:cubicBezTo>
                    <a:cubicBezTo>
                      <a:pt x="1739" y="1572"/>
                      <a:pt x="2097" y="755"/>
                      <a:pt x="1620" y="254"/>
                    </a:cubicBezTo>
                    <a:cubicBezTo>
                      <a:pt x="1463" y="85"/>
                      <a:pt x="1254" y="0"/>
                      <a:pt x="1045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1802;p57">
                <a:extLst>
                  <a:ext uri="{FF2B5EF4-FFF2-40B4-BE49-F238E27FC236}">
                    <a16:creationId xmlns:a16="http://schemas.microsoft.com/office/drawing/2014/main" id="{2F867B9B-E06C-F6A5-29B5-4FBB0F0A9257}"/>
                  </a:ext>
                </a:extLst>
              </p:cNvPr>
              <p:cNvSpPr/>
              <p:nvPr/>
            </p:nvSpPr>
            <p:spPr>
              <a:xfrm>
                <a:off x="4993361" y="1685174"/>
                <a:ext cx="196064" cy="28803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327" extrusionOk="0">
                    <a:moveTo>
                      <a:pt x="1404" y="0"/>
                    </a:moveTo>
                    <a:cubicBezTo>
                      <a:pt x="1353" y="0"/>
                      <a:pt x="1305" y="27"/>
                      <a:pt x="1281" y="74"/>
                    </a:cubicBezTo>
                    <a:lnTo>
                      <a:pt x="49" y="2104"/>
                    </a:lnTo>
                    <a:cubicBezTo>
                      <a:pt x="0" y="2165"/>
                      <a:pt x="24" y="2261"/>
                      <a:pt x="97" y="2310"/>
                    </a:cubicBezTo>
                    <a:cubicBezTo>
                      <a:pt x="120" y="2321"/>
                      <a:pt x="145" y="2327"/>
                      <a:pt x="169" y="2327"/>
                    </a:cubicBezTo>
                    <a:cubicBezTo>
                      <a:pt x="220" y="2327"/>
                      <a:pt x="270" y="2302"/>
                      <a:pt x="302" y="2261"/>
                    </a:cubicBezTo>
                    <a:lnTo>
                      <a:pt x="1535" y="231"/>
                    </a:lnTo>
                    <a:cubicBezTo>
                      <a:pt x="1584" y="158"/>
                      <a:pt x="1559" y="61"/>
                      <a:pt x="1487" y="25"/>
                    </a:cubicBezTo>
                    <a:cubicBezTo>
                      <a:pt x="1461" y="8"/>
                      <a:pt x="1432" y="0"/>
                      <a:pt x="140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1803;p57">
                <a:extLst>
                  <a:ext uri="{FF2B5EF4-FFF2-40B4-BE49-F238E27FC236}">
                    <a16:creationId xmlns:a16="http://schemas.microsoft.com/office/drawing/2014/main" id="{F2ECD79F-B0F1-DFAA-7E0C-51883B9425BC}"/>
                  </a:ext>
                </a:extLst>
              </p:cNvPr>
              <p:cNvSpPr/>
              <p:nvPr/>
            </p:nvSpPr>
            <p:spPr>
              <a:xfrm>
                <a:off x="4914019" y="2003901"/>
                <a:ext cx="191608" cy="24099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947" extrusionOk="0">
                    <a:moveTo>
                      <a:pt x="774" y="1"/>
                    </a:moveTo>
                    <a:lnTo>
                      <a:pt x="1" y="1560"/>
                    </a:lnTo>
                    <a:lnTo>
                      <a:pt x="907" y="1947"/>
                    </a:lnTo>
                    <a:lnTo>
                      <a:pt x="1548" y="363"/>
                    </a:lnTo>
                    <a:lnTo>
                      <a:pt x="774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1804;p57">
                <a:extLst>
                  <a:ext uri="{FF2B5EF4-FFF2-40B4-BE49-F238E27FC236}">
                    <a16:creationId xmlns:a16="http://schemas.microsoft.com/office/drawing/2014/main" id="{7D49CE99-B094-451B-D7C7-02AB54EBB51C}"/>
                  </a:ext>
                </a:extLst>
              </p:cNvPr>
              <p:cNvSpPr/>
              <p:nvPr/>
            </p:nvSpPr>
            <p:spPr>
              <a:xfrm>
                <a:off x="4505549" y="1972461"/>
                <a:ext cx="615050" cy="648347"/>
              </a:xfrm>
              <a:custGeom>
                <a:avLst/>
                <a:gdLst/>
                <a:ahLst/>
                <a:cxnLst/>
                <a:rect l="l" t="t" r="r" b="b"/>
                <a:pathLst>
                  <a:path w="4969" h="5238" extrusionOk="0">
                    <a:moveTo>
                      <a:pt x="1" y="1"/>
                    </a:moveTo>
                    <a:lnTo>
                      <a:pt x="1185" y="4328"/>
                    </a:lnTo>
                    <a:lnTo>
                      <a:pt x="1935" y="4981"/>
                    </a:lnTo>
                    <a:cubicBezTo>
                      <a:pt x="2128" y="5155"/>
                      <a:pt x="2365" y="5237"/>
                      <a:pt x="2599" y="5237"/>
                    </a:cubicBezTo>
                    <a:cubicBezTo>
                      <a:pt x="2981" y="5237"/>
                      <a:pt x="3358" y="5019"/>
                      <a:pt x="3530" y="4630"/>
                    </a:cubicBezTo>
                    <a:lnTo>
                      <a:pt x="4969" y="1415"/>
                    </a:lnTo>
                    <a:lnTo>
                      <a:pt x="3409" y="919"/>
                    </a:lnTo>
                    <a:lnTo>
                      <a:pt x="2479" y="3010"/>
                    </a:lnTo>
                    <a:lnTo>
                      <a:pt x="1778" y="1910"/>
                    </a:lnTo>
                    <a:cubicBezTo>
                      <a:pt x="775" y="25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1805;p57">
                <a:extLst>
                  <a:ext uri="{FF2B5EF4-FFF2-40B4-BE49-F238E27FC236}">
                    <a16:creationId xmlns:a16="http://schemas.microsoft.com/office/drawing/2014/main" id="{992A89AF-962B-5BFF-9218-0DCB4DCCD2D4}"/>
                  </a:ext>
                </a:extLst>
              </p:cNvPr>
              <p:cNvSpPr/>
              <p:nvPr/>
            </p:nvSpPr>
            <p:spPr>
              <a:xfrm>
                <a:off x="4444278" y="1955999"/>
                <a:ext cx="291867" cy="1210544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9780" extrusionOk="0">
                    <a:moveTo>
                      <a:pt x="49" y="1"/>
                    </a:moveTo>
                    <a:lnTo>
                      <a:pt x="0" y="1161"/>
                    </a:lnTo>
                    <a:lnTo>
                      <a:pt x="907" y="9779"/>
                    </a:lnTo>
                    <a:lnTo>
                      <a:pt x="2357" y="9441"/>
                    </a:lnTo>
                    <a:cubicBezTo>
                      <a:pt x="2357" y="9441"/>
                      <a:pt x="1825" y="4533"/>
                      <a:pt x="1572" y="2261"/>
                    </a:cubicBezTo>
                    <a:cubicBezTo>
                      <a:pt x="1330" y="1"/>
                      <a:pt x="49" y="1"/>
                      <a:pt x="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13" name="Google Shape;1806;p57">
                <a:extLst>
                  <a:ext uri="{FF2B5EF4-FFF2-40B4-BE49-F238E27FC236}">
                    <a16:creationId xmlns:a16="http://schemas.microsoft.com/office/drawing/2014/main" id="{B120E791-798F-B7B0-0AE9-FAF5F53ECA9A}"/>
                  </a:ext>
                </a:extLst>
              </p:cNvPr>
              <p:cNvSpPr/>
              <p:nvPr/>
            </p:nvSpPr>
            <p:spPr>
              <a:xfrm>
                <a:off x="4227300" y="1940525"/>
                <a:ext cx="369723" cy="1110403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8200" extrusionOk="0">
                    <a:moveTo>
                      <a:pt x="955" y="1"/>
                    </a:moveTo>
                    <a:cubicBezTo>
                      <a:pt x="367" y="1"/>
                      <a:pt x="37" y="162"/>
                      <a:pt x="37" y="162"/>
                    </a:cubicBezTo>
                    <a:lnTo>
                      <a:pt x="1" y="8188"/>
                    </a:lnTo>
                    <a:lnTo>
                      <a:pt x="2986" y="8200"/>
                    </a:lnTo>
                    <a:cubicBezTo>
                      <a:pt x="2986" y="8200"/>
                      <a:pt x="2757" y="2664"/>
                      <a:pt x="2696" y="1927"/>
                    </a:cubicBezTo>
                    <a:cubicBezTo>
                      <a:pt x="2636" y="1201"/>
                      <a:pt x="2261" y="138"/>
                      <a:pt x="1391" y="29"/>
                    </a:cubicBezTo>
                    <a:cubicBezTo>
                      <a:pt x="1233" y="9"/>
                      <a:pt x="1088" y="1"/>
                      <a:pt x="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1807;p57">
                <a:extLst>
                  <a:ext uri="{FF2B5EF4-FFF2-40B4-BE49-F238E27FC236}">
                    <a16:creationId xmlns:a16="http://schemas.microsoft.com/office/drawing/2014/main" id="{0062988E-AD80-A7C1-969D-F038F86804F4}"/>
                  </a:ext>
                </a:extLst>
              </p:cNvPr>
              <p:cNvSpPr/>
              <p:nvPr/>
            </p:nvSpPr>
            <p:spPr>
              <a:xfrm>
                <a:off x="4076160" y="1943993"/>
                <a:ext cx="390642" cy="1280107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10342" extrusionOk="0">
                    <a:moveTo>
                      <a:pt x="1744" y="1"/>
                    </a:moveTo>
                    <a:cubicBezTo>
                      <a:pt x="1660" y="1"/>
                      <a:pt x="1033" y="32"/>
                      <a:pt x="146" y="920"/>
                    </a:cubicBezTo>
                    <a:cubicBezTo>
                      <a:pt x="86" y="992"/>
                      <a:pt x="49" y="1077"/>
                      <a:pt x="49" y="1173"/>
                    </a:cubicBezTo>
                    <a:lnTo>
                      <a:pt x="1" y="10323"/>
                    </a:lnTo>
                    <a:cubicBezTo>
                      <a:pt x="179" y="10335"/>
                      <a:pt x="358" y="10341"/>
                      <a:pt x="536" y="10341"/>
                    </a:cubicBezTo>
                    <a:cubicBezTo>
                      <a:pt x="1432" y="10341"/>
                      <a:pt x="2319" y="10189"/>
                      <a:pt x="3156" y="9876"/>
                    </a:cubicBezTo>
                    <a:lnTo>
                      <a:pt x="1754" y="1"/>
                    </a:lnTo>
                    <a:cubicBezTo>
                      <a:pt x="1754" y="1"/>
                      <a:pt x="1750" y="1"/>
                      <a:pt x="17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1808;p57">
                <a:extLst>
                  <a:ext uri="{FF2B5EF4-FFF2-40B4-BE49-F238E27FC236}">
                    <a16:creationId xmlns:a16="http://schemas.microsoft.com/office/drawing/2014/main" id="{AF652C3A-E2CD-E748-2F51-F6D830A64D2D}"/>
                  </a:ext>
                </a:extLst>
              </p:cNvPr>
              <p:cNvSpPr/>
              <p:nvPr/>
            </p:nvSpPr>
            <p:spPr>
              <a:xfrm>
                <a:off x="3552575" y="3050932"/>
                <a:ext cx="257333" cy="195445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579" extrusionOk="0">
                    <a:moveTo>
                      <a:pt x="1038" y="0"/>
                    </a:moveTo>
                    <a:cubicBezTo>
                      <a:pt x="1019" y="0"/>
                      <a:pt x="999" y="1"/>
                      <a:pt x="980" y="2"/>
                    </a:cubicBezTo>
                    <a:cubicBezTo>
                      <a:pt x="291" y="63"/>
                      <a:pt x="1" y="933"/>
                      <a:pt x="532" y="1392"/>
                    </a:cubicBezTo>
                    <a:cubicBezTo>
                      <a:pt x="679" y="1517"/>
                      <a:pt x="860" y="1579"/>
                      <a:pt x="1042" y="1579"/>
                    </a:cubicBezTo>
                    <a:cubicBezTo>
                      <a:pt x="1263" y="1579"/>
                      <a:pt x="1485" y="1487"/>
                      <a:pt x="1644" y="1308"/>
                    </a:cubicBezTo>
                    <a:cubicBezTo>
                      <a:pt x="2079" y="791"/>
                      <a:pt x="1703" y="0"/>
                      <a:pt x="103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1809;p57">
                <a:extLst>
                  <a:ext uri="{FF2B5EF4-FFF2-40B4-BE49-F238E27FC236}">
                    <a16:creationId xmlns:a16="http://schemas.microsoft.com/office/drawing/2014/main" id="{DCC12113-786E-9CDA-3763-363D88C5C9CF}"/>
                  </a:ext>
                </a:extLst>
              </p:cNvPr>
              <p:cNvSpPr/>
              <p:nvPr/>
            </p:nvSpPr>
            <p:spPr>
              <a:xfrm>
                <a:off x="3625852" y="2867123"/>
                <a:ext cx="193217" cy="22304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802" extrusionOk="0">
                    <a:moveTo>
                      <a:pt x="472" y="1"/>
                    </a:moveTo>
                    <a:lnTo>
                      <a:pt x="1" y="1632"/>
                    </a:lnTo>
                    <a:lnTo>
                      <a:pt x="847" y="1802"/>
                    </a:lnTo>
                    <a:lnTo>
                      <a:pt x="1560" y="134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1810;p57">
                <a:extLst>
                  <a:ext uri="{FF2B5EF4-FFF2-40B4-BE49-F238E27FC236}">
                    <a16:creationId xmlns:a16="http://schemas.microsoft.com/office/drawing/2014/main" id="{4E2E6CCE-1451-BE41-DA29-72C4A6ABB4DB}"/>
                  </a:ext>
                </a:extLst>
              </p:cNvPr>
              <p:cNvSpPr/>
              <p:nvPr/>
            </p:nvSpPr>
            <p:spPr>
              <a:xfrm>
                <a:off x="3591442" y="1978526"/>
                <a:ext cx="730287" cy="1044311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8437" extrusionOk="0">
                    <a:moveTo>
                      <a:pt x="4872" y="0"/>
                    </a:moveTo>
                    <a:cubicBezTo>
                      <a:pt x="4872" y="0"/>
                      <a:pt x="1451" y="2006"/>
                      <a:pt x="1" y="8159"/>
                    </a:cubicBezTo>
                    <a:lnTo>
                      <a:pt x="2044" y="8437"/>
                    </a:lnTo>
                    <a:cubicBezTo>
                      <a:pt x="2044" y="8437"/>
                      <a:pt x="3107" y="4267"/>
                      <a:pt x="5174" y="2562"/>
                    </a:cubicBezTo>
                    <a:cubicBezTo>
                      <a:pt x="5174" y="2562"/>
                      <a:pt x="5899" y="1100"/>
                      <a:pt x="48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1811;p57">
                <a:extLst>
                  <a:ext uri="{FF2B5EF4-FFF2-40B4-BE49-F238E27FC236}">
                    <a16:creationId xmlns:a16="http://schemas.microsoft.com/office/drawing/2014/main" id="{FF95CD61-F3CE-898C-1A35-EFFC57393CCC}"/>
                  </a:ext>
                </a:extLst>
              </p:cNvPr>
              <p:cNvSpPr/>
              <p:nvPr/>
            </p:nvSpPr>
            <p:spPr>
              <a:xfrm>
                <a:off x="4079254" y="2295644"/>
                <a:ext cx="152618" cy="17811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439" fill="none" extrusionOk="0">
                    <a:moveTo>
                      <a:pt x="0" y="1439"/>
                    </a:moveTo>
                    <a:cubicBezTo>
                      <a:pt x="0" y="1439"/>
                      <a:pt x="665" y="327"/>
                      <a:pt x="1233" y="0"/>
                    </a:cubicBezTo>
                  </a:path>
                </a:pathLst>
              </a:custGeom>
              <a:noFill/>
              <a:ln w="2725" cap="flat" cmpd="sng">
                <a:solidFill>
                  <a:srgbClr val="4A24B6"/>
                </a:solidFill>
                <a:prstDash val="solid"/>
                <a:miter lim="12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1812;p57">
                <a:extLst>
                  <a:ext uri="{FF2B5EF4-FFF2-40B4-BE49-F238E27FC236}">
                    <a16:creationId xmlns:a16="http://schemas.microsoft.com/office/drawing/2014/main" id="{FD37CDFA-0D77-42E8-011F-959ECB52F669}"/>
                  </a:ext>
                </a:extLst>
              </p:cNvPr>
              <p:cNvSpPr/>
              <p:nvPr/>
            </p:nvSpPr>
            <p:spPr>
              <a:xfrm>
                <a:off x="4302180" y="1722679"/>
                <a:ext cx="158683" cy="299294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2418" extrusionOk="0">
                    <a:moveTo>
                      <a:pt x="0" y="0"/>
                    </a:moveTo>
                    <a:lnTo>
                      <a:pt x="0" y="1777"/>
                    </a:lnTo>
                    <a:cubicBezTo>
                      <a:pt x="0" y="2127"/>
                      <a:pt x="278" y="2418"/>
                      <a:pt x="629" y="2418"/>
                    </a:cubicBezTo>
                    <a:cubicBezTo>
                      <a:pt x="991" y="2418"/>
                      <a:pt x="1269" y="2140"/>
                      <a:pt x="1281" y="1777"/>
                    </a:cubicBezTo>
                    <a:lnTo>
                      <a:pt x="1281" y="0"/>
                    </a:ln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1813;p57">
                <a:extLst>
                  <a:ext uri="{FF2B5EF4-FFF2-40B4-BE49-F238E27FC236}">
                    <a16:creationId xmlns:a16="http://schemas.microsoft.com/office/drawing/2014/main" id="{89CD5782-74B0-C08D-0455-D0C60781F618}"/>
                  </a:ext>
                </a:extLst>
              </p:cNvPr>
              <p:cNvSpPr/>
              <p:nvPr/>
            </p:nvSpPr>
            <p:spPr>
              <a:xfrm>
                <a:off x="4296115" y="1734561"/>
                <a:ext cx="163263" cy="205223"/>
              </a:xfrm>
              <a:custGeom>
                <a:avLst/>
                <a:gdLst/>
                <a:ahLst/>
                <a:cxnLst/>
                <a:rect l="l" t="t" r="r" b="b"/>
                <a:pathLst>
                  <a:path w="1319" h="1658" extrusionOk="0">
                    <a:moveTo>
                      <a:pt x="1" y="1"/>
                    </a:moveTo>
                    <a:cubicBezTo>
                      <a:pt x="1" y="1"/>
                      <a:pt x="144" y="1657"/>
                      <a:pt x="1293" y="1657"/>
                    </a:cubicBezTo>
                    <a:cubicBezTo>
                      <a:pt x="1302" y="1657"/>
                      <a:pt x="1310" y="1657"/>
                      <a:pt x="1318" y="1657"/>
                    </a:cubicBezTo>
                    <a:lnTo>
                      <a:pt x="1318" y="7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16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1814;p57">
                <a:extLst>
                  <a:ext uri="{FF2B5EF4-FFF2-40B4-BE49-F238E27FC236}">
                    <a16:creationId xmlns:a16="http://schemas.microsoft.com/office/drawing/2014/main" id="{2261AAF8-A0A9-1CDB-F943-663E4BF64311}"/>
                  </a:ext>
                </a:extLst>
              </p:cNvPr>
              <p:cNvSpPr/>
              <p:nvPr/>
            </p:nvSpPr>
            <p:spPr>
              <a:xfrm>
                <a:off x="4546024" y="1489235"/>
                <a:ext cx="151132" cy="179725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452" extrusionOk="0">
                    <a:moveTo>
                      <a:pt x="0" y="1"/>
                    </a:moveTo>
                    <a:lnTo>
                      <a:pt x="0" y="690"/>
                    </a:lnTo>
                    <a:lnTo>
                      <a:pt x="218" y="1451"/>
                    </a:lnTo>
                    <a:cubicBezTo>
                      <a:pt x="1221" y="20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1815;p57">
                <a:extLst>
                  <a:ext uri="{FF2B5EF4-FFF2-40B4-BE49-F238E27FC236}">
                    <a16:creationId xmlns:a16="http://schemas.microsoft.com/office/drawing/2014/main" id="{20CCC1B9-34C1-FE9E-6F43-86225B781904}"/>
                  </a:ext>
                </a:extLst>
              </p:cNvPr>
              <p:cNvSpPr/>
              <p:nvPr/>
            </p:nvSpPr>
            <p:spPr>
              <a:xfrm>
                <a:off x="4278167" y="1516219"/>
                <a:ext cx="308330" cy="371085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2998" extrusionOk="0">
                    <a:moveTo>
                      <a:pt x="545" y="0"/>
                    </a:moveTo>
                    <a:cubicBezTo>
                      <a:pt x="242" y="0"/>
                      <a:pt x="1" y="242"/>
                      <a:pt x="1" y="544"/>
                    </a:cubicBezTo>
                    <a:lnTo>
                      <a:pt x="1" y="1717"/>
                    </a:lnTo>
                    <a:cubicBezTo>
                      <a:pt x="1" y="2393"/>
                      <a:pt x="665" y="2998"/>
                      <a:pt x="1246" y="2998"/>
                    </a:cubicBezTo>
                    <a:cubicBezTo>
                      <a:pt x="1935" y="2998"/>
                      <a:pt x="2491" y="2587"/>
                      <a:pt x="2491" y="1910"/>
                    </a:cubicBezTo>
                    <a:lnTo>
                      <a:pt x="2491" y="544"/>
                    </a:lnTo>
                    <a:cubicBezTo>
                      <a:pt x="2491" y="242"/>
                      <a:pt x="2249" y="0"/>
                      <a:pt x="1947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1816;p57">
                <a:extLst>
                  <a:ext uri="{FF2B5EF4-FFF2-40B4-BE49-F238E27FC236}">
                    <a16:creationId xmlns:a16="http://schemas.microsoft.com/office/drawing/2014/main" id="{54927B5B-5A5E-CD6A-922B-AA0251CBF16D}"/>
                  </a:ext>
                </a:extLst>
              </p:cNvPr>
              <p:cNvSpPr/>
              <p:nvPr/>
            </p:nvSpPr>
            <p:spPr>
              <a:xfrm>
                <a:off x="4197463" y="1515476"/>
                <a:ext cx="179601" cy="15496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1252" extrusionOk="0">
                    <a:moveTo>
                      <a:pt x="432" y="1"/>
                    </a:moveTo>
                    <a:cubicBezTo>
                      <a:pt x="313" y="1"/>
                      <a:pt x="207" y="59"/>
                      <a:pt x="145" y="151"/>
                    </a:cubicBezTo>
                    <a:cubicBezTo>
                      <a:pt x="0" y="357"/>
                      <a:pt x="363" y="1251"/>
                      <a:pt x="363" y="1251"/>
                    </a:cubicBezTo>
                    <a:lnTo>
                      <a:pt x="858" y="1251"/>
                    </a:lnTo>
                    <a:cubicBezTo>
                      <a:pt x="1293" y="1009"/>
                      <a:pt x="1450" y="441"/>
                      <a:pt x="1197" y="6"/>
                    </a:cubicBezTo>
                    <a:lnTo>
                      <a:pt x="496" y="6"/>
                    </a:lnTo>
                    <a:cubicBezTo>
                      <a:pt x="474" y="3"/>
                      <a:pt x="453" y="1"/>
                      <a:pt x="4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1817;p57">
                <a:extLst>
                  <a:ext uri="{FF2B5EF4-FFF2-40B4-BE49-F238E27FC236}">
                    <a16:creationId xmlns:a16="http://schemas.microsoft.com/office/drawing/2014/main" id="{D31FF2F4-342E-3074-8917-9F1B4A65D750}"/>
                  </a:ext>
                </a:extLst>
              </p:cNvPr>
              <p:cNvSpPr/>
              <p:nvPr/>
            </p:nvSpPr>
            <p:spPr>
              <a:xfrm>
                <a:off x="4209346" y="1634426"/>
                <a:ext cx="110905" cy="11078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95" extrusionOk="0">
                    <a:moveTo>
                      <a:pt x="448" y="0"/>
                    </a:moveTo>
                    <a:cubicBezTo>
                      <a:pt x="206" y="0"/>
                      <a:pt x="1" y="206"/>
                      <a:pt x="1" y="447"/>
                    </a:cubicBezTo>
                    <a:cubicBezTo>
                      <a:pt x="1" y="689"/>
                      <a:pt x="206" y="895"/>
                      <a:pt x="448" y="895"/>
                    </a:cubicBezTo>
                    <a:cubicBezTo>
                      <a:pt x="702" y="895"/>
                      <a:pt x="895" y="689"/>
                      <a:pt x="895" y="447"/>
                    </a:cubicBezTo>
                    <a:cubicBezTo>
                      <a:pt x="895" y="206"/>
                      <a:pt x="702" y="0"/>
                      <a:pt x="448" y="0"/>
                    </a:cubicBezTo>
                    <a:close/>
                  </a:path>
                </a:pathLst>
              </a:custGeom>
              <a:solidFill>
                <a:srgbClr val="C880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1818;p57">
                <a:extLst>
                  <a:ext uri="{FF2B5EF4-FFF2-40B4-BE49-F238E27FC236}">
                    <a16:creationId xmlns:a16="http://schemas.microsoft.com/office/drawing/2014/main" id="{1DC37AC3-4753-3D3B-D816-21068E8D0ED9}"/>
                  </a:ext>
                </a:extLst>
              </p:cNvPr>
              <p:cNvSpPr/>
              <p:nvPr/>
            </p:nvSpPr>
            <p:spPr>
              <a:xfrm>
                <a:off x="4168994" y="1381425"/>
                <a:ext cx="458719" cy="19024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537" extrusionOk="0">
                    <a:moveTo>
                      <a:pt x="1257" y="1"/>
                    </a:moveTo>
                    <a:cubicBezTo>
                      <a:pt x="929" y="1"/>
                      <a:pt x="639" y="239"/>
                      <a:pt x="568" y="569"/>
                    </a:cubicBezTo>
                    <a:cubicBezTo>
                      <a:pt x="0" y="654"/>
                      <a:pt x="37" y="1488"/>
                      <a:pt x="617" y="1536"/>
                    </a:cubicBezTo>
                    <a:cubicBezTo>
                      <a:pt x="798" y="1524"/>
                      <a:pt x="955" y="1416"/>
                      <a:pt x="1028" y="1246"/>
                    </a:cubicBezTo>
                    <a:cubicBezTo>
                      <a:pt x="1112" y="1283"/>
                      <a:pt x="1197" y="1295"/>
                      <a:pt x="1282" y="1295"/>
                    </a:cubicBezTo>
                    <a:cubicBezTo>
                      <a:pt x="1366" y="1295"/>
                      <a:pt x="1463" y="1283"/>
                      <a:pt x="1547" y="1246"/>
                    </a:cubicBezTo>
                    <a:cubicBezTo>
                      <a:pt x="1720" y="1262"/>
                      <a:pt x="1993" y="1278"/>
                      <a:pt x="2286" y="1278"/>
                    </a:cubicBezTo>
                    <a:cubicBezTo>
                      <a:pt x="2916" y="1278"/>
                      <a:pt x="3642" y="1202"/>
                      <a:pt x="3675" y="872"/>
                    </a:cubicBezTo>
                    <a:cubicBezTo>
                      <a:pt x="3705" y="424"/>
                      <a:pt x="3342" y="71"/>
                      <a:pt x="2931" y="71"/>
                    </a:cubicBezTo>
                    <a:cubicBezTo>
                      <a:pt x="2853" y="71"/>
                      <a:pt x="2774" y="83"/>
                      <a:pt x="2696" y="110"/>
                    </a:cubicBezTo>
                    <a:cubicBezTo>
                      <a:pt x="2519" y="151"/>
                      <a:pt x="2339" y="171"/>
                      <a:pt x="2159" y="171"/>
                    </a:cubicBezTo>
                    <a:cubicBezTo>
                      <a:pt x="1859" y="171"/>
                      <a:pt x="1561" y="115"/>
                      <a:pt x="1282" y="1"/>
                    </a:cubicBezTo>
                    <a:cubicBezTo>
                      <a:pt x="1273" y="1"/>
                      <a:pt x="1265" y="1"/>
                      <a:pt x="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1819;p57">
                <a:extLst>
                  <a:ext uri="{FF2B5EF4-FFF2-40B4-BE49-F238E27FC236}">
                    <a16:creationId xmlns:a16="http://schemas.microsoft.com/office/drawing/2014/main" id="{0D0B7065-58B0-0A3F-62FD-BFBF8C0BD6E0}"/>
                  </a:ext>
                </a:extLst>
              </p:cNvPr>
              <p:cNvSpPr/>
              <p:nvPr/>
            </p:nvSpPr>
            <p:spPr>
              <a:xfrm>
                <a:off x="4258734" y="1516219"/>
                <a:ext cx="332219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684" h="3047" extrusionOk="0">
                    <a:moveTo>
                      <a:pt x="1" y="0"/>
                    </a:moveTo>
                    <a:lnTo>
                      <a:pt x="115" y="139"/>
                    </a:lnTo>
                    <a:lnTo>
                      <a:pt x="115" y="139"/>
                    </a:lnTo>
                    <a:cubicBezTo>
                      <a:pt x="51" y="45"/>
                      <a:pt x="1" y="0"/>
                      <a:pt x="1" y="0"/>
                    </a:cubicBezTo>
                    <a:close/>
                    <a:moveTo>
                      <a:pt x="115" y="139"/>
                    </a:moveTo>
                    <a:cubicBezTo>
                      <a:pt x="266" y="359"/>
                      <a:pt x="495" y="848"/>
                      <a:pt x="351" y="1668"/>
                    </a:cubicBezTo>
                    <a:cubicBezTo>
                      <a:pt x="158" y="2841"/>
                      <a:pt x="895" y="3046"/>
                      <a:pt x="1632" y="3046"/>
                    </a:cubicBezTo>
                    <a:cubicBezTo>
                      <a:pt x="2575" y="3046"/>
                      <a:pt x="2684" y="2079"/>
                      <a:pt x="2684" y="2079"/>
                    </a:cubicBezTo>
                    <a:cubicBezTo>
                      <a:pt x="2684" y="2079"/>
                      <a:pt x="2606" y="1815"/>
                      <a:pt x="2052" y="1815"/>
                    </a:cubicBezTo>
                    <a:cubicBezTo>
                      <a:pt x="1991" y="1815"/>
                      <a:pt x="1924" y="1818"/>
                      <a:pt x="1850" y="1825"/>
                    </a:cubicBezTo>
                    <a:cubicBezTo>
                      <a:pt x="1344" y="1884"/>
                      <a:pt x="1091" y="2049"/>
                      <a:pt x="919" y="2049"/>
                    </a:cubicBezTo>
                    <a:cubicBezTo>
                      <a:pt x="844" y="2049"/>
                      <a:pt x="784" y="2018"/>
                      <a:pt x="726" y="1934"/>
                    </a:cubicBezTo>
                    <a:cubicBezTo>
                      <a:pt x="544" y="1668"/>
                      <a:pt x="629" y="762"/>
                      <a:pt x="629" y="762"/>
                    </a:cubicBezTo>
                    <a:lnTo>
                      <a:pt x="115" y="13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97013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371</Words>
  <Application>Microsoft Office PowerPoint</Application>
  <PresentationFormat>如螢幕大小 (16:9)</PresentationFormat>
  <Paragraphs>73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Montserrat</vt:lpstr>
      <vt:lpstr>Open Sans</vt:lpstr>
      <vt:lpstr>微軟正黑體</vt:lpstr>
      <vt:lpstr>Calibri</vt:lpstr>
      <vt:lpstr>Arial</vt:lpstr>
      <vt:lpstr>Microsoft JhengHei Light</vt:lpstr>
      <vt:lpstr>Roboto Slab</vt:lpstr>
      <vt:lpstr>Investor Social Media by Slidesgo</vt:lpstr>
      <vt:lpstr>巨量資料分析期末報告</vt:lpstr>
      <vt:lpstr>PowerPoint 簡報</vt:lpstr>
      <vt:lpstr>為何挑選此標的？</vt:lpstr>
      <vt:lpstr>PowerPoint 簡報</vt:lpstr>
      <vt:lpstr>02標的分析 </vt:lpstr>
      <vt:lpstr>分析選用工具-資料獲取 </vt:lpstr>
      <vt:lpstr>分析選用工具-資料獲取 </vt:lpstr>
      <vt:lpstr>分析選用工具-資料處理 </vt:lpstr>
      <vt:lpstr>PowerPoint 簡報</vt:lpstr>
      <vt:lpstr>PowerPoint 簡報</vt:lpstr>
      <vt:lpstr>投資標的建議 </vt:lpstr>
      <vt:lpstr>預期投報率</vt:lpstr>
      <vt:lpstr>預期投報率</vt:lpstr>
      <vt:lpstr>投資策略</vt:lpstr>
      <vt:lpstr>可能的風險 </vt:lpstr>
      <vt:lpstr>中國市場需求銳減 </vt:lpstr>
      <vt:lpstr>尋求海外市場 </vt:lpstr>
      <vt:lpstr>分工表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巨量資料分析期末報告</dc:title>
  <dc:creator>李權恒</dc:creator>
  <cp:lastModifiedBy>19419</cp:lastModifiedBy>
  <cp:revision>11</cp:revision>
  <dcterms:modified xsi:type="dcterms:W3CDTF">2022-06-12T05:51:15Z</dcterms:modified>
</cp:coreProperties>
</file>