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權恒 (111423007)" userId="e5b2732f-124a-4b5f-a941-09dc0561168e" providerId="ADAL" clId="{A5E8ED7D-5D49-4703-B1C6-285CE3EF5CED}"/>
    <pc:docChg chg="custSel addSld modSld sldOrd">
      <pc:chgData name="李權恒 (111423007)" userId="e5b2732f-124a-4b5f-a941-09dc0561168e" providerId="ADAL" clId="{A5E8ED7D-5D49-4703-B1C6-285CE3EF5CED}" dt="2023-08-17T16:35:53.651" v="583"/>
      <pc:docMkLst>
        <pc:docMk/>
      </pc:docMkLst>
      <pc:sldChg chg="modSp new mod">
        <pc:chgData name="李權恒 (111423007)" userId="e5b2732f-124a-4b5f-a941-09dc0561168e" providerId="ADAL" clId="{A5E8ED7D-5D49-4703-B1C6-285CE3EF5CED}" dt="2023-08-17T16:09:08.294" v="47" actId="20577"/>
        <pc:sldMkLst>
          <pc:docMk/>
          <pc:sldMk cId="2895194573" sldId="256"/>
        </pc:sldMkLst>
        <pc:spChg chg="mod">
          <ac:chgData name="李權恒 (111423007)" userId="e5b2732f-124a-4b5f-a941-09dc0561168e" providerId="ADAL" clId="{A5E8ED7D-5D49-4703-B1C6-285CE3EF5CED}" dt="2023-08-17T16:08:55.942" v="16" actId="20577"/>
          <ac:spMkLst>
            <pc:docMk/>
            <pc:sldMk cId="2895194573" sldId="256"/>
            <ac:spMk id="2" creationId="{57FD229A-CF36-4384-8713-C2FA9BD1AC9C}"/>
          </ac:spMkLst>
        </pc:spChg>
        <pc:spChg chg="mod">
          <ac:chgData name="李權恒 (111423007)" userId="e5b2732f-124a-4b5f-a941-09dc0561168e" providerId="ADAL" clId="{A5E8ED7D-5D49-4703-B1C6-285CE3EF5CED}" dt="2023-08-17T16:09:08.294" v="47" actId="20577"/>
          <ac:spMkLst>
            <pc:docMk/>
            <pc:sldMk cId="2895194573" sldId="256"/>
            <ac:spMk id="3" creationId="{54763CD9-45B1-00E6-1D96-6DD3F20F0A7D}"/>
          </ac:spMkLst>
        </pc:spChg>
      </pc:sldChg>
      <pc:sldChg chg="modSp new mod">
        <pc:chgData name="李權恒 (111423007)" userId="e5b2732f-124a-4b5f-a941-09dc0561168e" providerId="ADAL" clId="{A5E8ED7D-5D49-4703-B1C6-285CE3EF5CED}" dt="2023-08-17T16:35:53.651" v="583"/>
        <pc:sldMkLst>
          <pc:docMk/>
          <pc:sldMk cId="415309089" sldId="257"/>
        </pc:sldMkLst>
        <pc:spChg chg="mod">
          <ac:chgData name="李權恒 (111423007)" userId="e5b2732f-124a-4b5f-a941-09dc0561168e" providerId="ADAL" clId="{A5E8ED7D-5D49-4703-B1C6-285CE3EF5CED}" dt="2023-08-17T16:09:17.172" v="68"/>
          <ac:spMkLst>
            <pc:docMk/>
            <pc:sldMk cId="415309089" sldId="257"/>
            <ac:spMk id="2" creationId="{28684593-4503-AA1F-456C-3A4B767F0DE7}"/>
          </ac:spMkLst>
        </pc:spChg>
        <pc:spChg chg="mod">
          <ac:chgData name="李權恒 (111423007)" userId="e5b2732f-124a-4b5f-a941-09dc0561168e" providerId="ADAL" clId="{A5E8ED7D-5D49-4703-B1C6-285CE3EF5CED}" dt="2023-08-17T16:35:53.651" v="583"/>
          <ac:spMkLst>
            <pc:docMk/>
            <pc:sldMk cId="415309089" sldId="257"/>
            <ac:spMk id="3" creationId="{151AF2B6-058B-454A-C93D-01A47ED93D3D}"/>
          </ac:spMkLst>
        </pc:spChg>
      </pc:sldChg>
      <pc:sldChg chg="modSp new mod">
        <pc:chgData name="李權恒 (111423007)" userId="e5b2732f-124a-4b5f-a941-09dc0561168e" providerId="ADAL" clId="{A5E8ED7D-5D49-4703-B1C6-285CE3EF5CED}" dt="2023-08-17T16:35:15.661" v="504" actId="20577"/>
        <pc:sldMkLst>
          <pc:docMk/>
          <pc:sldMk cId="542009606" sldId="258"/>
        </pc:sldMkLst>
        <pc:spChg chg="mod">
          <ac:chgData name="李權恒 (111423007)" userId="e5b2732f-124a-4b5f-a941-09dc0561168e" providerId="ADAL" clId="{A5E8ED7D-5D49-4703-B1C6-285CE3EF5CED}" dt="2023-08-17T16:23:56.619" v="104" actId="20577"/>
          <ac:spMkLst>
            <pc:docMk/>
            <pc:sldMk cId="542009606" sldId="258"/>
            <ac:spMk id="2" creationId="{68FF3720-0F13-F5A8-A68F-560C8D50B202}"/>
          </ac:spMkLst>
        </pc:spChg>
        <pc:spChg chg="mod">
          <ac:chgData name="李權恒 (111423007)" userId="e5b2732f-124a-4b5f-a941-09dc0561168e" providerId="ADAL" clId="{A5E8ED7D-5D49-4703-B1C6-285CE3EF5CED}" dt="2023-08-17T16:35:15.661" v="504" actId="20577"/>
          <ac:spMkLst>
            <pc:docMk/>
            <pc:sldMk cId="542009606" sldId="258"/>
            <ac:spMk id="3" creationId="{735B9727-E4E2-990D-DCD0-B1E15D13D8B8}"/>
          </ac:spMkLst>
        </pc:spChg>
      </pc:sldChg>
      <pc:sldChg chg="modSp new mod ord">
        <pc:chgData name="李權恒 (111423007)" userId="e5b2732f-124a-4b5f-a941-09dc0561168e" providerId="ADAL" clId="{A5E8ED7D-5D49-4703-B1C6-285CE3EF5CED}" dt="2023-08-17T16:33:57.442" v="458"/>
        <pc:sldMkLst>
          <pc:docMk/>
          <pc:sldMk cId="3425482885" sldId="259"/>
        </pc:sldMkLst>
        <pc:spChg chg="mod">
          <ac:chgData name="李權恒 (111423007)" userId="e5b2732f-124a-4b5f-a941-09dc0561168e" providerId="ADAL" clId="{A5E8ED7D-5D49-4703-B1C6-285CE3EF5CED}" dt="2023-08-17T16:24:03.695" v="127" actId="20577"/>
          <ac:spMkLst>
            <pc:docMk/>
            <pc:sldMk cId="3425482885" sldId="259"/>
            <ac:spMk id="2" creationId="{15987A32-CAB6-BFF7-A59B-F94EF8447320}"/>
          </ac:spMkLst>
        </pc:spChg>
        <pc:spChg chg="mod">
          <ac:chgData name="李權恒 (111423007)" userId="e5b2732f-124a-4b5f-a941-09dc0561168e" providerId="ADAL" clId="{A5E8ED7D-5D49-4703-B1C6-285CE3EF5CED}" dt="2023-08-17T16:33:57.442" v="458"/>
          <ac:spMkLst>
            <pc:docMk/>
            <pc:sldMk cId="3425482885" sldId="259"/>
            <ac:spMk id="3" creationId="{BCB88BB9-8673-4B0A-6687-2CB9DAF579DE}"/>
          </ac:spMkLst>
        </pc:spChg>
      </pc:sldChg>
    </pc:docChg>
  </pc:docChgLst>
  <pc:docChgLst>
    <pc:chgData name="李權恒 (111423007)" userId="e5b2732f-124a-4b5f-a941-09dc0561168e" providerId="ADAL" clId="{EF561412-A9BC-41D4-89C6-5E9255ED82C7}"/>
    <pc:docChg chg="modSld">
      <pc:chgData name="李權恒 (111423007)" userId="e5b2732f-124a-4b5f-a941-09dc0561168e" providerId="ADAL" clId="{EF561412-A9BC-41D4-89C6-5E9255ED82C7}" dt="2023-08-20T04:55:23.432" v="2" actId="1035"/>
      <pc:docMkLst>
        <pc:docMk/>
      </pc:docMkLst>
      <pc:sldChg chg="modSp mod">
        <pc:chgData name="李權恒 (111423007)" userId="e5b2732f-124a-4b5f-a941-09dc0561168e" providerId="ADAL" clId="{EF561412-A9BC-41D4-89C6-5E9255ED82C7}" dt="2023-08-20T04:55:23.432" v="2" actId="1035"/>
        <pc:sldMkLst>
          <pc:docMk/>
          <pc:sldMk cId="3425482885" sldId="259"/>
        </pc:sldMkLst>
        <pc:spChg chg="mod">
          <ac:chgData name="李權恒 (111423007)" userId="e5b2732f-124a-4b5f-a941-09dc0561168e" providerId="ADAL" clId="{EF561412-A9BC-41D4-89C6-5E9255ED82C7}" dt="2023-08-20T04:55:23.432" v="2" actId="1035"/>
          <ac:spMkLst>
            <pc:docMk/>
            <pc:sldMk cId="3425482885" sldId="259"/>
            <ac:spMk id="3" creationId="{BCB88BB9-8673-4B0A-6687-2CB9DAF579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C3960-51DD-C123-CD28-BBB84E465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8A45B1-10A2-9E09-CED3-D13CCFE0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90DE8-FD40-33E4-CE98-5212120D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9A254-3D40-FC8B-56E3-7165C96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8AE28-5664-8AE9-D116-227ADD68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72328-3180-97B8-6F2F-67E2844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44F304-0096-C78F-906C-800299EC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587D3-57EF-3AA6-A09A-ECB4B8C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1CF8C1-F327-9D78-8226-40DC80B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B0186-1592-0D80-4211-4AFE5708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9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A50CFA-B118-37B3-EFCF-AD8BCF5FF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D9E670-1441-A712-B538-52D1DBE48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B7E34-9530-8D98-183F-09453747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1755E-F9E6-8793-ADEB-971E8FF7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5F1F1-5998-C0A6-1700-5BB33E4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8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7E3F3-D22A-1E3D-4F35-C6C2947D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5EF17-79B9-4888-9385-A58769F9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82AE0-DBCA-2CF4-1A05-F6A9B79A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9DB01-5A8F-07B4-C5D9-024A895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7C208-450F-FDFC-DAD6-A3AB8C08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86656-DDAC-8CCA-6BC2-C9A6F4C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5855E-E950-1D97-17C7-73540090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334E8-1BDB-77DB-455D-1B997115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62EF7-4C9E-9C1A-9760-B885991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BDCE1-EFA3-30D5-A0DE-966B8EAC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E8A47-A579-2A8C-751B-CF6B9C2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3A9AA-9C91-9A79-0A2C-2E1EA2D1D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A33C32-B509-1D0D-4022-4CCAC1FD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765D4C-D6CC-3A35-D620-69D4E5AA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2DFBE9-6465-1D98-5366-09247EBF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95240D-AA8A-5926-E5F2-E1D3ABB3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7338E-C854-A01C-019B-EA62B479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B4F6CB-20F4-B31B-A9DB-CEA3EFB7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2907-9039-4C42-5951-3FDC7F99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A23B91-C2DF-39E6-2235-D535B2675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6FABBD-B43C-144B-A384-151BADBC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C460C-D684-75CB-CA31-4DC7055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7614B1-41B9-5189-E7A1-3EAA24EB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3783F0-E4B3-63C0-FF82-6333A77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34B5B-B7E4-D2B0-298E-B3A3140D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1588B4-C78D-3AA2-FDD7-B445595F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17ED8F-F80A-EF41-DD14-8AEB81B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CB284F-C29E-5BFB-AAD1-3BE83EE0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BA20DF-206A-0E26-7572-7CDC96DD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B6DD7D-3A69-FC79-16EF-8E96AF1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242705-27C1-899A-4228-94F7D3CF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C6C9C-F99A-33A3-0641-CB02D9D0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1C17D-BA9A-AE9D-895C-A9CCD6CC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90C58-24AB-A159-D3C4-3CE29F67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E903BE-05A9-133E-8AAA-02593473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A0529B-3505-CB7C-6A0D-66189BF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B5CC80-5A3C-0DCB-3BE3-DA26D62C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5C7C-CF64-D178-422B-15634DB4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2509E6-43FD-4273-ABED-0D3B43617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80DA6-9DC2-9658-5AEE-417ADFEC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106884-8286-6015-C27A-4E4BED38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F2953A-0198-3B3B-0A19-0DD89B3F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666190-D3F3-0B75-001C-0B461B5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C2DC1F-79DD-573B-F416-1EAEFD6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A28A5E-461F-3406-9521-074DB201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E1B7F-5EDA-AA7F-66BA-95D6DA784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E88-6FA5-4257-8AB1-CA138B52A381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88722-4890-A747-083A-B3966FD7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0BA09-37C7-4EFC-F7BC-C0D65FB1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E0B9-65C7-4DF2-B884-7844012C3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2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D229A-CF36-4384-8713-C2FA9BD1A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環境設定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763CD9-45B1-00E6-1D96-6DD3F20F0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2023/08/18</a:t>
            </a:r>
          </a:p>
          <a:p>
            <a:r>
              <a:rPr lang="zh-TW" altLang="en-US" dirty="0"/>
              <a:t>李權恒</a:t>
            </a:r>
          </a:p>
        </p:txBody>
      </p:sp>
    </p:spTree>
    <p:extLst>
      <p:ext uri="{BB962C8B-B14F-4D97-AF65-F5344CB8AC3E}">
        <p14:creationId xmlns:p14="http://schemas.microsoft.com/office/powerpoint/2010/main" val="28951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84593-4503-AA1F-456C-3A4B767F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AF2B6-058B-454A-C93D-01A47ED9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/>
              <a:t>anaconda </a:t>
            </a:r>
            <a:r>
              <a:rPr lang="en-US" altLang="zh-TW" dirty="0" err="1"/>
              <a:t>cmd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Menlo"/>
              </a:rPr>
              <a:t>建立新環境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enlo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pt-BR" altLang="zh-TW" b="0" i="0" dirty="0">
                <a:solidFill>
                  <a:srgbClr val="333333"/>
                </a:solidFill>
                <a:effectLst/>
                <a:latin typeface="Menlo"/>
              </a:rPr>
              <a:t>conda create -n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Menlo"/>
              </a:rPr>
              <a:t>環境名稱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python=3.8</a:t>
            </a:r>
            <a:endParaRPr lang="en-US" altLang="zh-TW" b="0" i="0" dirty="0">
              <a:solidFill>
                <a:srgbClr val="333333"/>
              </a:solidFill>
              <a:effectLst/>
              <a:latin typeface="Menlo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Menlo"/>
              </a:rPr>
              <a:t>切換到新環境</a:t>
            </a:r>
            <a:r>
              <a:rPr lang="en-US" altLang="zh-TW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TW" dirty="0" err="1">
                <a:solidFill>
                  <a:srgbClr val="333333"/>
                </a:solidFill>
                <a:latin typeface="Menlo"/>
              </a:rPr>
              <a:t>Conda</a:t>
            </a:r>
            <a:r>
              <a:rPr lang="en-US" altLang="zh-TW" dirty="0">
                <a:solidFill>
                  <a:srgbClr val="333333"/>
                </a:solidFill>
                <a:latin typeface="Menlo"/>
              </a:rPr>
              <a:t> activate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Menlo"/>
              </a:rPr>
              <a:t>環境名稱</a:t>
            </a:r>
            <a:endParaRPr lang="en-US" altLang="zh-TW" b="0" i="0" dirty="0">
              <a:solidFill>
                <a:srgbClr val="FF0000"/>
              </a:solidFill>
              <a:effectLst/>
              <a:latin typeface="Menlo"/>
            </a:endParaRPr>
          </a:p>
          <a:p>
            <a:r>
              <a:rPr lang="zh-TW" altLang="en-US" b="1" dirty="0">
                <a:solidFill>
                  <a:srgbClr val="1A1A1A"/>
                </a:solidFill>
                <a:latin typeface="Merriweather" panose="020F0502020204030204" pitchFamily="2" charset="0"/>
              </a:rPr>
              <a:t>安裝套件庫</a:t>
            </a:r>
            <a:r>
              <a:rPr lang="en-US" altLang="zh-TW" b="1" dirty="0">
                <a:solidFill>
                  <a:srgbClr val="1A1A1A"/>
                </a:solidFill>
                <a:latin typeface="Merriweather" panose="020F0502020204030204" pitchFamily="2" charset="0"/>
              </a:rPr>
              <a:t>(</a:t>
            </a:r>
            <a:r>
              <a:rPr lang="zh-TW" altLang="en-US" b="1" dirty="0">
                <a:solidFill>
                  <a:srgbClr val="1A1A1A"/>
                </a:solidFill>
                <a:latin typeface="Merriweather" panose="020F0502020204030204" pitchFamily="2" charset="0"/>
              </a:rPr>
              <a:t>從我這匯出的</a:t>
            </a:r>
            <a:r>
              <a:rPr lang="en-US" altLang="zh-TW" b="1" dirty="0">
                <a:solidFill>
                  <a:srgbClr val="1A1A1A"/>
                </a:solidFill>
                <a:latin typeface="Merriweather" panose="020F0502020204030204" pitchFamily="2" charset="0"/>
              </a:rPr>
              <a:t>):</a:t>
            </a:r>
            <a:r>
              <a:rPr lang="zh-TW" altLang="en-US" b="1" dirty="0">
                <a:solidFill>
                  <a:srgbClr val="1A1A1A"/>
                </a:solidFill>
                <a:latin typeface="Merriweather" panose="020F0502020204030204" pitchFamily="2" charset="0"/>
              </a:rPr>
              <a:t> </a:t>
            </a:r>
            <a:r>
              <a:rPr lang="en-US" altLang="zh-TW" b="1" i="0" dirty="0">
                <a:solidFill>
                  <a:srgbClr val="1A1A1A"/>
                </a:solidFill>
                <a:effectLst/>
                <a:latin typeface="Merriweather" panose="020F0502020204030204" pitchFamily="2" charset="0"/>
              </a:rPr>
              <a:t>pip install -r requirements.txt</a:t>
            </a:r>
          </a:p>
          <a:p>
            <a:r>
              <a:rPr lang="zh-TW" altLang="en-US" b="1" i="0" dirty="0">
                <a:solidFill>
                  <a:srgbClr val="1A1A1A"/>
                </a:solidFill>
                <a:effectLst/>
                <a:latin typeface="Merriweather" panose="020F0502020204030204" pitchFamily="2" charset="0"/>
              </a:rPr>
              <a:t>之後有新加套件就要再匯出</a:t>
            </a:r>
            <a:r>
              <a:rPr lang="en-US" altLang="zh-TW" b="1" i="0" dirty="0">
                <a:solidFill>
                  <a:srgbClr val="1A1A1A"/>
                </a:solidFill>
                <a:effectLst/>
                <a:latin typeface="Merriweather" panose="020F0502020204030204" pitchFamily="2" charset="0"/>
              </a:rPr>
              <a:t>:</a:t>
            </a:r>
            <a:r>
              <a:rPr lang="zh-TW" altLang="en-US" b="1" i="0" dirty="0">
                <a:solidFill>
                  <a:srgbClr val="1A1A1A"/>
                </a:solidFill>
                <a:effectLst/>
                <a:latin typeface="Merriweather" panose="020F0502020204030204" pitchFamily="2" charset="0"/>
              </a:rPr>
              <a:t> </a:t>
            </a:r>
            <a:r>
              <a:rPr lang="en-US" altLang="zh-TW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pip freeze &gt; requirements.txt</a:t>
            </a:r>
            <a:endParaRPr lang="en-US" altLang="zh-TW" b="1" i="0" dirty="0">
              <a:solidFill>
                <a:srgbClr val="1A1A1A"/>
              </a:solidFill>
              <a:effectLst/>
              <a:latin typeface="Merriweather" panose="020F0502020204030204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0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7A32-CAB6-BFF7-A59B-F94EF844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TALIB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88BB9-8673-4B0A-6687-2CB9DAF5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53"/>
            <a:ext cx="10515600" cy="4351338"/>
          </a:xfrm>
        </p:spPr>
        <p:txBody>
          <a:bodyPr/>
          <a:lstStyle/>
          <a:p>
            <a:pPr lvl="1"/>
            <a:r>
              <a:rPr lang="zh-TW" altLang="en-US" dirty="0"/>
              <a:t>如果</a:t>
            </a:r>
            <a:r>
              <a:rPr lang="en-US" altLang="zh-TW" dirty="0"/>
              <a:t>requirement.txt</a:t>
            </a:r>
            <a:r>
              <a:rPr lang="zh-TW" altLang="en-US" dirty="0"/>
              <a:t>沒自動安裝好</a:t>
            </a:r>
            <a:r>
              <a:rPr lang="en-US" altLang="zh-TW" dirty="0"/>
              <a:t>TALIB</a:t>
            </a:r>
          </a:p>
          <a:p>
            <a:r>
              <a:rPr lang="zh-TW" altLang="en-US" dirty="0"/>
              <a:t>手動用</a:t>
            </a:r>
            <a:r>
              <a:rPr lang="en-US" altLang="zh-TW" dirty="0" err="1"/>
              <a:t>ananconda</a:t>
            </a:r>
            <a:r>
              <a:rPr lang="en-US" altLang="zh-TW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/>
              <a:t>切換到</a:t>
            </a:r>
            <a:r>
              <a:rPr lang="en-US" altLang="zh-TW" dirty="0" err="1"/>
              <a:t>fake_finlab</a:t>
            </a:r>
            <a:r>
              <a:rPr lang="en-US" altLang="zh-TW" dirty="0"/>
              <a:t>/TA-LIB</a:t>
            </a:r>
            <a:r>
              <a:rPr lang="zh-TW" altLang="en-US" dirty="0"/>
              <a:t>目錄</a:t>
            </a:r>
            <a:endParaRPr lang="en-US" altLang="zh-TW" dirty="0"/>
          </a:p>
          <a:p>
            <a:r>
              <a:rPr lang="en-US" altLang="zh-TW" dirty="0"/>
              <a:t>pip install TA_Lib-0.4.24-cp38-cp3</a:t>
            </a:r>
          </a:p>
        </p:txBody>
      </p:sp>
    </p:spTree>
    <p:extLst>
      <p:ext uri="{BB962C8B-B14F-4D97-AF65-F5344CB8AC3E}">
        <p14:creationId xmlns:p14="http://schemas.microsoft.com/office/powerpoint/2010/main" val="342548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F3720-0F13-F5A8-A68F-560C8D5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B9727-E4E2-990D-DCD0-B1E15D1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把學姊的匯入</a:t>
            </a:r>
          </a:p>
        </p:txBody>
      </p:sp>
    </p:spTree>
    <p:extLst>
      <p:ext uri="{BB962C8B-B14F-4D97-AF65-F5344CB8AC3E}">
        <p14:creationId xmlns:p14="http://schemas.microsoft.com/office/powerpoint/2010/main" val="54200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99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Menlo</vt:lpstr>
      <vt:lpstr>source-code-pro</vt:lpstr>
      <vt:lpstr>Arial</vt:lpstr>
      <vt:lpstr>Calibri</vt:lpstr>
      <vt:lpstr>Calibri Light</vt:lpstr>
      <vt:lpstr>Merriweather</vt:lpstr>
      <vt:lpstr>Office 佈景主題</vt:lpstr>
      <vt:lpstr>環境設定</vt:lpstr>
      <vt:lpstr>下載Anaconda</vt:lpstr>
      <vt:lpstr>安裝TALIB</vt:lpstr>
      <vt:lpstr>建立DB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環境設定</dc:title>
  <dc:creator>李權恒 (111423007)</dc:creator>
  <cp:lastModifiedBy>李權恒 (111423007)</cp:lastModifiedBy>
  <cp:revision>1</cp:revision>
  <dcterms:created xsi:type="dcterms:W3CDTF">2023-08-17T16:08:50Z</dcterms:created>
  <dcterms:modified xsi:type="dcterms:W3CDTF">2023-08-20T04:55:32Z</dcterms:modified>
</cp:coreProperties>
</file>