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in3005" initials="K" lastIdx="1" clrIdx="0">
    <p:extLst>
      <p:ext uri="{19B8F6BF-5375-455C-9EA6-DF929625EA0E}">
        <p15:presenceInfo xmlns:p15="http://schemas.microsoft.com/office/powerpoint/2012/main" userId="Khain30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2F"/>
    <a:srgbClr val="464646"/>
    <a:srgbClr val="108C9F"/>
    <a:srgbClr val="18B1BF"/>
    <a:srgbClr val="4CA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3T21:02:19.77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85C2-66F1-4DA8-A7BD-B64FDC096B37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A587-5FF7-4FFB-8B9A-90B006B16C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7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8A587-5FF7-4FFB-8B9A-90B006B16C1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15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126EA-B891-4FE1-9DFD-5090937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527DB-9260-4D21-9CDF-F86C5C4B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9326E-E378-4726-B042-C20821D9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47B13-DB23-415E-9C8B-DB0855D3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749A5-BEE5-4B90-9CDE-DE91E7A7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5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6CA9-265C-47A4-9A6C-4AF38C47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3A286-FA44-46EB-8D4B-787FC052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80C47-C720-4D0B-8CB8-A9B7241B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36E12-C2BB-4029-9E89-6135C83C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26F3E-8307-4EE1-9A3B-2FE98B20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0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A604EB-3E6C-42E0-94F9-12029EFDF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CF7283-431C-4DF0-80D3-3C486DDE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66EE3-768D-4322-B8DE-0D0443B5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CD26E-FB5E-442A-941B-8509831D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0C991-EF2E-4396-921F-D1012646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7793-9A60-4202-8C4E-60B7FF7D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8F692-F878-4CF9-876B-F54423CD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93C16-D85B-4E9E-BE1C-F10E710C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1477D-1923-4A1A-88F2-9201F5D8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4B126-D033-4D0B-BEF1-9797A950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D9F4F-E2E5-4DC0-8620-FCA731D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1390A-6EB5-44BA-A41C-042D5C8F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EDEB2-F22E-4D4F-A2DB-FA90D682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917CA-3367-4A5D-B8DB-DBDE971D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8F567-F210-4247-8498-9C7C73A4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7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A28C-FEDC-4828-B00B-35CB5FA7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89BDB-CB87-4B83-AC76-D078B36B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72BFB-D06B-454C-B163-8156CB52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FC899-C250-460D-8A09-CDDBDFC8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70763-A654-4DF6-B333-353D43F1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9E9A8-1EBD-4B5B-96B5-8CF01F5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7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FE7F7-2D9D-4801-A8A2-1930954E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9FD06-E3A6-4C91-A723-4A7A1C9E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FB4F5-BAD2-4A5C-964D-EC73DDD2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584F7-C28C-4F80-A3E2-CD82BD7E4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4EBC99-B1BD-433B-9B7B-01D95374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B21B4-D69D-44D5-BBEC-642CE481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7D5F8-9EE4-413A-9D39-ACCD295F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ABC87C-4DF6-439C-A0FB-F773A839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38B38-1D31-4649-94DD-76787B75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54A95E-30BE-47E7-9441-E6028186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8B78AC-D1A1-45AA-A069-A817EF60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518B7B-54C6-42D9-983C-EEFDFD7F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3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50EC06-95DE-4F42-A641-A82809B8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DFDF1-B341-4B39-8646-76D8B7DF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0B9E6C-7F61-4AF2-9EA4-7241DDF5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32CA2-F3DE-458C-B348-D62B76E6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A0A8B-9419-4FE0-BC7F-A565CFB9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55553-73B3-4B0D-BDC6-5E5D44A5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D864A-95D6-4E68-AE8F-4E6AA1E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EA944-601C-44C4-BE12-CA950FD0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893EC4-F118-4B04-8627-D11E6C9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AEE39-1274-4BAD-87B1-1BCF026B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E95F8B-42CF-40F2-ADCC-CA07A0AB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A379C-DD41-4B18-9E68-FC0D8FF2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6017F-3875-4B49-99DF-83B431E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8C100-D6FA-42C8-A34C-D25A4190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A2946-F27B-42A5-9A9E-C7FE558F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2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1E0B10-34C7-4DA3-89E7-0FB0020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99D2D-FED4-4793-B990-655FFB3F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E7DB3-8D75-4B9F-A04A-45F804E44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79A2-C9F6-4123-B5CE-F0FD32E2DE20}" type="datetimeFigureOut">
              <a:rPr lang="pt-BR" smtClean="0"/>
              <a:t>14/08/2017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F302C-4979-4D02-BFF2-D8AC68301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026CC-343C-4A83-8E3C-127886E4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70E5-9082-40A9-B06F-80514474A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AD9D8EE-40F0-45F1-9B7F-E5E850726305}"/>
              </a:ext>
            </a:extLst>
          </p:cNvPr>
          <p:cNvSpPr txBox="1"/>
          <p:nvPr/>
        </p:nvSpPr>
        <p:spPr>
          <a:xfrm>
            <a:off x="2689060" y="4359527"/>
            <a:ext cx="663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 em Informática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BA78D2-F840-42F0-B60E-ABC5F6D34362}"/>
              </a:ext>
            </a:extLst>
          </p:cNvPr>
          <p:cNvSpPr txBox="1"/>
          <p:nvPr/>
        </p:nvSpPr>
        <p:spPr>
          <a:xfrm>
            <a:off x="3112841" y="4986210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Lógica de Programação e Algoritmos</a:t>
            </a:r>
          </a:p>
        </p:txBody>
      </p:sp>
      <p:pic>
        <p:nvPicPr>
          <p:cNvPr id="1026" name="Picture 2" descr="Resultado de imagem para programming flat icon">
            <a:extLst>
              <a:ext uri="{FF2B5EF4-FFF2-40B4-BE49-F238E27FC236}">
                <a16:creationId xmlns:a16="http://schemas.microsoft.com/office/drawing/2014/main" id="{437F4DC4-486A-484F-88EB-00951DEC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99" y="210192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8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11B265E-1824-4A07-9384-B69DE80E55C6}"/>
              </a:ext>
            </a:extLst>
          </p:cNvPr>
          <p:cNvSpPr txBox="1"/>
          <p:nvPr/>
        </p:nvSpPr>
        <p:spPr>
          <a:xfrm>
            <a:off x="1577533" y="2823304"/>
            <a:ext cx="653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Leonardo Vasques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B4A33E-427C-47A1-B9F3-5992A7EAE51D}"/>
              </a:ext>
            </a:extLst>
          </p:cNvPr>
          <p:cNvSpPr txBox="1"/>
          <p:nvPr/>
        </p:nvSpPr>
        <p:spPr>
          <a:xfrm>
            <a:off x="2381156" y="3608165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Full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Stack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Developer</a:t>
            </a: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| Professor</a:t>
            </a:r>
          </a:p>
        </p:txBody>
      </p:sp>
    </p:spTree>
    <p:extLst>
      <p:ext uri="{BB962C8B-B14F-4D97-AF65-F5344CB8AC3E}">
        <p14:creationId xmlns:p14="http://schemas.microsoft.com/office/powerpoint/2010/main" val="27572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6A4F0BE1-B51B-44F9-B045-DB92BA7945CC}"/>
              </a:ext>
            </a:extLst>
          </p:cNvPr>
          <p:cNvSpPr/>
          <p:nvPr/>
        </p:nvSpPr>
        <p:spPr>
          <a:xfrm>
            <a:off x="0" y="609599"/>
            <a:ext cx="2964873" cy="646331"/>
          </a:xfrm>
          <a:prstGeom prst="homePlat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87117A-3997-4B8C-878A-B09272355DAC}"/>
              </a:ext>
            </a:extLst>
          </p:cNvPr>
          <p:cNvSpPr txBox="1"/>
          <p:nvPr/>
        </p:nvSpPr>
        <p:spPr>
          <a:xfrm>
            <a:off x="988291" y="609599"/>
            <a:ext cx="173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060643-0786-44C4-93C5-491D717F17B8}"/>
              </a:ext>
            </a:extLst>
          </p:cNvPr>
          <p:cNvSpPr txBox="1"/>
          <p:nvPr/>
        </p:nvSpPr>
        <p:spPr>
          <a:xfrm>
            <a:off x="554181" y="1736436"/>
            <a:ext cx="877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Apresentação da UC9 - Conceber, analisar e planejar o desenvolvimento de software.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Métodos de avaliação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Lógica de Programação – Algoritmos</a:t>
            </a:r>
          </a:p>
        </p:txBody>
      </p:sp>
    </p:spTree>
    <p:extLst>
      <p:ext uri="{BB962C8B-B14F-4D97-AF65-F5344CB8AC3E}">
        <p14:creationId xmlns:p14="http://schemas.microsoft.com/office/powerpoint/2010/main" val="816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69FC8329-55EB-4CC1-A6E9-C8F65E3C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2" y="1459923"/>
            <a:ext cx="6918038" cy="3891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8A1F17-C043-4620-BA83-29FC3D9BEFD5}"/>
              </a:ext>
            </a:extLst>
          </p:cNvPr>
          <p:cNvSpPr txBox="1"/>
          <p:nvPr/>
        </p:nvSpPr>
        <p:spPr>
          <a:xfrm>
            <a:off x="1662545" y="905164"/>
            <a:ext cx="238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RASCUNHO QUALQUER</a:t>
            </a:r>
          </a:p>
        </p:txBody>
      </p:sp>
    </p:spTree>
    <p:extLst>
      <p:ext uri="{BB962C8B-B14F-4D97-AF65-F5344CB8AC3E}">
        <p14:creationId xmlns:p14="http://schemas.microsoft.com/office/powerpoint/2010/main" val="147391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flat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2719" y="488373"/>
            <a:ext cx="72736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informática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446" y="1719479"/>
            <a:ext cx="546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obe Heiti Std R" panose="020B0400000000000000" pitchFamily="34" charset="-128"/>
              </a:rPr>
              <a:t>Informação + automática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6037" y="3380369"/>
            <a:ext cx="828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“é a ciência que estuda a informação com o intuito de organizar, obter maior rapidez no processamento e tornar mais seguras as informações geradas através de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Computadores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7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74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Adobe Heiti Std R</vt:lpstr>
      <vt:lpstr>Agency FB</vt:lpstr>
      <vt:lpstr>Arial</vt:lpstr>
      <vt:lpstr>Calibri</vt:lpstr>
      <vt:lpstr>Calibri Light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Khain3005</dc:creator>
  <cp:lastModifiedBy>Khain3005</cp:lastModifiedBy>
  <cp:revision>29</cp:revision>
  <dcterms:created xsi:type="dcterms:W3CDTF">2017-07-03T23:33:44Z</dcterms:created>
  <dcterms:modified xsi:type="dcterms:W3CDTF">2017-08-14T05:36:56Z</dcterms:modified>
</cp:coreProperties>
</file>