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6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683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261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9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1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5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C6113-4957-40C3-9330-903CC007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730" y="0"/>
            <a:ext cx="8825658" cy="1170115"/>
          </a:xfrm>
        </p:spPr>
        <p:txBody>
          <a:bodyPr/>
          <a:lstStyle/>
          <a:p>
            <a:r>
              <a:rPr lang="fr-FR" sz="5600" dirty="0"/>
              <a:t>DEV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33FEEC-3ED4-4A4C-BB52-94510220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7031" y="6068037"/>
            <a:ext cx="2004969" cy="789963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Quentin GANS</a:t>
            </a:r>
          </a:p>
          <a:p>
            <a:r>
              <a:rPr lang="fr-FR" dirty="0"/>
              <a:t>Florian BORIE </a:t>
            </a:r>
          </a:p>
          <a:p>
            <a:r>
              <a:rPr lang="fr-FR" dirty="0"/>
              <a:t>Thomas HATUEL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0B6DD7-C776-4C4C-B0EA-4F540A881370}"/>
              </a:ext>
            </a:extLst>
          </p:cNvPr>
          <p:cNvSpPr txBox="1"/>
          <p:nvPr/>
        </p:nvSpPr>
        <p:spPr>
          <a:xfrm>
            <a:off x="2949630" y="2471951"/>
            <a:ext cx="5852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/>
              <a:t>GamingKeys</a:t>
            </a:r>
          </a:p>
        </p:txBody>
      </p:sp>
    </p:spTree>
    <p:extLst>
      <p:ext uri="{BB962C8B-B14F-4D97-AF65-F5344CB8AC3E}">
        <p14:creationId xmlns:p14="http://schemas.microsoft.com/office/powerpoint/2010/main" val="130395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F1860-0180-4998-88FF-4A68A3F7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87" y="360439"/>
            <a:ext cx="3086990" cy="721741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C65DE-6323-4049-AD32-F71B0860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260" y="2339828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400" dirty="0"/>
              <a:t>Qu’est ce que </a:t>
            </a:r>
            <a:r>
              <a:rPr lang="fr-FR" sz="3400" dirty="0" err="1"/>
              <a:t>GamingKeys</a:t>
            </a:r>
            <a:r>
              <a:rPr lang="fr-FR" sz="3400" dirty="0"/>
              <a:t> ?</a:t>
            </a:r>
          </a:p>
          <a:p>
            <a:pPr marL="514350" indent="-514350">
              <a:buFont typeface="+mj-lt"/>
              <a:buAutoNum type="romanUcPeriod"/>
            </a:pPr>
            <a:endParaRPr lang="fr-FR" sz="3400" dirty="0"/>
          </a:p>
          <a:p>
            <a:pPr marL="514350" indent="-514350">
              <a:buFont typeface="+mj-lt"/>
              <a:buAutoNum type="romanUcPeriod"/>
            </a:pPr>
            <a:r>
              <a:rPr lang="fr-FR" sz="3400" dirty="0"/>
              <a:t>Présentation du site</a:t>
            </a:r>
          </a:p>
          <a:p>
            <a:pPr marL="514350" indent="-514350">
              <a:buFont typeface="+mj-lt"/>
              <a:buAutoNum type="romanUcPeriod"/>
            </a:pPr>
            <a:endParaRPr lang="fr-FR" sz="3400" dirty="0"/>
          </a:p>
          <a:p>
            <a:pPr marL="514350" indent="-514350">
              <a:buFont typeface="+mj-lt"/>
              <a:buAutoNum type="romanUcPeriod"/>
            </a:pPr>
            <a:r>
              <a:rPr lang="fr-FR" sz="3400" dirty="0"/>
              <a:t>Améliorations ?</a:t>
            </a:r>
          </a:p>
        </p:txBody>
      </p:sp>
    </p:spTree>
    <p:extLst>
      <p:ext uri="{BB962C8B-B14F-4D97-AF65-F5344CB8AC3E}">
        <p14:creationId xmlns:p14="http://schemas.microsoft.com/office/powerpoint/2010/main" val="20377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D5A4F-677C-42F6-934F-9FB6211E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85606"/>
            <a:ext cx="9404723" cy="1400530"/>
          </a:xfrm>
        </p:spPr>
        <p:txBody>
          <a:bodyPr/>
          <a:lstStyle/>
          <a:p>
            <a:r>
              <a:rPr lang="fr-FR" dirty="0"/>
              <a:t>Qu’est ce que GamingKeys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7899F3-6762-4948-A85B-C4E992FD31C9}"/>
              </a:ext>
            </a:extLst>
          </p:cNvPr>
          <p:cNvSpPr txBox="1"/>
          <p:nvPr/>
        </p:nvSpPr>
        <p:spPr>
          <a:xfrm>
            <a:off x="949022" y="3447574"/>
            <a:ext cx="31899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fr-FR" sz="2600" dirty="0"/>
              <a:t>Référencement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8F6955-2DDD-4504-B8F7-7D76B06A57B0}"/>
              </a:ext>
            </a:extLst>
          </p:cNvPr>
          <p:cNvSpPr txBox="1"/>
          <p:nvPr/>
        </p:nvSpPr>
        <p:spPr>
          <a:xfrm>
            <a:off x="1393638" y="4469607"/>
            <a:ext cx="3565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/>
              <a:t>Jeux vidéo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0DF070-C542-40CB-A5AA-4C25DAC4ED21}"/>
              </a:ext>
            </a:extLst>
          </p:cNvPr>
          <p:cNvSpPr txBox="1"/>
          <p:nvPr/>
        </p:nvSpPr>
        <p:spPr>
          <a:xfrm>
            <a:off x="1393638" y="2425541"/>
            <a:ext cx="34310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42541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BB299-84D5-4FA8-9FE9-96543FCC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210328"/>
            <a:ext cx="9404723" cy="1400530"/>
          </a:xfrm>
        </p:spPr>
        <p:txBody>
          <a:bodyPr/>
          <a:lstStyle/>
          <a:p>
            <a:r>
              <a:rPr lang="fr-FR" sz="7200" dirty="0"/>
              <a:t>Présentation du site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731D19-D1E0-4331-AD5B-4C276BE7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34" y="3120274"/>
            <a:ext cx="6019251" cy="13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DF82D-850E-49C2-BE18-8F10494A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256" y="419162"/>
            <a:ext cx="4295005" cy="805631"/>
          </a:xfrm>
        </p:spPr>
        <p:txBody>
          <a:bodyPr>
            <a:normAutofit fontScale="90000"/>
          </a:bodyPr>
          <a:lstStyle/>
          <a:p>
            <a:r>
              <a:rPr lang="fr-FR" dirty="0"/>
              <a:t>Améliorations/Futur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14D88-0894-42A0-A206-3CBA543F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600" dirty="0"/>
              <a:t> Changer le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/>
              <a:t> Étude du marché (parrainage)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/>
              <a:t> Déployer le site en ligne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221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48BBEFB-3405-4A0F-B67E-F077F1FF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78" y="2167544"/>
            <a:ext cx="10496344" cy="1261456"/>
          </a:xfrm>
        </p:spPr>
        <p:txBody>
          <a:bodyPr>
            <a:noAutofit/>
          </a:bodyPr>
          <a:lstStyle/>
          <a:p>
            <a:r>
              <a:rPr lang="fr-FR" sz="6400" dirty="0"/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259841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190</TotalTime>
  <Words>57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Parallaxe</vt:lpstr>
      <vt:lpstr>DEV WEB</vt:lpstr>
      <vt:lpstr>SOMMAIRE</vt:lpstr>
      <vt:lpstr>Qu’est ce que GamingKeys ?</vt:lpstr>
      <vt:lpstr>Présentation du site</vt:lpstr>
      <vt:lpstr>Améliorations/Futur ?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WEB</dc:title>
  <dc:creator>HATUEL Thomas</dc:creator>
  <cp:lastModifiedBy>florian borie</cp:lastModifiedBy>
  <cp:revision>19</cp:revision>
  <dcterms:created xsi:type="dcterms:W3CDTF">2018-01-29T14:06:17Z</dcterms:created>
  <dcterms:modified xsi:type="dcterms:W3CDTF">2018-04-18T07:25:50Z</dcterms:modified>
</cp:coreProperties>
</file>