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3"/>
  </p:normalViewPr>
  <p:slideViewPr>
    <p:cSldViewPr snapToGrid="0" snapToObjects="1">
      <p:cViewPr>
        <p:scale>
          <a:sx n="86" d="100"/>
          <a:sy n="86" d="100"/>
        </p:scale>
        <p:origin x="186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E45A-2355-5749-AE86-9EE18D2E5860}" type="datetimeFigureOut">
              <a:rPr lang="fr-FR" smtClean="0"/>
              <a:t>16/05/2017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F078-6934-E242-BA15-0DE3EBB5313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E45A-2355-5749-AE86-9EE18D2E5860}" type="datetimeFigureOut">
              <a:rPr lang="fr-FR" smtClean="0"/>
              <a:t>16/05/2017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F078-6934-E242-BA15-0DE3EBB5313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E45A-2355-5749-AE86-9EE18D2E5860}" type="datetimeFigureOut">
              <a:rPr lang="fr-FR" smtClean="0"/>
              <a:t>16/05/2017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F078-6934-E242-BA15-0DE3EBB5313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E45A-2355-5749-AE86-9EE18D2E5860}" type="datetimeFigureOut">
              <a:rPr lang="fr-FR" smtClean="0"/>
              <a:t>16/05/2017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F078-6934-E242-BA15-0DE3EBB5313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E45A-2355-5749-AE86-9EE18D2E5860}" type="datetimeFigureOut">
              <a:rPr lang="fr-FR" smtClean="0"/>
              <a:t>16/05/2017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F078-6934-E242-BA15-0DE3EBB5313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E45A-2355-5749-AE86-9EE18D2E5860}" type="datetimeFigureOut">
              <a:rPr lang="fr-FR" smtClean="0"/>
              <a:t>16/05/2017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F078-6934-E242-BA15-0DE3EBB5313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E45A-2355-5749-AE86-9EE18D2E5860}" type="datetimeFigureOut">
              <a:rPr lang="fr-FR" smtClean="0"/>
              <a:t>16/05/2017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F078-6934-E242-BA15-0DE3EBB5313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E45A-2355-5749-AE86-9EE18D2E5860}" type="datetimeFigureOut">
              <a:rPr lang="fr-FR" smtClean="0"/>
              <a:t>16/05/2017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F078-6934-E242-BA15-0DE3EBB5313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E45A-2355-5749-AE86-9EE18D2E5860}" type="datetimeFigureOut">
              <a:rPr lang="fr-FR" smtClean="0"/>
              <a:t>16/05/2017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F078-6934-E242-BA15-0DE3EBB5313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E45A-2355-5749-AE86-9EE18D2E5860}" type="datetimeFigureOut">
              <a:rPr lang="fr-FR" smtClean="0"/>
              <a:t>16/05/2017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F078-6934-E242-BA15-0DE3EBB5313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E45A-2355-5749-AE86-9EE18D2E5860}" type="datetimeFigureOut">
              <a:rPr lang="fr-FR" smtClean="0"/>
              <a:t>16/05/2017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F078-6934-E242-BA15-0DE3EBB5313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8E45A-2355-5749-AE86-9EE18D2E5860}" type="datetimeFigureOut">
              <a:rPr lang="fr-FR" smtClean="0"/>
              <a:t>16/05/2017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0F078-6934-E242-BA15-0DE3EBB531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99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65860" y="164242"/>
            <a:ext cx="6812280" cy="1704205"/>
          </a:xfrm>
        </p:spPr>
        <p:txBody>
          <a:bodyPr>
            <a:normAutofit/>
          </a:bodyPr>
          <a:lstStyle/>
          <a:p>
            <a:r>
              <a:rPr lang="fr-FR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venir Medium" charset="0"/>
                <a:ea typeface="Avenir Medium" charset="0"/>
                <a:cs typeface="Avenir Medium" charset="0"/>
              </a:rPr>
              <a:t>Projet d’Architecture des ordinateurs</a:t>
            </a:r>
            <a:endParaRPr lang="fr-FR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venir Medium" charset="0"/>
              <a:ea typeface="Avenir Medium" charset="0"/>
              <a:cs typeface="Avenir Medium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917" y="2842952"/>
            <a:ext cx="4586166" cy="325859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141806" y="6231986"/>
            <a:ext cx="4860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Université de Cergy-Pontoise | </a:t>
            </a:r>
            <a:r>
              <a:rPr lang="fr-FR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Mai 2014 | L2-I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688123" y="2171033"/>
            <a:ext cx="576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venir Medium" charset="0"/>
                <a:ea typeface="Avenir Medium" charset="0"/>
                <a:cs typeface="Avenir Medium" charset="0"/>
              </a:rPr>
              <a:t>Valentin PETITEVILLE &amp; Quentin GERARD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venir Medium" charset="0"/>
              <a:ea typeface="Avenir Medium" charset="0"/>
              <a:cs typeface="Avenir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9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fr-FR" sz="540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venir Medium" charset="0"/>
                <a:ea typeface="Avenir Medium" charset="0"/>
                <a:cs typeface="Avenir Medium" charset="0"/>
              </a:rPr>
              <a:t>Spécification</a:t>
            </a:r>
            <a:endParaRPr lang="fr-FR" sz="540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venir Medium" charset="0"/>
              <a:ea typeface="Avenir Medium" charset="0"/>
              <a:cs typeface="Avenir Medium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37" y="1690689"/>
            <a:ext cx="5997526" cy="483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8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 anchor="ctr" anchorCtr="0">
            <a:normAutofit/>
          </a:bodyPr>
          <a:lstStyle/>
          <a:p>
            <a:pPr algn="ctr"/>
            <a:r>
              <a:rPr lang="fr-FR" sz="540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venir Medium" charset="0"/>
                <a:ea typeface="Avenir Medium" charset="0"/>
                <a:cs typeface="Avenir Medium" charset="0"/>
              </a:rPr>
              <a:t>UAL</a:t>
            </a:r>
            <a:endParaRPr lang="fr-FR" sz="540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venir Medium" charset="0"/>
              <a:ea typeface="Avenir Medium" charset="0"/>
              <a:cs typeface="Avenir Medium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715" y="1941341"/>
            <a:ext cx="3393635" cy="272484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41341"/>
            <a:ext cx="4149969" cy="223562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916842"/>
            <a:ext cx="5157372" cy="176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 anchor="ctr" anchorCtr="0">
            <a:normAutofit/>
          </a:bodyPr>
          <a:lstStyle/>
          <a:p>
            <a:pPr algn="ctr"/>
            <a:r>
              <a:rPr lang="fr-FR" sz="540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venir Medium" charset="0"/>
                <a:ea typeface="Avenir Medium" charset="0"/>
                <a:cs typeface="Avenir Medium" charset="0"/>
              </a:rPr>
              <a:t>Banc de Registre</a:t>
            </a:r>
            <a:endParaRPr lang="fr-FR" sz="540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venir Medium" charset="0"/>
              <a:ea typeface="Avenir Medium" charset="0"/>
              <a:cs typeface="Avenir Medium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5002799" cy="187276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756" y="2745691"/>
            <a:ext cx="2551594" cy="240495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836572"/>
            <a:ext cx="4949092" cy="262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5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 anchor="ctr" anchorCtr="0">
            <a:normAutofit/>
          </a:bodyPr>
          <a:lstStyle/>
          <a:p>
            <a:pPr algn="ctr"/>
            <a:r>
              <a:rPr lang="fr-FR" sz="540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venir Medium" charset="0"/>
                <a:ea typeface="Avenir Medium" charset="0"/>
                <a:cs typeface="Avenir Medium" charset="0"/>
              </a:rPr>
              <a:t>Unité de Contrôle</a:t>
            </a:r>
            <a:endParaRPr lang="fr-FR" sz="540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venir Medium" charset="0"/>
              <a:ea typeface="Avenir Medium" charset="0"/>
              <a:cs typeface="Avenir Medium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18" y="2042382"/>
            <a:ext cx="8093164" cy="369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2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 anchor="ctr" anchorCtr="0">
            <a:normAutofit/>
          </a:bodyPr>
          <a:lstStyle/>
          <a:p>
            <a:pPr algn="ctr"/>
            <a:r>
              <a:rPr lang="fr-FR" sz="540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venir Medium" charset="0"/>
                <a:ea typeface="Avenir Medium" charset="0"/>
                <a:cs typeface="Avenir Medium" charset="0"/>
              </a:rPr>
              <a:t>Unité d’adressage</a:t>
            </a:r>
            <a:endParaRPr lang="fr-FR" sz="540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venir Medium" charset="0"/>
              <a:ea typeface="Avenir Medium" charset="0"/>
              <a:cs typeface="Avenir Medium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75" y="2309667"/>
            <a:ext cx="4344589" cy="301302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619" y="2309667"/>
            <a:ext cx="1823674" cy="301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9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 anchor="ctr" anchorCtr="0">
            <a:normAutofit/>
          </a:bodyPr>
          <a:lstStyle/>
          <a:p>
            <a:pPr algn="ctr"/>
            <a:r>
              <a:rPr lang="fr-FR" sz="540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venir Medium" charset="0"/>
                <a:ea typeface="Avenir Medium" charset="0"/>
                <a:cs typeface="Avenir Medium" charset="0"/>
              </a:rPr>
              <a:t>Jeu d’instruction</a:t>
            </a:r>
            <a:endParaRPr lang="fr-FR" sz="540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venir Medium" charset="0"/>
              <a:ea typeface="Avenir Medium" charset="0"/>
              <a:cs typeface="Avenir Medium" charset="0"/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905421"/>
              </p:ext>
            </p:extLst>
          </p:nvPr>
        </p:nvGraphicFramePr>
        <p:xfrm>
          <a:off x="628648" y="1690689"/>
          <a:ext cx="7886704" cy="257182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971676"/>
                <a:gridCol w="1971676"/>
                <a:gridCol w="1971676"/>
                <a:gridCol w="1971676"/>
              </a:tblGrid>
              <a:tr h="321478">
                <a:tc>
                  <a:txBody>
                    <a:bodyPr/>
                    <a:lstStyle/>
                    <a:p>
                      <a:r>
                        <a:rPr lang="fr-FR" dirty="0" smtClean="0"/>
                        <a:t>CODE</a:t>
                      </a:r>
                      <a:r>
                        <a:rPr lang="fr-FR" baseline="0" dirty="0" smtClean="0"/>
                        <a:t> OP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Instruction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Code ALU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Format d’instruction</a:t>
                      </a:r>
                      <a:endParaRPr lang="fr-FR" dirty="0"/>
                    </a:p>
                  </a:txBody>
                  <a:tcPr/>
                </a:tc>
              </a:tr>
              <a:tr h="321478">
                <a:tc>
                  <a:txBody>
                    <a:bodyPr/>
                    <a:lstStyle/>
                    <a:p>
                      <a:r>
                        <a:rPr lang="fr-FR" dirty="0" smtClean="0"/>
                        <a:t>0000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ADD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Registre</a:t>
                      </a:r>
                      <a:endParaRPr lang="fr-FR" dirty="0"/>
                    </a:p>
                  </a:txBody>
                  <a:tcPr/>
                </a:tc>
              </a:tr>
              <a:tr h="321478">
                <a:tc>
                  <a:txBody>
                    <a:bodyPr/>
                    <a:lstStyle/>
                    <a:p>
                      <a:r>
                        <a:rPr lang="fr-FR" dirty="0" smtClean="0"/>
                        <a:t>0001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001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Registre</a:t>
                      </a:r>
                      <a:endParaRPr lang="fr-FR" dirty="0"/>
                    </a:p>
                  </a:txBody>
                  <a:tcPr/>
                </a:tc>
              </a:tr>
              <a:tr h="321478">
                <a:tc>
                  <a:txBody>
                    <a:bodyPr/>
                    <a:lstStyle/>
                    <a:p>
                      <a:r>
                        <a:rPr lang="fr-FR" dirty="0" smtClean="0"/>
                        <a:t>0010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AND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010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Registre</a:t>
                      </a:r>
                      <a:endParaRPr lang="fr-FR" dirty="0"/>
                    </a:p>
                  </a:txBody>
                  <a:tcPr/>
                </a:tc>
              </a:tr>
              <a:tr h="321478">
                <a:tc>
                  <a:txBody>
                    <a:bodyPr/>
                    <a:lstStyle/>
                    <a:p>
                      <a:r>
                        <a:rPr lang="fr-FR" dirty="0" smtClean="0"/>
                        <a:t>0011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Registre</a:t>
                      </a:r>
                      <a:endParaRPr lang="fr-FR" dirty="0"/>
                    </a:p>
                  </a:txBody>
                  <a:tcPr/>
                </a:tc>
              </a:tr>
              <a:tr h="321478">
                <a:tc>
                  <a:txBody>
                    <a:bodyPr/>
                    <a:lstStyle/>
                    <a:p>
                      <a:r>
                        <a:rPr lang="fr-FR" dirty="0" smtClean="0"/>
                        <a:t>0101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SUBS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Registre</a:t>
                      </a:r>
                      <a:endParaRPr lang="fr-FR" dirty="0"/>
                    </a:p>
                  </a:txBody>
                  <a:tcPr/>
                </a:tc>
              </a:tr>
              <a:tr h="321478">
                <a:tc>
                  <a:txBody>
                    <a:bodyPr/>
                    <a:lstStyle/>
                    <a:p>
                      <a:r>
                        <a:rPr lang="fr-FR" dirty="0" smtClean="0"/>
                        <a:t>0100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LOAD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Immédiat</a:t>
                      </a:r>
                      <a:endParaRPr lang="fr-FR" dirty="0"/>
                    </a:p>
                  </a:txBody>
                  <a:tcPr/>
                </a:tc>
              </a:tr>
              <a:tr h="321478">
                <a:tc>
                  <a:txBody>
                    <a:bodyPr/>
                    <a:lstStyle/>
                    <a:p>
                      <a:r>
                        <a:rPr lang="fr-FR" dirty="0" smtClean="0"/>
                        <a:t>1000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STORE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Immédiat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628648" y="4646357"/>
            <a:ext cx="788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accent1"/>
                </a:solidFill>
              </a:rPr>
              <a:t>Format Registre:	XXXX    XX    XX   XX   XX</a:t>
            </a:r>
            <a:endParaRPr lang="fr-FR" sz="2400" dirty="0">
              <a:solidFill>
                <a:schemeClr val="accent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28648" y="5487871"/>
            <a:ext cx="788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accent1"/>
                </a:solidFill>
              </a:rPr>
              <a:t>Format Immédiat:	</a:t>
            </a:r>
            <a:r>
              <a:rPr lang="fr-FR" sz="2400" dirty="0" smtClean="0">
                <a:solidFill>
                  <a:schemeClr val="accent1"/>
                </a:solidFill>
              </a:rPr>
              <a:t>XXXX    XX    XXXX   XX</a:t>
            </a:r>
            <a:endParaRPr lang="fr-FR" sz="2400" dirty="0">
              <a:solidFill>
                <a:schemeClr val="accent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362175" y="4938745"/>
            <a:ext cx="3418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accent1"/>
                </a:solidFill>
              </a:rPr>
              <a:t>CODEOP   RDEST     R1      R2      EXT</a:t>
            </a:r>
            <a:endParaRPr lang="fr-FR" sz="1600" dirty="0">
              <a:solidFill>
                <a:schemeClr val="accent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362176" y="5780259"/>
            <a:ext cx="3418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accent1"/>
                </a:solidFill>
              </a:rPr>
              <a:t>CODEOP    REG      ADRESS     EXT</a:t>
            </a:r>
            <a:endParaRPr lang="fr-FR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3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 anchor="ctr" anchorCtr="0">
            <a:normAutofit/>
          </a:bodyPr>
          <a:lstStyle/>
          <a:p>
            <a:pPr algn="ctr"/>
            <a:r>
              <a:rPr lang="fr-FR" sz="540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venir Medium" charset="0"/>
                <a:ea typeface="Avenir Medium" charset="0"/>
                <a:cs typeface="Avenir Medium" charset="0"/>
              </a:rPr>
              <a:t>Extension (</a:t>
            </a:r>
            <a:r>
              <a:rPr lang="fr-FR" sz="5400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venir Medium" charset="0"/>
                <a:ea typeface="Avenir Medium" charset="0"/>
                <a:cs typeface="Avenir Medium" charset="0"/>
              </a:rPr>
              <a:t>Substractor</a:t>
            </a:r>
            <a:r>
              <a:rPr lang="fr-FR" sz="540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venir Medium" charset="0"/>
                <a:ea typeface="Avenir Medium" charset="0"/>
                <a:cs typeface="Avenir Medium" charset="0"/>
              </a:rPr>
              <a:t>)</a:t>
            </a:r>
            <a:endParaRPr lang="fr-FR" sz="540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venir Medium" charset="0"/>
              <a:ea typeface="Avenir Medium" charset="0"/>
              <a:cs typeface="Avenir Medium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79392"/>
            <a:ext cx="3208832" cy="4102933"/>
          </a:xfrm>
          <a:prstGeom prst="rect">
            <a:avLst/>
          </a:prstGeom>
        </p:spPr>
      </p:pic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954934"/>
              </p:ext>
            </p:extLst>
          </p:nvPr>
        </p:nvGraphicFramePr>
        <p:xfrm>
          <a:off x="4926765" y="1879392"/>
          <a:ext cx="3588585" cy="411667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717717"/>
                <a:gridCol w="717717"/>
                <a:gridCol w="717717"/>
                <a:gridCol w="717717"/>
                <a:gridCol w="717717"/>
              </a:tblGrid>
              <a:tr h="411667">
                <a:tc gridSpan="3"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In</a:t>
                      </a:r>
                      <a:endParaRPr lang="fr-FR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Out</a:t>
                      </a:r>
                      <a:endParaRPr lang="fr-FR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2000" dirty="0"/>
                    </a:p>
                  </a:txBody>
                  <a:tcPr/>
                </a:tc>
              </a:tr>
              <a:tr h="411667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A</a:t>
                      </a:r>
                      <a:endParaRPr lang="fr-FR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B</a:t>
                      </a:r>
                      <a:endParaRPr lang="fr-FR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err="1" smtClean="0"/>
                        <a:t>Cin</a:t>
                      </a:r>
                      <a:endParaRPr lang="fr-FR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S</a:t>
                      </a:r>
                      <a:endParaRPr lang="fr-FR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Cout</a:t>
                      </a:r>
                      <a:endParaRPr lang="fr-FR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11667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0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0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0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0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0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667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0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0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667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0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0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667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0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0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667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0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0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0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667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0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0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0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667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0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0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0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667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3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b="1" dirty="0" smtClean="0">
                <a:solidFill>
                  <a:schemeClr val="accent1"/>
                </a:solidFill>
              </a:rPr>
              <a:t>Problèmes rencontrés</a:t>
            </a:r>
          </a:p>
          <a:p>
            <a:pPr lvl="1"/>
            <a:r>
              <a:rPr lang="fr-FR" sz="2200" dirty="0" smtClean="0">
                <a:solidFill>
                  <a:schemeClr val="accent1"/>
                </a:solidFill>
              </a:rPr>
              <a:t>Unité d’adressage</a:t>
            </a:r>
          </a:p>
          <a:p>
            <a:pPr lvl="1"/>
            <a:r>
              <a:rPr lang="fr-FR" sz="2200" dirty="0" smtClean="0">
                <a:solidFill>
                  <a:schemeClr val="accent1"/>
                </a:solidFill>
              </a:rPr>
              <a:t>Disfonctionnement de notre Bascule D</a:t>
            </a:r>
          </a:p>
          <a:p>
            <a:pPr lvl="1"/>
            <a:r>
              <a:rPr lang="fr-FR" sz="2200" dirty="0" smtClean="0">
                <a:solidFill>
                  <a:schemeClr val="accent1"/>
                </a:solidFill>
              </a:rPr>
              <a:t>Non compréhension du signal </a:t>
            </a:r>
            <a:r>
              <a:rPr lang="fr-FR" sz="2200" dirty="0" err="1" smtClean="0">
                <a:solidFill>
                  <a:schemeClr val="accent1"/>
                </a:solidFill>
              </a:rPr>
              <a:t>Fetch</a:t>
            </a:r>
            <a:endParaRPr lang="fr-FR" sz="2200" dirty="0" smtClean="0">
              <a:solidFill>
                <a:schemeClr val="accent1"/>
              </a:solidFill>
            </a:endParaRPr>
          </a:p>
          <a:p>
            <a:endParaRPr lang="fr-FR" sz="2500" dirty="0">
              <a:solidFill>
                <a:schemeClr val="accent1"/>
              </a:solidFill>
            </a:endParaRPr>
          </a:p>
          <a:p>
            <a:r>
              <a:rPr lang="fr-FR" sz="2800" b="1" dirty="0" smtClean="0">
                <a:solidFill>
                  <a:schemeClr val="accent1"/>
                </a:solidFill>
              </a:rPr>
              <a:t>Amélioration possible</a:t>
            </a:r>
          </a:p>
          <a:p>
            <a:pPr lvl="1"/>
            <a:r>
              <a:rPr lang="fr-FR" sz="2200" dirty="0" smtClean="0">
                <a:solidFill>
                  <a:schemeClr val="accent1"/>
                </a:solidFill>
              </a:rPr>
              <a:t>Finalisation de l’extension (indice résultat nul)</a:t>
            </a:r>
          </a:p>
          <a:p>
            <a:pPr lvl="1"/>
            <a:r>
              <a:rPr lang="fr-FR" sz="2200" dirty="0" smtClean="0">
                <a:solidFill>
                  <a:schemeClr val="accent1"/>
                </a:solidFill>
              </a:rPr>
              <a:t>Une architecture de l’Unité de Contrôle permettant un meilleure flexibilité lors d’ajout d’instructions</a:t>
            </a:r>
            <a:endParaRPr lang="fr-FR" sz="2200" dirty="0">
              <a:solidFill>
                <a:schemeClr val="accent1"/>
              </a:solidFill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 anchor="ctr" anchorCtr="0">
            <a:normAutofit/>
          </a:bodyPr>
          <a:lstStyle/>
          <a:p>
            <a:pPr algn="ctr"/>
            <a:r>
              <a:rPr lang="fr-FR" sz="540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venir Medium" charset="0"/>
                <a:ea typeface="Avenir Medium" charset="0"/>
                <a:cs typeface="Avenir Medium" charset="0"/>
              </a:rPr>
              <a:t>Conclusion</a:t>
            </a:r>
            <a:endParaRPr lang="fr-FR" sz="540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venir Medium" charset="0"/>
              <a:ea typeface="Avenir Medium" charset="0"/>
              <a:cs typeface="Avenir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94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</TotalTime>
  <Words>168</Words>
  <Application>Microsoft Macintosh PowerPoint</Application>
  <PresentationFormat>Présentation à l'écran (4:3)</PresentationFormat>
  <Paragraphs>102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Avenir Medium</vt:lpstr>
      <vt:lpstr>Calibri</vt:lpstr>
      <vt:lpstr>Calibri Light</vt:lpstr>
      <vt:lpstr>Arial</vt:lpstr>
      <vt:lpstr>Thème Office</vt:lpstr>
      <vt:lpstr>Projet d’Architecture des ordinateurs</vt:lpstr>
      <vt:lpstr>Spécification</vt:lpstr>
      <vt:lpstr>UAL</vt:lpstr>
      <vt:lpstr>Banc de Registre</vt:lpstr>
      <vt:lpstr>Unité de Contrôle</vt:lpstr>
      <vt:lpstr>Unité d’adressage</vt:lpstr>
      <vt:lpstr>Jeu d’instruction</vt:lpstr>
      <vt:lpstr>Extension (Substractor)</vt:lpstr>
      <vt:lpstr>Conclusion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d’Architecture des ordinateurs</dc:title>
  <dc:creator>Utilisateur de Microsoft Office</dc:creator>
  <cp:lastModifiedBy>Utilisateur de Microsoft Office</cp:lastModifiedBy>
  <cp:revision>17</cp:revision>
  <dcterms:created xsi:type="dcterms:W3CDTF">2017-05-16T14:05:41Z</dcterms:created>
  <dcterms:modified xsi:type="dcterms:W3CDTF">2017-05-16T20:33:08Z</dcterms:modified>
</cp:coreProperties>
</file>