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53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27" autoAdjust="0"/>
  </p:normalViewPr>
  <p:slideViewPr>
    <p:cSldViewPr snapToGrid="0" snapToObjects="1">
      <p:cViewPr varScale="1">
        <p:scale>
          <a:sx n="114" d="100"/>
          <a:sy n="114" d="100"/>
        </p:scale>
        <p:origin x="59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20.6.14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20.6.14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20.6.14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6/14/2020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6/14/2020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20.6.14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服务器的基本概念与初识</a:t>
            </a:r>
            <a:r>
              <a:rPr kumimoji="1" lang="en-US" altLang="zh-CN" dirty="0"/>
              <a:t>Ajax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能够知道和服务器相关的基本概念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能够知道客户端和服务器通信的过程</a:t>
            </a:r>
            <a:endParaRPr lang="en-US" altLang="zh-CN" dirty="0"/>
          </a:p>
          <a:p>
            <a:r>
              <a:rPr lang="zh-CN" altLang="en-US" dirty="0"/>
              <a:t>能够知道数据也是一种资源</a:t>
            </a:r>
            <a:endParaRPr lang="en-US" altLang="zh-CN" dirty="0"/>
          </a:p>
          <a:p>
            <a:r>
              <a:rPr lang="zh-CN" altLang="en-US" dirty="0"/>
              <a:t>能够说出什么是</a:t>
            </a:r>
            <a:r>
              <a:rPr lang="en-US" altLang="zh-CN" dirty="0"/>
              <a:t>Ajax</a:t>
            </a:r>
            <a:r>
              <a:rPr lang="zh-CN" altLang="en-US" dirty="0"/>
              <a:t>以及应用场景</a:t>
            </a:r>
            <a:endParaRPr lang="en-US" altLang="zh-CN" dirty="0"/>
          </a:p>
          <a:p>
            <a:r>
              <a:rPr lang="zh-CN" altLang="en-US" dirty="0"/>
              <a:t>能够使用</a:t>
            </a:r>
            <a:r>
              <a:rPr lang="en-US" altLang="zh-CN" dirty="0"/>
              <a:t>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r>
              <a:rPr lang="zh-CN" altLang="en-US" dirty="0"/>
              <a:t>函数请求数据</a:t>
            </a:r>
            <a:endParaRPr lang="en-US" altLang="zh-CN" dirty="0"/>
          </a:p>
          <a:p>
            <a:r>
              <a:rPr lang="zh-CN" altLang="en-US" dirty="0"/>
              <a:t>能够知道接口和接口文档的概念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CE9138F-94BB-493A-AA7B-6AADBCF1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2632</TotalTime>
  <Words>88</Words>
  <Application>Microsoft Office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服务器的基本概念与初识Ajax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 </cp:lastModifiedBy>
  <cp:revision>1116</cp:revision>
  <dcterms:created xsi:type="dcterms:W3CDTF">2018-10-05T21:01:23Z</dcterms:created>
  <dcterms:modified xsi:type="dcterms:W3CDTF">2020-06-14T01:44:24Z</dcterms:modified>
</cp:coreProperties>
</file>