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5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0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5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3/11/2019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3/11/2019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jQuery </a:t>
            </a:r>
            <a:r>
              <a:rPr kumimoji="1" lang="zh-CN" altLang="en-US"/>
              <a:t>入门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3272" y="1569710"/>
            <a:ext cx="48710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jQuery 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 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jQuery 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endParaRPr kumimoji="0" lang="en-US" altLang="zh-CN" sz="1400" kern="1200" cap="none" spc="0" normalizeH="0" baseline="0" noProof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能够简单使用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kumimoji="0" lang="en-US" altLang="zh-CN" sz="1400" kern="1200" cap="none" spc="0" normalizeH="0" baseline="0" noProof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能够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说出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29635" y="1618616"/>
            <a:ext cx="4991100" cy="1827970"/>
          </a:xfrm>
        </p:spPr>
        <p:txBody>
          <a:bodyPr>
            <a:normAutofit/>
          </a:bodyPr>
          <a:lstStyle/>
          <a:p>
            <a:r>
              <a:rPr lang="en-US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概述</a:t>
            </a:r>
            <a:endParaRPr lang="zh-CN" altLang="en-US" noProof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38</Words>
  <Application>Microsoft Office PowerPoint</Application>
  <PresentationFormat>全屏显示(16:9)</PresentationFormat>
  <Paragraphs>10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jQuery 入门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3270</cp:revision>
  <dcterms:created xsi:type="dcterms:W3CDTF">2018-10-05T21:01:00Z</dcterms:created>
  <dcterms:modified xsi:type="dcterms:W3CDTF">2019-03-11T00:28:11Z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