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61" r:id="rId2"/>
    <p:sldId id="352" r:id="rId3"/>
    <p:sldId id="647" r:id="rId4"/>
    <p:sldId id="262" r:id="rId5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139" d="100"/>
          <a:sy n="139" d="100"/>
        </p:scale>
        <p:origin x="288" y="114"/>
      </p:cViewPr>
      <p:guideLst>
        <p:guide orient="horz" pos="162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45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988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2019/3/7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3/7/2019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3/7/2019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2019/3/7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jQuery </a:t>
            </a:r>
            <a:r>
              <a:rPr kumimoji="1" lang="zh-CN" altLang="en-US" dirty="0"/>
              <a:t>常用</a:t>
            </a:r>
            <a:r>
              <a:rPr kumimoji="1" lang="en-US" altLang="zh-CN" dirty="0"/>
              <a:t>API 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5807" y="1188630"/>
            <a:ext cx="487108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</a:t>
            </a:r>
            <a:r>
              <a:rPr kumimoji="0" 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写出常用的 </a:t>
            </a:r>
            <a:r>
              <a:rPr lang="zh-CN"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 选择器</a:t>
            </a:r>
            <a:r>
              <a:rPr kumimoji="0" 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</a:t>
            </a:r>
            <a:r>
              <a:rPr sz="140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 </a:t>
            </a:r>
            <a:r>
              <a:rPr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 样式</a:t>
            </a: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sz="140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sz="140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140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能够</a:t>
            </a:r>
            <a:r>
              <a:rPr lang="zh-CN"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写出常用的 jQuery 动画 </a:t>
            </a: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sz="140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sz="140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140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能够操作 </a:t>
            </a:r>
            <a:r>
              <a:rPr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 </a:t>
            </a:r>
            <a:r>
              <a:rPr lang="zh-CN"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</a:t>
            </a: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sz="140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sz="140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140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能够操作 </a:t>
            </a:r>
            <a:r>
              <a:rPr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 </a:t>
            </a:r>
            <a:r>
              <a:rPr lang="zh-CN"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</a:t>
            </a: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sz="140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sz="140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140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能够操作 </a:t>
            </a:r>
            <a:r>
              <a:rPr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 </a:t>
            </a:r>
            <a:r>
              <a:rPr lang="zh-CN"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元素尺寸</a:t>
            </a:r>
            <a:r>
              <a:rPr lang="zh-CN" sz="140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sz="140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位置</a:t>
            </a:r>
            <a:endParaRPr kumimoji="0" lang="zh-CN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目标</a:t>
            </a:r>
            <a:endParaRPr kumimoji="0" lang="zh-TW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TARGET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354228" y="855827"/>
            <a:ext cx="4991100" cy="3413665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选择器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jQuery 样式操作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效果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属性操作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文本属性值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元素操作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尺寸</a:t>
            </a:r>
            <a:r>
              <a:rPr lang="en-US" altLang="zh-CN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位置操作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59</Words>
  <Application>Microsoft Office PowerPoint</Application>
  <PresentationFormat>全屏显示(16:9)</PresentationFormat>
  <Paragraphs>17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微软雅黑</vt:lpstr>
      <vt:lpstr>Arial</vt:lpstr>
      <vt:lpstr>Calibri</vt:lpstr>
      <vt:lpstr>Segoe UI</vt:lpstr>
      <vt:lpstr>Wingdings</vt:lpstr>
      <vt:lpstr>黑马程序员主题​​</vt:lpstr>
      <vt:lpstr>jQuery 常用API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hym</cp:lastModifiedBy>
  <cp:revision>3275</cp:revision>
  <dcterms:created xsi:type="dcterms:W3CDTF">2018-10-05T21:01:00Z</dcterms:created>
  <dcterms:modified xsi:type="dcterms:W3CDTF">2019-03-07T11:32:35Z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