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7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52" d="100"/>
          <a:sy n="152" d="100"/>
        </p:scale>
        <p:origin x="-480" y="-10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0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jQuery </a:t>
            </a:r>
            <a:r>
              <a:rPr kumimoji="1" lang="zh-CN" altLang="en-US"/>
              <a:t>事件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317" y="1541770"/>
            <a:ext cx="4871085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种常见的注册事件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绑定事件的优势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</a:t>
            </a:r>
            <a:r>
              <a:rPr 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说出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事件委派的优点以及方式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能够说出绑定事件与解绑事件</a:t>
            </a:r>
            <a:endParaRPr kumimoji="0" lang="en-US" altLang="zh-CN" sz="1400" kern="1200" cap="none" spc="0" normalizeH="0" baseline="0" noProof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36620" y="1852296"/>
            <a:ext cx="4991100" cy="1827970"/>
          </a:xfrm>
        </p:spPr>
        <p:txBody>
          <a:bodyPr>
            <a:normAutofit/>
          </a:bodyPr>
          <a:lstStyle/>
          <a:p>
            <a:r>
              <a:rPr lang="en-US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事件注册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事件</a:t>
            </a:r>
            <a:r>
              <a:rPr lang="zh-CN" altLang="en-US" noProof="0" smtClean="0">
                <a:sym typeface="+mn-ea"/>
              </a:rPr>
              <a:t>处理</a:t>
            </a:r>
            <a:endParaRPr lang="en-US" altLang="zh-CN" noProof="0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事件对象</a:t>
            </a:r>
            <a:endParaRPr lang="zh-CN" altLang="en-US" noProof="0" smtClean="0"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50</Words>
  <Application>Microsoft Office PowerPoint</Application>
  <PresentationFormat>全屏显示(16:9)</PresentationFormat>
  <Paragraphs>11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jQuery 事件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3276</cp:revision>
  <dcterms:created xsi:type="dcterms:W3CDTF">2018-10-05T21:01:00Z</dcterms:created>
  <dcterms:modified xsi:type="dcterms:W3CDTF">2019-03-20T07:42:18Z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