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1" r:id="rId2"/>
    <p:sldId id="790" r:id="rId3"/>
    <p:sldId id="754" r:id="rId4"/>
    <p:sldId id="800" r:id="rId5"/>
    <p:sldId id="792" r:id="rId6"/>
    <p:sldId id="793" r:id="rId7"/>
    <p:sldId id="796" r:id="rId8"/>
    <p:sldId id="794" r:id="rId9"/>
    <p:sldId id="803" r:id="rId10"/>
    <p:sldId id="797" r:id="rId11"/>
    <p:sldId id="798" r:id="rId12"/>
    <p:sldId id="799" r:id="rId13"/>
    <p:sldId id="801" r:id="rId14"/>
    <p:sldId id="802" r:id="rId15"/>
    <p:sldId id="262" r:id="rId16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3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3/20/2019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3/20/2019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/>
              <a:t>jQuery </a:t>
            </a:r>
            <a:r>
              <a:rPr kumimoji="1" lang="zh-CN" altLang="en-US"/>
              <a:t>事件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jQuery </a:t>
            </a:r>
            <a:r>
              <a:rPr lang="zh-CN" altLang="en-US" smtClean="0"/>
              <a:t>事件处理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事件处理 </a:t>
            </a:r>
            <a:r>
              <a:rPr lang="en-US" altLang="zh-CN"/>
              <a:t>off() </a:t>
            </a:r>
            <a:r>
              <a:rPr lang="zh-CN" altLang="en-US"/>
              <a:t>解绑事件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78205" y="1474470"/>
            <a:ext cx="7701915" cy="385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off() </a:t>
            </a:r>
            <a:r>
              <a:rPr lang="zh-CN" altLang="en-US" smtClean="0">
                <a:sym typeface="+mn-ea"/>
              </a:rPr>
              <a:t>方法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移</a:t>
            </a:r>
            <a:r>
              <a:rPr lang="zh-CN" altLang="en-US" smtClean="0">
                <a:sym typeface="+mn-ea"/>
              </a:rPr>
              <a:t>除通过 on() 方法添加的事件处理程序。</a:t>
            </a:r>
          </a:p>
        </p:txBody>
      </p:sp>
      <p:sp>
        <p:nvSpPr>
          <p:cNvPr id="2" name="矩形 1"/>
          <p:cNvSpPr/>
          <p:nvPr/>
        </p:nvSpPr>
        <p:spPr>
          <a:xfrm>
            <a:off x="797223" y="2084306"/>
            <a:ext cx="6872605" cy="13366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("p").off() 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解绑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元素所有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事件处理程序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$("p").off( "click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")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解绑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元素上面的点击事件 后面的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foo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是侦听函数名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$("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ul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").off("click", "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li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");  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解绑事件</a:t>
            </a:r>
            <a:r>
              <a:rPr lang="zh-CN" alt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委托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7223" y="3606395"/>
            <a:ext cx="7701915" cy="385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如果有的事件只想触发一次， 可以使用 </a:t>
            </a:r>
            <a:r>
              <a:rPr lang="en-US" altLang="zh-CN" smtClean="0">
                <a:sym typeface="+mn-ea"/>
              </a:rPr>
              <a:t>one() </a:t>
            </a:r>
            <a:r>
              <a:rPr lang="zh-CN" altLang="en-US" smtClean="0">
                <a:sym typeface="+mn-ea"/>
              </a:rPr>
              <a:t>来绑定事件。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jQuery </a:t>
            </a:r>
            <a:r>
              <a:rPr lang="zh-CN" altLang="en-US" smtClean="0"/>
              <a:t>事件处理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自动触发事件 trigger()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78205" y="1474470"/>
            <a:ext cx="7701915" cy="7543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有些事件希望自动触发</a:t>
            </a:r>
            <a:r>
              <a:rPr lang="en-US" altLang="zh-CN" smtClean="0">
                <a:sym typeface="+mn-ea"/>
              </a:rPr>
              <a:t>, </a:t>
            </a:r>
            <a:r>
              <a:rPr lang="zh-CN" altLang="en-US" smtClean="0">
                <a:sym typeface="+mn-ea"/>
              </a:rPr>
              <a:t>比如轮播图自动播放功能跟点击右侧按钮一致。可以利用定时器自动触发右侧按钮点击事件，不必鼠标点击触发。</a:t>
            </a:r>
          </a:p>
        </p:txBody>
      </p:sp>
      <p:sp>
        <p:nvSpPr>
          <p:cNvPr id="2" name="矩形 1"/>
          <p:cNvSpPr/>
          <p:nvPr/>
        </p:nvSpPr>
        <p:spPr>
          <a:xfrm>
            <a:off x="879475" y="3448685"/>
            <a:ext cx="6872605" cy="13366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$("p").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on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("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click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", function ()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alert("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hi~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$("p").trigger("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click</a:t>
            </a:r>
            <a:r>
              <a:rPr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")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 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此时自动触发点击事件，不需要鼠标点击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6460" y="2894965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trigger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type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第二种自动触发模式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878205" y="227457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element.click()  //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第一种简写形式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ldLvl="0" animBg="1"/>
      <p:bldP spid="5" grpId="0" bldLvl="0" animBg="1"/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jQuery </a:t>
            </a:r>
            <a:r>
              <a:rPr lang="zh-CN" altLang="en-US" smtClean="0"/>
              <a:t>事件处理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自动触发事件 trigger()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78205" y="1474470"/>
            <a:ext cx="7701915" cy="7543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有些事件希望自动触发</a:t>
            </a:r>
            <a:r>
              <a:rPr lang="en-US" altLang="zh-CN" smtClean="0">
                <a:sym typeface="+mn-ea"/>
              </a:rPr>
              <a:t>, </a:t>
            </a:r>
            <a:r>
              <a:rPr lang="zh-CN" altLang="en-US" smtClean="0">
                <a:sym typeface="+mn-ea"/>
              </a:rPr>
              <a:t>比如轮播图自动播放功能跟点击右侧按钮一致。可以利用定时器自动触发右侧按钮点击事件，不必鼠标点击触发。</a:t>
            </a:r>
          </a:p>
        </p:txBody>
      </p:sp>
      <p:sp>
        <p:nvSpPr>
          <p:cNvPr id="3" name="矩形 2"/>
          <p:cNvSpPr/>
          <p:nvPr/>
        </p:nvSpPr>
        <p:spPr>
          <a:xfrm>
            <a:off x="878205" y="227457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element.triggerHandler(type)  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第三种自动触发模式</a:t>
            </a:r>
            <a:endParaRPr lang="zh-CN" alt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20115" y="2955290"/>
            <a:ext cx="7701915" cy="7543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triggerHandler</a:t>
            </a:r>
            <a:r>
              <a:rPr lang="zh-CN" altLang="en-US" smtClean="0">
                <a:sym typeface="+mn-ea"/>
              </a:rPr>
              <a:t>模式不会触发元素的默认行为，这是和前面两种的区别。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36620" y="1852296"/>
            <a:ext cx="4991100" cy="1827970"/>
          </a:xfrm>
        </p:spPr>
        <p:txBody>
          <a:bodyPr>
            <a:normAutofit/>
          </a:bodyPr>
          <a:lstStyle/>
          <a:p>
            <a:r>
              <a:rPr lang="en-US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事件注册</a:t>
            </a:r>
            <a:endParaRPr lang="zh-CN" altLang="en-US" noProof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事件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处理</a:t>
            </a:r>
            <a:endParaRPr lang="en-US" altLang="zh-CN" noProof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事件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对象</a:t>
            </a:r>
            <a:endParaRPr lang="zh-CN" altLang="en-US" noProof="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80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en-US" altLang="zh-CN" smtClean="0"/>
              <a:t>jQuery </a:t>
            </a:r>
            <a:r>
              <a:rPr lang="zh-CN" altLang="en-US" smtClean="0"/>
              <a:t>事件</a:t>
            </a:r>
            <a:r>
              <a:rPr lang="zh-CN" altLang="en-US"/>
              <a:t>对象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78205" y="854432"/>
            <a:ext cx="7701915" cy="423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事件被触发，就会有事件对象的产生。</a:t>
            </a:r>
            <a:endParaRPr lang="zh-CN" altLang="en-US" smtClean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7564" y="2034627"/>
            <a:ext cx="7701915" cy="7543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阻止默认行为：</a:t>
            </a:r>
            <a:r>
              <a:rPr lang="en-US" altLang="zh-CN"/>
              <a:t>event.preventDefault</a:t>
            </a:r>
            <a:r>
              <a:rPr lang="en-US" altLang="zh-CN" smtClean="0"/>
              <a:t>()   </a:t>
            </a:r>
            <a:r>
              <a:rPr lang="zh-CN" altLang="en-US" smtClean="0"/>
              <a:t>或者 </a:t>
            </a:r>
            <a:r>
              <a:rPr lang="en-US" altLang="zh-CN" smtClean="0"/>
              <a:t>return  false </a:t>
            </a:r>
          </a:p>
          <a:p>
            <a:r>
              <a:rPr lang="zh-CN" altLang="en-US" smtClean="0"/>
              <a:t>阻止冒泡： </a:t>
            </a:r>
            <a:r>
              <a:rPr lang="en-US" altLang="zh-CN"/>
              <a:t>event.stopPropagation()</a:t>
            </a:r>
            <a:r>
              <a:rPr lang="en-US" altLang="zh-CN" smtClean="0"/>
              <a:t>    </a:t>
            </a:r>
            <a:r>
              <a:rPr lang="zh-CN" altLang="en-US" smtClean="0">
                <a:sym typeface="+mn-ea"/>
              </a:rPr>
              <a:t>  </a:t>
            </a:r>
            <a:endParaRPr lang="zh-CN" altLang="en-US" smtClean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564" y="1445538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on(events,[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selector],function(event) {})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036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36620" y="1852296"/>
            <a:ext cx="4991100" cy="1827970"/>
          </a:xfrm>
        </p:spPr>
        <p:txBody>
          <a:bodyPr>
            <a:normAutofit/>
          </a:bodyPr>
          <a:lstStyle/>
          <a:p>
            <a:r>
              <a:rPr lang="en-US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事件注册</a:t>
            </a:r>
            <a:endParaRPr lang="zh-CN" altLang="en-US" noProof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smtClean="0">
                <a:sym typeface="+mn-ea"/>
              </a:rPr>
              <a:t>事件</a:t>
            </a:r>
            <a:r>
              <a:rPr lang="zh-CN" altLang="en-US" noProof="0" smtClean="0">
                <a:sym typeface="+mn-ea"/>
              </a:rPr>
              <a:t>处理</a:t>
            </a:r>
            <a:endParaRPr lang="en-US" altLang="zh-CN" noProof="0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事件对象</a:t>
            </a:r>
            <a:endParaRPr lang="zh-CN" altLang="en-US" noProof="0" smtClean="0">
              <a:sym typeface="+mn-ea"/>
            </a:endParaRP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jQuery </a:t>
            </a:r>
            <a:r>
              <a:rPr lang="zh-CN" altLang="en-US" smtClean="0"/>
              <a:t>事件注册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16610" y="139065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zh-CN"/>
              <a:t>单个事件注册</a:t>
            </a:r>
            <a:endParaRPr lang="zh-CN" dirty="0"/>
          </a:p>
        </p:txBody>
      </p:sp>
      <p:sp>
        <p:nvSpPr>
          <p:cNvPr id="3" name="矩形 2"/>
          <p:cNvSpPr/>
          <p:nvPr/>
        </p:nvSpPr>
        <p:spPr>
          <a:xfrm>
            <a:off x="816610" y="177292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事件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(function(){})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796925" y="2356485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click(function(){  </a:t>
            </a:r>
            <a:r>
              <a:rPr lang="zh-CN" alt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事件处理程序 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6925" y="3085047"/>
            <a:ext cx="6738620" cy="15808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其他事件和</a:t>
            </a:r>
            <a:r>
              <a:rPr lang="zh-CN" altLang="en-US" smtClean="0">
                <a:sym typeface="+mn-ea"/>
              </a:rPr>
              <a:t>原生基本一致。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比如</a:t>
            </a:r>
            <a:r>
              <a:rPr lang="en-US" altLang="zh-CN" smtClean="0">
                <a:sym typeface="+mn-ea"/>
              </a:rPr>
              <a:t>mouseover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mouseout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blur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focus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change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keydown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keyup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resize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scroll </a:t>
            </a:r>
            <a:r>
              <a:rPr lang="zh-CN" altLang="en-US" smtClean="0">
                <a:sym typeface="+mn-ea"/>
              </a:rPr>
              <a:t>等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36620" y="1852296"/>
            <a:ext cx="4991100" cy="1827970"/>
          </a:xfrm>
        </p:spPr>
        <p:txBody>
          <a:bodyPr>
            <a:normAutofit/>
          </a:bodyPr>
          <a:lstStyle/>
          <a:p>
            <a:r>
              <a:rPr lang="en-US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事件注册</a:t>
            </a:r>
            <a:endParaRPr lang="zh-CN" altLang="en-US" noProof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事件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处理</a:t>
            </a:r>
            <a:endParaRPr lang="en-US" altLang="zh-CN" noProof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jQuery </a:t>
            </a:r>
            <a:r>
              <a:rPr lang="zh-CN" altLang="en-US">
                <a:sym typeface="+mn-ea"/>
              </a:rPr>
              <a:t>事件</a:t>
            </a:r>
            <a:r>
              <a:rPr lang="zh-CN" altLang="en-US" smtClean="0">
                <a:sym typeface="+mn-ea"/>
              </a:rPr>
              <a:t>对象</a:t>
            </a:r>
            <a:endParaRPr lang="zh-CN" altLang="en-US" noProof="0" smtClean="0">
              <a:sym typeface="+mn-ea"/>
            </a:endParaRPr>
          </a:p>
          <a:p>
            <a:pPr marL="0" indent="0">
              <a:buNone/>
            </a:pPr>
            <a:endParaRPr lang="en-US" altLang="zh-CN" noProof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jQuery </a:t>
            </a:r>
            <a:r>
              <a:rPr lang="zh-CN" altLang="en-US" smtClean="0"/>
              <a:t>事件处理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37565" y="1814830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事件处理 </a:t>
            </a:r>
            <a:r>
              <a:rPr lang="en-US" altLang="zh-CN"/>
              <a:t>on() </a:t>
            </a:r>
            <a:r>
              <a:rPr lang="zh-CN" altLang="en-US"/>
              <a:t>绑定事件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7565" y="219710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on(events,[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selector],fn</a:t>
            </a:r>
            <a:r>
              <a:rPr lang="en-US" alt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16610" y="2758440"/>
            <a:ext cx="6738620" cy="161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</a:t>
            </a:r>
            <a:r>
              <a:rPr lang="zh-CN" altLang="en-US" smtClean="0">
                <a:sym typeface="+mn-ea"/>
              </a:rPr>
              <a:t>events:一个或多个用空格分隔的事件类型，如"click"或"keydown" 。</a:t>
            </a: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selector: 元素的子元素选择器 。</a:t>
            </a:r>
          </a:p>
          <a:p>
            <a:r>
              <a:rPr lang="en-US" altLang="zh-CN" smtClean="0">
                <a:sym typeface="+mn-ea"/>
              </a:rPr>
              <a:t>3. </a:t>
            </a:r>
            <a:r>
              <a:rPr lang="zh-CN" altLang="en-US" smtClean="0">
                <a:sym typeface="+mn-ea"/>
              </a:rPr>
              <a:t>fn:回调函数 即绑定在元素身上的侦听函数。 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58710" y="1373799"/>
            <a:ext cx="6697020" cy="402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on() </a:t>
            </a:r>
            <a:r>
              <a:rPr lang="zh-CN" altLang="en-US">
                <a:sym typeface="+mn-ea"/>
              </a:rPr>
              <a:t>方法</a:t>
            </a:r>
            <a:r>
              <a:rPr>
                <a:sym typeface="+mn-ea"/>
              </a:rPr>
              <a:t>在</a:t>
            </a:r>
            <a:r>
              <a:rPr lang="zh-CN">
                <a:sym typeface="+mn-ea"/>
              </a:rPr>
              <a:t>匹配</a:t>
            </a:r>
            <a:r>
              <a:rPr>
                <a:sym typeface="+mn-ea"/>
              </a:rPr>
              <a:t>元素上绑定一个或多个事件的事件处理函数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jQuery </a:t>
            </a:r>
            <a:r>
              <a:rPr lang="zh-CN" altLang="en-US" smtClean="0"/>
              <a:t>事件处理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58520" y="129730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ym typeface="+mn-ea"/>
              </a:rPr>
              <a:t>on() </a:t>
            </a:r>
            <a:r>
              <a:rPr lang="zh-CN" altLang="en-US" b="1" dirty="0">
                <a:sym typeface="+mn-ea"/>
              </a:rPr>
              <a:t>方法优势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：</a:t>
            </a: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事件处理 </a:t>
            </a:r>
            <a:r>
              <a:rPr lang="en-US" altLang="zh-CN"/>
              <a:t>on() </a:t>
            </a:r>
            <a:r>
              <a:rPr lang="zh-CN" altLang="en-US"/>
              <a:t>绑定事件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64235" y="1679575"/>
            <a:ext cx="6738620" cy="385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可以绑定多个事件，多个处理事件处理程序。 </a:t>
            </a:r>
          </a:p>
        </p:txBody>
      </p:sp>
      <p:sp>
        <p:nvSpPr>
          <p:cNvPr id="2" name="矩形 1"/>
          <p:cNvSpPr/>
          <p:nvPr/>
        </p:nvSpPr>
        <p:spPr>
          <a:xfrm>
            <a:off x="797560" y="2065020"/>
            <a:ext cx="6872605" cy="10953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$(“div”).on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mouseover: function(){}, 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mouseout: function(){},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click: function(){}	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})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571" y="3473464"/>
            <a:ext cx="6872605" cy="10953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$(“div”).on(“mouseover mouseout”, function(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$(this).toggleClass(“current”);</a:t>
            </a:r>
            <a:endParaRPr lang="en-US"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})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16610" y="3147081"/>
            <a:ext cx="6738620" cy="385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如果事件处理程序相同</a:t>
            </a:r>
            <a:r>
              <a:rPr lang="zh-CN" altLang="en-US" smtClean="0">
                <a:sym typeface="+mn-ea"/>
              </a:rPr>
              <a:t> 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bldLvl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jQuery </a:t>
            </a:r>
            <a:r>
              <a:rPr lang="zh-CN" altLang="en-US" smtClean="0"/>
              <a:t>事件处理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58520" y="129730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ym typeface="+mn-ea"/>
              </a:rPr>
              <a:t>on() </a:t>
            </a:r>
            <a:r>
              <a:rPr lang="zh-CN" altLang="en-US" b="1">
                <a:sym typeface="+mn-ea"/>
              </a:rPr>
              <a:t>方法</a:t>
            </a:r>
            <a:r>
              <a:rPr lang="zh-CN" altLang="en-US" b="1" smtClean="0">
                <a:sym typeface="+mn-ea"/>
              </a:rPr>
              <a:t>优势</a:t>
            </a:r>
            <a:r>
              <a:rPr lang="en-US" altLang="zh-CN" b="1" smtClean="0">
                <a:sym typeface="+mn-ea"/>
              </a:rPr>
              <a:t>2</a:t>
            </a:r>
            <a:r>
              <a:rPr lang="zh-CN" altLang="en-US" b="1" smtClean="0">
                <a:sym typeface="+mn-ea"/>
              </a:rPr>
              <a:t>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事件处理 </a:t>
            </a:r>
            <a:r>
              <a:rPr lang="en-US" altLang="zh-CN"/>
              <a:t>on() </a:t>
            </a:r>
            <a:r>
              <a:rPr lang="zh-CN" altLang="en-US"/>
              <a:t>绑定事件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64235" y="1679575"/>
            <a:ext cx="7701915" cy="385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可以事件委派操作 。事件委派的定义就是，把原来加给子元素身上的事件绑定在父元素身上，就是把事件委派给父元素。</a:t>
            </a:r>
          </a:p>
        </p:txBody>
      </p:sp>
      <p:sp>
        <p:nvSpPr>
          <p:cNvPr id="2" name="矩形 1"/>
          <p:cNvSpPr/>
          <p:nvPr/>
        </p:nvSpPr>
        <p:spPr>
          <a:xfrm>
            <a:off x="858520" y="2142490"/>
            <a:ext cx="6872605" cy="8267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$('ul').on('click', 'li', function() 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alert('hello world!');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64235" y="3231515"/>
            <a:ext cx="7701915" cy="385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在此之前有bind(), live() delegate()等方法来处理事件绑定或者事件委派，最新版本的请用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on</a:t>
            </a:r>
            <a:r>
              <a:rPr lang="zh-CN" altLang="en-US" smtClean="0">
                <a:sym typeface="+mn-ea"/>
              </a:rPr>
              <a:t>替代他们。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jQuery </a:t>
            </a:r>
            <a:r>
              <a:rPr lang="zh-CN" altLang="en-US" smtClean="0"/>
              <a:t>事件处理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58520" y="1297305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ym typeface="+mn-ea"/>
              </a:rPr>
              <a:t>on() </a:t>
            </a:r>
            <a:r>
              <a:rPr lang="zh-CN" altLang="en-US" b="1">
                <a:sym typeface="+mn-ea"/>
              </a:rPr>
              <a:t>方法</a:t>
            </a:r>
            <a:r>
              <a:rPr lang="zh-CN" altLang="en-US" b="1" smtClean="0">
                <a:sym typeface="+mn-ea"/>
              </a:rPr>
              <a:t>优势</a:t>
            </a:r>
            <a:r>
              <a:rPr lang="en-US" altLang="zh-CN" b="1" smtClean="0">
                <a:sym typeface="+mn-ea"/>
              </a:rPr>
              <a:t>3</a:t>
            </a:r>
            <a:r>
              <a:rPr lang="zh-CN" altLang="en-US" b="1" smtClean="0">
                <a:sym typeface="+mn-ea"/>
              </a:rPr>
              <a:t>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事件处理 </a:t>
            </a:r>
            <a:r>
              <a:rPr lang="en-US" altLang="zh-CN"/>
              <a:t>on() </a:t>
            </a:r>
            <a:r>
              <a:rPr lang="zh-CN" altLang="en-US"/>
              <a:t>绑定事件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64235" y="1679575"/>
            <a:ext cx="6738620" cy="385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动态创建的元素，</a:t>
            </a:r>
            <a:r>
              <a:rPr lang="en-US" altLang="zh-CN" smtClean="0">
                <a:sym typeface="+mn-ea"/>
              </a:rPr>
              <a:t>click() </a:t>
            </a:r>
            <a:r>
              <a:rPr lang="zh-CN" altLang="en-US" smtClean="0">
                <a:sym typeface="+mn-ea"/>
              </a:rPr>
              <a:t>没有办法绑定事件， </a:t>
            </a:r>
            <a:r>
              <a:rPr lang="en-US" altLang="zh-CN" smtClean="0">
                <a:sym typeface="+mn-ea"/>
              </a:rPr>
              <a:t>on() </a:t>
            </a:r>
            <a:r>
              <a:rPr lang="zh-CN" altLang="en-US" smtClean="0">
                <a:sym typeface="+mn-ea"/>
              </a:rPr>
              <a:t>可以给动态生成的元素绑定事件 </a:t>
            </a:r>
          </a:p>
        </p:txBody>
      </p:sp>
      <p:sp>
        <p:nvSpPr>
          <p:cNvPr id="6" name="矩形 5"/>
          <p:cNvSpPr/>
          <p:nvPr/>
        </p:nvSpPr>
        <p:spPr>
          <a:xfrm>
            <a:off x="864235" y="2315210"/>
            <a:ext cx="6872605" cy="7626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</a:t>
            </a:r>
            <a:r>
              <a:rPr lang="en-US" altLang="zh-CN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div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").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on("click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",”p”, function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alert(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俺可以给动态生成的元素绑定事件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});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70572" y="3277772"/>
            <a:ext cx="6872605" cy="7626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$("div").append($(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"&lt;p&gt;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我是动态创建的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</a:t>
            </a:r>
            <a:r>
              <a:rPr lang="en-US" sz="105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&lt;/p&gt;"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));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277620"/>
            <a:ext cx="3031490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发布微博案例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30501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2. jQuery </a:t>
            </a:r>
            <a:r>
              <a:rPr lang="zh-CN" altLang="en-US"/>
              <a:t>事件处理</a:t>
            </a:r>
            <a:endParaRPr lang="zh-CN" dirty="0"/>
          </a:p>
        </p:txBody>
      </p:sp>
      <p:sp>
        <p:nvSpPr>
          <p:cNvPr id="5" name="TextBox 8"/>
          <p:cNvSpPr txBox="1"/>
          <p:nvPr/>
        </p:nvSpPr>
        <p:spPr>
          <a:xfrm>
            <a:off x="585787" y="1850746"/>
            <a:ext cx="6178550" cy="5770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点击发布按钮， 动态创建一个小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，放入文本框的内容和删除按钮， 并且添加到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点击的删除按钮，可以删除当前的微博留言。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14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766</Words>
  <Application>Microsoft Office PowerPoint</Application>
  <PresentationFormat>全屏显示(16:9)</PresentationFormat>
  <Paragraphs>88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黑马程序员主题​​</vt:lpstr>
      <vt:lpstr>jQuery 事件</vt:lpstr>
      <vt:lpstr>PowerPoint 演示文稿</vt:lpstr>
      <vt:lpstr>1. jQuery 事件注册</vt:lpstr>
      <vt:lpstr>PowerPoint 演示文稿</vt:lpstr>
      <vt:lpstr>2. jQuery 事件处理</vt:lpstr>
      <vt:lpstr>2. jQuery 事件处理</vt:lpstr>
      <vt:lpstr>2. jQuery 事件处理</vt:lpstr>
      <vt:lpstr>2. jQuery 事件处理</vt:lpstr>
      <vt:lpstr>2. jQuery 事件处理</vt:lpstr>
      <vt:lpstr>2. jQuery 事件处理</vt:lpstr>
      <vt:lpstr>2. jQuery 事件处理</vt:lpstr>
      <vt:lpstr>2. jQuery 事件处理</vt:lpstr>
      <vt:lpstr>PowerPoint 演示文稿</vt:lpstr>
      <vt:lpstr>3. jQuery 事件对象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3403</cp:revision>
  <dcterms:created xsi:type="dcterms:W3CDTF">2018-10-05T21:01:00Z</dcterms:created>
  <dcterms:modified xsi:type="dcterms:W3CDTF">2019-03-21T06:46:36Z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