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2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jQuery </a:t>
            </a:r>
            <a:r>
              <a:rPr kumimoji="1" lang="zh-CN" altLang="en-US"/>
              <a:t>其他方法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6287" y="1493510"/>
            <a:ext cx="48710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jQuery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对象的拷贝方法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</a:t>
            </a:r>
            <a:r>
              <a:rPr 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说出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多库共存的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种方法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能够使用 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</a:t>
            </a:r>
            <a:endParaRPr kumimoji="0" lang="en-US" altLang="zh-CN" sz="1400" kern="1200" cap="none" spc="0" normalizeH="0" baseline="0" noProof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80105" y="1233170"/>
            <a:ext cx="4991100" cy="2447290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拷贝对象</a:t>
            </a:r>
          </a:p>
          <a:p>
            <a:r>
              <a:rPr lang="zh-CN" altLang="en-US" noProof="0" smtClean="0">
                <a:sym typeface="+mn-ea"/>
              </a:rPr>
              <a:t>多库共存</a:t>
            </a: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插件</a:t>
            </a: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全屏显示(16:9)</PresentationFormat>
  <Paragraphs>10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jQuery 其他方法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3280</cp:revision>
  <dcterms:created xsi:type="dcterms:W3CDTF">2018-10-05T21:01:00Z</dcterms:created>
  <dcterms:modified xsi:type="dcterms:W3CDTF">2019-03-21T06:47:48Z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