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61" r:id="rId2"/>
    <p:sldId id="812" r:id="rId3"/>
    <p:sldId id="813" r:id="rId4"/>
    <p:sldId id="814" r:id="rId5"/>
    <p:sldId id="792" r:id="rId6"/>
    <p:sldId id="816" r:id="rId7"/>
    <p:sldId id="793" r:id="rId8"/>
    <p:sldId id="817" r:id="rId9"/>
    <p:sldId id="818" r:id="rId10"/>
    <p:sldId id="819" r:id="rId11"/>
    <p:sldId id="820" r:id="rId12"/>
    <p:sldId id="821" r:id="rId13"/>
    <p:sldId id="822" r:id="rId14"/>
    <p:sldId id="823" r:id="rId15"/>
    <p:sldId id="824" r:id="rId16"/>
    <p:sldId id="825" r:id="rId17"/>
    <p:sldId id="262" r:id="rId18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3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varotrigo/fullPage.j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/>
              <a:t>jQuery </a:t>
            </a:r>
            <a:r>
              <a:rPr kumimoji="1" lang="zh-CN" altLang="en-US"/>
              <a:t>其他方法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85787" y="1850746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文本框里面输入内容，按下回车，就可以生成待办事项。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点击待办事项复选框，就可以把当前数据添加到已完成事项里面。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点击已完成事项复选框，就可以把当前数据添加到待办事项里面。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但是本页面内容刷新页面不会丢失。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082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85786" y="1850746"/>
            <a:ext cx="8286909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刷新页面不会丢失数据，因此需要用到本地存储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不管按下回车，还是点击复选框，都是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把本地存储的数据加载到页面中，这样保证刷新关闭页面不会丢失数据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存储的数据格式：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todolist =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[{ title :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done: false}]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注意点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本地存储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里面只能存储字符串格式 ，因此需要把对象转换为字符串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JSON.stringify(data)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注意点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获取本地存储数据，需要把里面的字符串转换为对象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JSON.parse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我们才能使用里面的数据。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22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按下回车把新数据添加到本地存储里面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85786" y="1850746"/>
            <a:ext cx="805717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切记： 页面中的数据，都要从本地存储里面获取，这样刷新页面不会丢失数据，所以先要把数据保存到本地存储里面。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利用事件对象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.keyCode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判断用户按下回车键（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声明一个数组，保存数据。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要读取本地存储原来的数据（声明函数 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getData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），放到这个数组里面。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之后把最新从表单获取过来的数据，追加到数组里面。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最后把数组存储给本地存储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声明函数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savaDate())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5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本地存储数据渲染加载到页面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85786" y="1850746"/>
            <a:ext cx="8057173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因为后面也会经常渲染加载操作，所以声明一个函数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load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，方便后面调用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先要读取本地存储数据。（数据不要忘记转换为对象格式）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之后遍历这个数据（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$.each()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），有几条数据，就生成几个小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添加到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每次渲染之前，先把原先里面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清空，然后渲染加载最新的数据。</a:t>
            </a:r>
            <a:endParaRPr lang="en-US" altLang="zh-CN" sz="105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21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删除操作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85786" y="1850746"/>
            <a:ext cx="8057173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点击里面的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链接，不是删除的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，而是删除本地存储对应的数据。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核心原理：先获取本地存储数据，删除对应的数据，保存给本地存储，重新渲染列表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我们可以给链接自定义属性记录当前的索引号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根据这个索引号删除相关的数据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splice(i, 1)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存储修改后的数据，然后存储给本地存储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重新渲染加载数据列表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是动态创建的，我们使用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方法绑定事件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44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正在进行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和已完成选项操作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85786" y="1850746"/>
            <a:ext cx="8057173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当我们点击了小的复选框，修改本地存储数据，再重新渲染数据列表。</a:t>
            </a:r>
            <a:endParaRPr lang="en-US" altLang="zh-CN" sz="105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点击之后，获取本地存储数据。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修改对应数据属性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为当前复选框的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之后保存数据到本地存储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重新渲染加载数据列表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oad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加载函数里面，新增一个条件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如果当前数据的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就是已经完成的，就把列表渲染加载到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如果当前数据的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则是待办事项，就把列表渲染加载到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3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5038586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统计正在进行个数和已经完成个数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综合案例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85786" y="1850746"/>
            <a:ext cx="8057173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在我们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load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函数里面操作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个变量 ：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todoCount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待办个数 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doneCount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已完成个数 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进行遍历本地存储数据的时候， 如果 数据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则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todoCount++,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否则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doneCount++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最后修改相应的元素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 </a:t>
            </a:r>
          </a:p>
        </p:txBody>
      </p:sp>
    </p:spTree>
    <p:extLst>
      <p:ext uri="{BB962C8B-B14F-4D97-AF65-F5344CB8AC3E}">
        <p14:creationId xmlns:p14="http://schemas.microsoft.com/office/powerpoint/2010/main" val="383777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80105" y="1233170"/>
            <a:ext cx="4991100" cy="2447290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拷贝对象</a:t>
            </a:r>
            <a:endParaRPr lang="zh-CN" altLang="en-US" noProof="0" smtClean="0">
              <a:sym typeface="+mn-ea"/>
            </a:endParaRPr>
          </a:p>
          <a:p>
            <a:r>
              <a:rPr lang="zh-CN" altLang="en-US" noProof="0" smtClean="0">
                <a:sym typeface="+mn-ea"/>
              </a:rPr>
              <a:t>多库共存</a:t>
            </a:r>
          </a:p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smtClean="0">
                <a:sym typeface="+mn-ea"/>
              </a:rPr>
              <a:t>插件</a:t>
            </a: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1. jQuery </a:t>
            </a:r>
            <a:r>
              <a:rPr lang="zh-CN" altLang="en-US" smtClean="0"/>
              <a:t>对象拷贝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16610" y="139065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610" y="177292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$.extend([deep], target, object1, [objectN])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6610" y="2489200"/>
            <a:ext cx="6738620" cy="232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</a:t>
            </a:r>
            <a:r>
              <a:rPr smtClean="0">
                <a:sym typeface="+mn-ea"/>
              </a:rPr>
              <a:t>deep: 如果设为true </a:t>
            </a:r>
            <a:r>
              <a:rPr lang="zh-CN" smtClean="0">
                <a:sym typeface="+mn-ea"/>
              </a:rPr>
              <a:t>为深拷贝， 默认为</a:t>
            </a:r>
            <a:r>
              <a:rPr lang="en-US" altLang="zh-CN" smtClean="0">
                <a:sym typeface="+mn-ea"/>
              </a:rPr>
              <a:t>false  </a:t>
            </a:r>
            <a:r>
              <a:rPr lang="zh-CN" altLang="en-US" smtClean="0">
                <a:sym typeface="+mn-ea"/>
              </a:rPr>
              <a:t>浅拷贝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 </a:t>
            </a:r>
            <a:endParaRPr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mtClean="0">
                <a:sym typeface="+mn-ea"/>
              </a:rPr>
              <a:t>2. </a:t>
            </a:r>
            <a:r>
              <a:rPr smtClean="0">
                <a:sym typeface="+mn-ea"/>
              </a:rPr>
              <a:t>target: </a:t>
            </a:r>
            <a:r>
              <a:rPr lang="zh-CN" smtClean="0">
                <a:sym typeface="+mn-ea"/>
              </a:rPr>
              <a:t>要拷贝的目标</a:t>
            </a:r>
            <a:r>
              <a:rPr smtClean="0">
                <a:sym typeface="+mn-ea"/>
              </a:rPr>
              <a:t>对象</a:t>
            </a:r>
          </a:p>
          <a:p>
            <a:r>
              <a:rPr lang="en-US" smtClean="0">
                <a:sym typeface="+mn-ea"/>
              </a:rPr>
              <a:t>3. </a:t>
            </a:r>
            <a:r>
              <a:rPr smtClean="0">
                <a:sym typeface="+mn-ea"/>
              </a:rPr>
              <a:t>object1:待</a:t>
            </a:r>
            <a:r>
              <a:rPr lang="zh-CN" smtClean="0">
                <a:sym typeface="+mn-ea"/>
              </a:rPr>
              <a:t>拷贝</a:t>
            </a:r>
            <a:r>
              <a:rPr smtClean="0">
                <a:sym typeface="+mn-ea"/>
              </a:rPr>
              <a:t>到第一个对象的对象。</a:t>
            </a:r>
          </a:p>
          <a:p>
            <a:r>
              <a:rPr lang="en-US" smtClean="0">
                <a:sym typeface="+mn-ea"/>
              </a:rPr>
              <a:t>4. </a:t>
            </a:r>
            <a:r>
              <a:rPr smtClean="0">
                <a:sym typeface="+mn-ea"/>
              </a:rPr>
              <a:t>objectN:待</a:t>
            </a:r>
            <a:r>
              <a:rPr lang="zh-CN" smtClean="0">
                <a:sym typeface="+mn-ea"/>
              </a:rPr>
              <a:t>拷贝</a:t>
            </a:r>
            <a:r>
              <a:rPr smtClean="0">
                <a:sym typeface="+mn-ea"/>
              </a:rPr>
              <a:t>到第</a:t>
            </a:r>
            <a:r>
              <a:rPr lang="en-US" smtClean="0">
                <a:sym typeface="+mn-ea"/>
              </a:rPr>
              <a:t>N</a:t>
            </a:r>
            <a:r>
              <a:rPr smtClean="0">
                <a:sym typeface="+mn-ea"/>
              </a:rPr>
              <a:t>个对象的对象。</a:t>
            </a:r>
          </a:p>
          <a:p>
            <a:r>
              <a:rPr lang="en-US" smtClean="0">
                <a:sym typeface="+mn-ea"/>
              </a:rPr>
              <a:t>5. </a:t>
            </a:r>
            <a:r>
              <a:rPr lang="zh-CN" altLang="en-US" smtClean="0">
                <a:sym typeface="+mn-ea"/>
              </a:rPr>
              <a:t>浅拷贝目标对象引用的被拷贝的对象地址，修改目标对象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会影响</a:t>
            </a:r>
            <a:r>
              <a:rPr lang="zh-CN" altLang="en-US" smtClean="0">
                <a:sym typeface="+mn-ea"/>
              </a:rPr>
              <a:t>被拷贝对象。</a:t>
            </a:r>
          </a:p>
          <a:p>
            <a:r>
              <a:rPr lang="en-US" altLang="zh-CN" smtClean="0">
                <a:sym typeface="+mn-ea"/>
              </a:rPr>
              <a:t>6. </a:t>
            </a:r>
            <a:r>
              <a:rPr lang="zh-CN" altLang="en-US" smtClean="0">
                <a:sym typeface="+mn-ea"/>
              </a:rPr>
              <a:t>深拷贝，前面加</a:t>
            </a:r>
            <a:r>
              <a:rPr lang="en-US" altLang="zh-CN" smtClean="0">
                <a:sym typeface="+mn-ea"/>
              </a:rPr>
              <a:t>true</a:t>
            </a:r>
            <a:r>
              <a:rPr lang="zh-CN" altLang="en-US" smtClean="0">
                <a:sym typeface="+mn-ea"/>
              </a:rPr>
              <a:t>， 完全克隆，修改目标对象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不会影响</a:t>
            </a:r>
            <a:r>
              <a:rPr lang="zh-CN" altLang="en-US" smtClean="0">
                <a:sym typeface="+mn-ea"/>
              </a:rPr>
              <a:t>被拷贝对象。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64235" y="915670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如果想要把某个对象拷贝（合并） 给另外一个对象使用，此时可以使用 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$.extend() </a:t>
            </a:r>
            <a:r>
              <a:rPr lang="zh-CN" alt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</a:t>
            </a:r>
            <a:endParaRPr lang="zh-CN" altLang="en-US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80105" y="1233170"/>
            <a:ext cx="4991100" cy="2447290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拷贝对象</a:t>
            </a:r>
            <a:endParaRPr lang="zh-CN" altLang="en-US" noProof="0" smtClean="0">
              <a:sym typeface="+mn-ea"/>
            </a:endParaRPr>
          </a:p>
          <a:p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多库共存</a:t>
            </a:r>
            <a:endParaRPr lang="zh-CN" altLang="en-US" noProof="0" smtClean="0">
              <a:sym typeface="+mn-ea"/>
            </a:endParaRPr>
          </a:p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smtClean="0">
                <a:sym typeface="+mn-ea"/>
              </a:rPr>
              <a:t>插件</a:t>
            </a: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2. jQuery </a:t>
            </a:r>
            <a:r>
              <a:rPr lang="zh-CN" altLang="en-US" smtClean="0"/>
              <a:t>多库共存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16610" y="98234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问题概述：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16610" y="1458595"/>
            <a:ext cx="6696710" cy="415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jQuery使用$作为标示符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随着jQuery的流行,</a:t>
            </a:r>
            <a:r>
              <a:rPr lang="zh-CN" smtClean="0">
                <a:sym typeface="+mn-ea"/>
              </a:rPr>
              <a:t>其他</a:t>
            </a:r>
            <a:r>
              <a:rPr lang="en-US" altLang="zh-CN" smtClean="0">
                <a:sym typeface="+mn-ea"/>
              </a:rPr>
              <a:t> js </a:t>
            </a:r>
            <a:r>
              <a:rPr lang="zh-CN" altLang="en-US" smtClean="0">
                <a:sym typeface="+mn-ea"/>
              </a:rPr>
              <a:t>库</a:t>
            </a:r>
            <a:r>
              <a:rPr lang="zh-CN" altLang="en-US">
                <a:sym typeface="+mn-ea"/>
              </a:rPr>
              <a:t>也会用这</a:t>
            </a:r>
            <a:r>
              <a:rPr lang="en-US" altLang="zh-CN">
                <a:sym typeface="+mn-ea"/>
              </a:rPr>
              <a:t>$</a:t>
            </a:r>
            <a:r>
              <a:rPr lang="zh-CN" altLang="en-US">
                <a:sym typeface="+mn-ea"/>
              </a:rPr>
              <a:t>作为标识符， 这样一起使用会引起冲突。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9625" y="188722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客观需求：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9625" y="2363470"/>
            <a:ext cx="6696710" cy="415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需要一个解决方案，让</a:t>
            </a:r>
            <a:r>
              <a:rPr lang="en-US" altLang="zh-CN">
                <a:sym typeface="+mn-ea"/>
              </a:rPr>
              <a:t>jQuery </a:t>
            </a:r>
            <a:r>
              <a:rPr lang="zh-CN" altLang="en-US">
                <a:sym typeface="+mn-ea"/>
              </a:rPr>
              <a:t>和其他的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库不存在冲突，可以同时存在，这就叫做多库共存。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16610" y="294957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ym typeface="+mn-ea"/>
              </a:rPr>
              <a:t>jQuery </a:t>
            </a:r>
            <a:r>
              <a:rPr lang="zh-CN" altLang="en-US" b="1" dirty="0">
                <a:sym typeface="+mn-ea"/>
              </a:rPr>
              <a:t>解决方案：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09625" y="3432810"/>
            <a:ext cx="6696710" cy="415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sym typeface="+mn-ea"/>
              </a:rPr>
              <a:t>1.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把里面的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符号 统一改为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 比如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jQuery(''div'')</a:t>
            </a: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816610" y="3914140"/>
            <a:ext cx="6696710" cy="415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sym typeface="+mn-ea"/>
              </a:rPr>
              <a:t>2. </a:t>
            </a:r>
            <a:r>
              <a:rPr>
                <a:solidFill>
                  <a:srgbClr val="FF0000"/>
                </a:solidFill>
                <a:sym typeface="+mn-ea"/>
              </a:rPr>
              <a:t> jQuery 变量规定新的名称：$.noConflict()        </a:t>
            </a:r>
            <a:r>
              <a:rPr lang="en-US">
                <a:solidFill>
                  <a:srgbClr val="FF0000"/>
                </a:solidFill>
                <a:sym typeface="+mn-ea"/>
              </a:rPr>
              <a:t>var xx = $.noConflict();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380105" y="1233170"/>
            <a:ext cx="4991100" cy="2447290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拷贝对象</a:t>
            </a:r>
            <a:endParaRPr lang="zh-CN" altLang="en-US" noProof="0" smtClean="0">
              <a:sym typeface="+mn-ea"/>
            </a:endParaRPr>
          </a:p>
          <a:p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多库共存</a:t>
            </a:r>
            <a:endParaRPr lang="zh-CN" altLang="en-US" noProof="0" smtClean="0">
              <a:sym typeface="+mn-ea"/>
            </a:endParaRPr>
          </a:p>
          <a:p>
            <a:r>
              <a:rPr lang="en-US" altLang="zh-CN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插件</a:t>
            </a:r>
            <a:endParaRPr lang="zh-CN" altLang="en-US" noProof="0" smtClean="0">
              <a:sym typeface="+mn-ea"/>
            </a:endParaRP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jQuery </a:t>
            </a:r>
            <a:r>
              <a:rPr lang="zh-CN" altLang="en-US" smtClean="0"/>
              <a:t>插件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6610" y="993140"/>
            <a:ext cx="6738620" cy="35667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功能比较有限，想要更复杂的特效效果，可以借助于 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插件完成。 </a:t>
            </a:r>
          </a:p>
          <a:p>
            <a:r>
              <a:rPr lang="zh-CN" altLang="en-US" smtClean="0">
                <a:sym typeface="+mn-ea"/>
              </a:rPr>
              <a:t>注意</a:t>
            </a:r>
            <a:r>
              <a:rPr lang="en-US" altLang="zh-CN" smtClean="0">
                <a:sym typeface="+mn-ea"/>
              </a:rPr>
              <a:t>: </a:t>
            </a:r>
            <a:r>
              <a:rPr lang="zh-CN" altLang="en-US" smtClean="0">
                <a:sym typeface="+mn-ea"/>
              </a:rPr>
              <a:t>这些插件也是依赖于</a:t>
            </a:r>
            <a:r>
              <a:rPr lang="en-US" altLang="zh-CN" smtClean="0">
                <a:sym typeface="+mn-ea"/>
              </a:rPr>
              <a:t>jQuery</a:t>
            </a:r>
            <a:r>
              <a:rPr lang="zh-CN" altLang="en-US" smtClean="0">
                <a:sym typeface="+mn-ea"/>
              </a:rPr>
              <a:t>来完成的，所以必须要先引入</a:t>
            </a:r>
            <a:r>
              <a:rPr lang="en-US" altLang="zh-CN" smtClean="0">
                <a:sym typeface="+mn-ea"/>
              </a:rPr>
              <a:t>jQuery</a:t>
            </a:r>
            <a:r>
              <a:rPr lang="zh-CN" altLang="en-US" smtClean="0">
                <a:sym typeface="+mn-ea"/>
              </a:rPr>
              <a:t>文件，因此也称为 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插件。</a:t>
            </a:r>
          </a:p>
          <a:p>
            <a:r>
              <a:rPr lang="en-US" altLang="zh-CN" b="1" smtClean="0">
                <a:sym typeface="+mn-ea"/>
              </a:rPr>
              <a:t>jQuery </a:t>
            </a:r>
            <a:r>
              <a:rPr lang="zh-CN" altLang="en-US" b="1" smtClean="0">
                <a:sym typeface="+mn-ea"/>
              </a:rPr>
              <a:t>插件常用的网站：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1. </a:t>
            </a:r>
            <a:r>
              <a:rPr lang="en-US" altLang="zh-CN" b="1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插件库  </a:t>
            </a:r>
            <a:r>
              <a:rPr lang="en-US" altLang="zh-CN" smtClean="0">
                <a:sym typeface="+mn-ea"/>
              </a:rPr>
              <a:t>http://www.jq22.com/     </a:t>
            </a:r>
          </a:p>
          <a:p>
            <a:r>
              <a:rPr lang="en-US" altLang="zh-CN" smtClean="0">
                <a:sym typeface="+mn-ea"/>
              </a:rPr>
              <a:t>2.  jQuery </a:t>
            </a:r>
            <a:r>
              <a:rPr lang="zh-CN" altLang="en-US" smtClean="0">
                <a:sym typeface="+mn-ea"/>
              </a:rPr>
              <a:t>之家</a:t>
            </a:r>
            <a:r>
              <a:rPr lang="zh-CN" altLang="en-US" b="1" smtClean="0">
                <a:sym typeface="+mn-ea"/>
              </a:rPr>
              <a:t>   </a:t>
            </a:r>
            <a:r>
              <a:rPr lang="en-US" altLang="zh-CN" smtClean="0">
                <a:sym typeface="+mn-ea"/>
              </a:rPr>
              <a:t>http://www.htmleaf.com/  </a:t>
            </a:r>
          </a:p>
          <a:p>
            <a:r>
              <a:rPr lang="en-US" altLang="zh-CN" b="1" smtClean="0">
                <a:sym typeface="+mn-ea"/>
              </a:rPr>
              <a:t>jQuery </a:t>
            </a:r>
            <a:r>
              <a:rPr lang="zh-CN" altLang="en-US" b="1" smtClean="0">
                <a:sym typeface="+mn-ea"/>
              </a:rPr>
              <a:t>插件使用步骤：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1.  </a:t>
            </a:r>
            <a:r>
              <a:rPr lang="zh-CN" altLang="en-US" smtClean="0">
                <a:sym typeface="+mn-ea"/>
              </a:rPr>
              <a:t>引入相关文件。（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文件 和 插件文件）</a:t>
            </a:r>
            <a:r>
              <a:rPr lang="en-US" altLang="zh-CN" smtClean="0">
                <a:sym typeface="+mn-ea"/>
              </a:rPr>
              <a:t>    </a:t>
            </a:r>
          </a:p>
          <a:p>
            <a:r>
              <a:rPr lang="en-US" altLang="zh-CN" smtClean="0">
                <a:sym typeface="+mn-ea"/>
              </a:rPr>
              <a:t>2.  </a:t>
            </a:r>
            <a:r>
              <a:rPr lang="zh-CN" altLang="en-US" smtClean="0">
                <a:sym typeface="+mn-ea"/>
              </a:rPr>
              <a:t>复制相关</a:t>
            </a:r>
            <a:r>
              <a:rPr lang="en-US" altLang="zh-CN"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css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js (</a:t>
            </a:r>
            <a:r>
              <a:rPr lang="zh-CN" altLang="en-US" smtClean="0">
                <a:sym typeface="+mn-ea"/>
              </a:rPr>
              <a:t>调用插件</a:t>
            </a:r>
            <a:r>
              <a:rPr lang="en-US" altLang="zh-CN" smtClean="0">
                <a:sym typeface="+mn-ea"/>
              </a:rPr>
              <a:t>)</a:t>
            </a:r>
            <a:r>
              <a:rPr lang="zh-CN" altLang="en-US" smtClean="0"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jQuery </a:t>
            </a:r>
            <a:r>
              <a:rPr lang="zh-CN" altLang="en-US" smtClean="0"/>
              <a:t>插件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6609" y="993140"/>
            <a:ext cx="7381675" cy="35667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>
                <a:sym typeface="+mn-ea"/>
              </a:rPr>
              <a:t>jQuery </a:t>
            </a:r>
            <a:r>
              <a:rPr lang="zh-CN" altLang="en-US" b="1" smtClean="0">
                <a:sym typeface="+mn-ea"/>
              </a:rPr>
              <a:t>插件演示：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1. </a:t>
            </a:r>
            <a:r>
              <a:rPr lang="zh-CN" altLang="en-US" smtClean="0">
                <a:sym typeface="+mn-ea"/>
              </a:rPr>
              <a:t>瀑布流</a:t>
            </a: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图片懒加载（图片</a:t>
            </a:r>
            <a:r>
              <a:rPr lang="zh-CN" altLang="en-US" smtClean="0"/>
              <a:t>使用延迟加载在可提高网页下载速度。它也能帮助减轻服务器负载</a:t>
            </a:r>
            <a:r>
              <a:rPr lang="zh-CN" altLang="en-US" smtClean="0">
                <a:sym typeface="+mn-ea"/>
              </a:rPr>
              <a:t>）</a:t>
            </a:r>
            <a:endParaRPr lang="en-US" altLang="zh-CN" smtClean="0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当我们页面滑动到可视区域，再显示图片。</a:t>
            </a:r>
            <a:endParaRPr lang="en-US" altLang="zh-CN" smtClean="0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我们使用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插件库  </a:t>
            </a:r>
            <a:r>
              <a:rPr lang="en-US" altLang="zh-CN" smtClean="0">
                <a:sym typeface="+mn-ea"/>
              </a:rPr>
              <a:t>EasyLazyload</a:t>
            </a:r>
            <a:r>
              <a:rPr lang="zh-CN" altLang="en-US" smtClean="0">
                <a:sym typeface="+mn-ea"/>
              </a:rPr>
              <a:t>。 注意，此时的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引入文件和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调用必须写到 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元素（图片）最后面</a:t>
            </a:r>
          </a:p>
          <a:p>
            <a:r>
              <a:rPr lang="en-US" altLang="zh-CN" smtClean="0">
                <a:sym typeface="+mn-ea"/>
              </a:rPr>
              <a:t>3. </a:t>
            </a:r>
            <a:r>
              <a:rPr lang="zh-CN" altLang="en-US" smtClean="0">
                <a:sym typeface="+mn-ea"/>
              </a:rPr>
              <a:t>全屏滚动（</a:t>
            </a:r>
            <a:r>
              <a:rPr lang="en-US" altLang="zh-CN" smtClean="0">
                <a:sym typeface="+mn-ea"/>
              </a:rPr>
              <a:t>fullpage.js</a:t>
            </a:r>
            <a:r>
              <a:rPr lang="zh-CN" altLang="en-US" smtClean="0">
                <a:sym typeface="+mn-ea"/>
              </a:rPr>
              <a:t>）</a:t>
            </a:r>
            <a:endParaRPr lang="en-US" altLang="zh-CN" smtClean="0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    gitHub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  <a:hlinkClick r:id="rId2"/>
              </a:rPr>
              <a:t>https://github.com/alvarotrigo/fullPage.js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    </a:t>
            </a:r>
            <a:r>
              <a:rPr lang="zh-CN" altLang="en-US" smtClean="0">
                <a:sym typeface="+mn-ea"/>
              </a:rPr>
              <a:t>中文</a:t>
            </a:r>
            <a:r>
              <a:rPr lang="zh-CN" altLang="en-US">
                <a:sym typeface="+mn-ea"/>
              </a:rPr>
              <a:t>翻译网站： </a:t>
            </a:r>
            <a:r>
              <a:rPr lang="en-US" altLang="zh-CN">
                <a:sym typeface="+mn-ea"/>
              </a:rPr>
              <a:t>http://www.dowebok.com/demo/2014/77/</a:t>
            </a:r>
            <a:endParaRPr lang="zh-CN" altLang="en-US">
              <a:sym typeface="+mn-ea"/>
            </a:endParaRPr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/>
              <a:t>3. jQuery </a:t>
            </a:r>
            <a:r>
              <a:rPr lang="zh-CN" altLang="en-US" smtClean="0"/>
              <a:t>插件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6610" y="993140"/>
            <a:ext cx="6738620" cy="1036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ym typeface="+mn-ea"/>
              </a:rPr>
              <a:t>bootstrap JS </a:t>
            </a:r>
            <a:r>
              <a:rPr lang="zh-CN" altLang="en-US" b="1" smtClean="0">
                <a:sym typeface="+mn-ea"/>
              </a:rPr>
              <a:t>插件：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bootstrap </a:t>
            </a:r>
            <a:r>
              <a:rPr lang="zh-CN" altLang="en-US" smtClean="0">
                <a:sym typeface="+mn-ea"/>
              </a:rPr>
              <a:t>框架也是依赖于 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开发的，因此里面的 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插件使用 ，也必须引入</a:t>
            </a:r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文件。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3511</TotalTime>
  <Words>1160</Words>
  <Application>Microsoft Office PowerPoint</Application>
  <PresentationFormat>全屏显示(16:9)</PresentationFormat>
  <Paragraphs>101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黑马程序员主题​​</vt:lpstr>
      <vt:lpstr>jQuery 其他方法</vt:lpstr>
      <vt:lpstr>PowerPoint 演示文稿</vt:lpstr>
      <vt:lpstr>1. jQuery 对象拷贝</vt:lpstr>
      <vt:lpstr>PowerPoint 演示文稿</vt:lpstr>
      <vt:lpstr>2. jQuery 多库共存</vt:lpstr>
      <vt:lpstr>PowerPoint 演示文稿</vt:lpstr>
      <vt:lpstr>3. jQuery 插件</vt:lpstr>
      <vt:lpstr>3. jQuery 插件</vt:lpstr>
      <vt:lpstr>3. jQuery 插件</vt:lpstr>
      <vt:lpstr>综合案例</vt:lpstr>
      <vt:lpstr>综合案例</vt:lpstr>
      <vt:lpstr>综合案例</vt:lpstr>
      <vt:lpstr>综合案例</vt:lpstr>
      <vt:lpstr>综合案例</vt:lpstr>
      <vt:lpstr>综合案例</vt:lpstr>
      <vt:lpstr>综合案例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3459</cp:revision>
  <dcterms:created xsi:type="dcterms:W3CDTF">2018-10-05T21:01:00Z</dcterms:created>
  <dcterms:modified xsi:type="dcterms:W3CDTF">2019-03-25T04:03:06Z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