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23" d="100"/>
          <a:sy n="123" d="100"/>
        </p:scale>
        <p:origin x="96" y="246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5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11/13/2018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11/13/2018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计算机编程基础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838" y="1639570"/>
            <a:ext cx="4319588" cy="181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能够说出什么是编程语言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能够区分编程语言和标记语言的不同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能够说出常见的数据存储单位及其换算关系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够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内存的主要作用以及特点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9485" y="1765300"/>
            <a:ext cx="4991100" cy="129476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编程语言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计算机基础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43</Words>
  <Application>Microsoft Office PowerPoint</Application>
  <PresentationFormat>全屏显示(16:9)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计算机编程基础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3187</cp:revision>
  <dcterms:created xsi:type="dcterms:W3CDTF">2018-10-05T21:01:00Z</dcterms:created>
  <dcterms:modified xsi:type="dcterms:W3CDTF">2018-11-13T09:05:41Z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2052-10.1.0.7578</vt:lpwstr>
  </property>
</Properties>
</file>