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26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7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1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11/14/2018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11/14/2018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初识</a:t>
            </a:r>
            <a:r>
              <a:rPr kumimoji="1" lang="en-US" altLang="zh-CN" dirty="0"/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1513840"/>
            <a:ext cx="4319588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 </a:t>
            </a: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JavaScript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是什么</a:t>
            </a:r>
            <a:endParaRPr kumimoji="0" lang="en-US" sz="1400" kern="1200" cap="none" spc="0" normalizeH="0" baseline="0" noProof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defTabSz="91440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的发展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浏览器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</a:t>
            </a:r>
            <a:r>
              <a:rPr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 </a:t>
            </a:r>
            <a:r>
              <a:rPr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三部分组成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写出 </a:t>
            </a:r>
            <a:r>
              <a:rPr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 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三个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输入输出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9485" y="1765300"/>
            <a:ext cx="4991100" cy="1294765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JavaScript</a:t>
            </a:r>
          </a:p>
          <a:p>
            <a:r>
              <a:rPr lang="zh-CN" altLang="en-US" dirty="0"/>
              <a:t>JavaScript 注释</a:t>
            </a:r>
          </a:p>
          <a:p>
            <a:r>
              <a:rPr lang="zh-CN" altLang="en-US" dirty="0">
                <a:sym typeface="+mn-ea"/>
              </a:rPr>
              <a:t>JavaScript </a:t>
            </a:r>
            <a:r>
              <a:rPr lang="zh-CN" altLang="en-US" dirty="0"/>
              <a:t>输入输出语句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52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初识JavaScript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3196</cp:revision>
  <dcterms:created xsi:type="dcterms:W3CDTF">2018-10-05T21:01:00Z</dcterms:created>
  <dcterms:modified xsi:type="dcterms:W3CDTF">2018-11-14T06:05:06Z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