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1" r:id="rId2"/>
    <p:sldId id="352" r:id="rId3"/>
    <p:sldId id="260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FD"/>
    <a:srgbClr val="262626"/>
    <a:srgbClr val="B3D9FF"/>
    <a:srgbClr val="EBF5FF"/>
    <a:srgbClr val="FFFFFF"/>
    <a:srgbClr val="CC3300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139" d="100"/>
          <a:sy n="139" d="100"/>
        </p:scale>
        <p:origin x="288" y="126"/>
      </p:cViewPr>
      <p:guideLst>
        <p:guide orient="horz" pos="159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159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19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2018/11/14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11/14/2018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11/14/2018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2018/11/14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dirty="0"/>
              <a:t>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9838" y="1513840"/>
            <a:ext cx="4319588" cy="22453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够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说出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变量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的主要作用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够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写出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变量的初始化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够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说出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变量的命名规范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够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画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出变量是如何在内存中存储的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够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写出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交换变量案例</a:t>
            </a: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</a:t>
            </a:r>
            <a:endParaRPr kumimoji="0" lang="zh-TW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7105" y="1209675"/>
            <a:ext cx="4991100" cy="272415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变量概述</a:t>
            </a:r>
          </a:p>
          <a:p>
            <a:r>
              <a:rPr lang="zh-CN" altLang="en-US" dirty="0"/>
              <a:t>变量的使用</a:t>
            </a:r>
          </a:p>
          <a:p>
            <a:r>
              <a:rPr lang="zh-CN" altLang="en-US" dirty="0"/>
              <a:t>变量的存储</a:t>
            </a:r>
          </a:p>
          <a:p>
            <a:r>
              <a:rPr lang="zh-CN" altLang="en-US" dirty="0"/>
              <a:t>变量语法扩展</a:t>
            </a:r>
          </a:p>
          <a:p>
            <a:r>
              <a:rPr lang="zh-CN" altLang="en-US" dirty="0"/>
              <a:t>变量命名规范</a:t>
            </a:r>
          </a:p>
          <a:p>
            <a:r>
              <a:rPr lang="zh-CN" altLang="en-US" dirty="0"/>
              <a:t>交换变量案例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61</Words>
  <Application>Microsoft Office PowerPoint</Application>
  <PresentationFormat>全屏显示(16:9)</PresentationFormat>
  <Paragraphs>15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微软雅黑</vt:lpstr>
      <vt:lpstr>Arial</vt:lpstr>
      <vt:lpstr>Calibri</vt:lpstr>
      <vt:lpstr>Segoe UI</vt:lpstr>
      <vt:lpstr>Wingdings</vt:lpstr>
      <vt:lpstr>黑马程序员主题​​</vt:lpstr>
      <vt:lpstr>变量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hym</cp:lastModifiedBy>
  <cp:revision>3195</cp:revision>
  <dcterms:created xsi:type="dcterms:W3CDTF">2018-10-05T21:01:00Z</dcterms:created>
  <dcterms:modified xsi:type="dcterms:W3CDTF">2018-11-14T06:11:49Z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2052-10.1.0.7578</vt:lpwstr>
  </property>
</Properties>
</file>