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61" r:id="rId2"/>
    <p:sldId id="352" r:id="rId3"/>
    <p:sldId id="260" r:id="rId4"/>
    <p:sldId id="262" r:id="rId5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9">
          <p15:clr>
            <a:srgbClr val="A4A3A4"/>
          </p15:clr>
        </p15:guide>
        <p15:guide id="2" pos="28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FFD"/>
    <a:srgbClr val="262626"/>
    <a:srgbClr val="B3D9FF"/>
    <a:srgbClr val="EBF5FF"/>
    <a:srgbClr val="FFFFFF"/>
    <a:srgbClr val="CC3300"/>
    <a:srgbClr val="40404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139" d="100"/>
          <a:sy n="139" d="100"/>
        </p:scale>
        <p:origin x="288" y="126"/>
      </p:cViewPr>
      <p:guideLst>
        <p:guide orient="horz" pos="1629"/>
        <p:guide pos="2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350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55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2018/11/15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11/15/2018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11/15/2018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2018/11/15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dirty="0"/>
              <a:t>数据类型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9838" y="1513840"/>
            <a:ext cx="4319588" cy="22453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够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说出</a:t>
            </a:r>
            <a:r>
              <a:rPr kumimoji="0" 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种简单数据类型</a:t>
            </a: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能够使用 typeof 获取变量的类型</a:t>
            </a: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够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说</a:t>
            </a:r>
            <a:r>
              <a:rPr kumimoji="0" 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出</a:t>
            </a: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1~2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种</a:t>
            </a:r>
            <a:r>
              <a:rPr kumimoji="0" 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转换为数值型的方法</a:t>
            </a:r>
            <a:r>
              <a:rPr kumimoji="0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sz="140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</a:t>
            </a:r>
            <a:r>
              <a:rPr lang="zh-CN" altLang="en-US" sz="140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够</a:t>
            </a:r>
            <a:r>
              <a:rPr sz="140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说</a:t>
            </a:r>
            <a:r>
              <a:rPr lang="zh-CN"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</a:t>
            </a:r>
            <a:r>
              <a:rPr lang="en-US" altLang="zh-CN"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1~2</a:t>
            </a:r>
            <a:r>
              <a:rPr lang="zh-CN" altLang="en-US"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种</a:t>
            </a:r>
            <a:r>
              <a:rPr lang="zh-CN"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转换为字符型的方法</a:t>
            </a: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说出什么是</a:t>
            </a:r>
            <a:r>
              <a:rPr kumimoji="0" 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隐</a:t>
            </a:r>
            <a:r>
              <a:rPr kumimoji="0" 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式转换</a:t>
            </a: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目标</a:t>
            </a:r>
            <a:endParaRPr kumimoji="0" lang="zh-TW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TARGET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07105" y="1209675"/>
            <a:ext cx="4991100" cy="235167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数据类型简介</a:t>
            </a:r>
          </a:p>
          <a:p>
            <a:r>
              <a:rPr lang="zh-CN" altLang="en-US" dirty="0"/>
              <a:t>简单数据类型</a:t>
            </a:r>
          </a:p>
          <a:p>
            <a:r>
              <a:rPr lang="zh-CN" altLang="en-US" dirty="0"/>
              <a:t>获取变量数据类型</a:t>
            </a:r>
          </a:p>
          <a:p>
            <a:r>
              <a:rPr lang="zh-CN" altLang="en-US"/>
              <a:t>数据类型</a:t>
            </a:r>
            <a:r>
              <a:rPr lang="zh-CN" altLang="en-US" smtClean="0"/>
              <a:t>转换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62</Words>
  <Application>Microsoft Office PowerPoint</Application>
  <PresentationFormat>全屏显示(16:9)</PresentationFormat>
  <Paragraphs>13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微软雅黑</vt:lpstr>
      <vt:lpstr>Arial</vt:lpstr>
      <vt:lpstr>Calibri</vt:lpstr>
      <vt:lpstr>Segoe UI</vt:lpstr>
      <vt:lpstr>Wingdings</vt:lpstr>
      <vt:lpstr>黑马程序员主题​​</vt:lpstr>
      <vt:lpstr>数据类型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hym</cp:lastModifiedBy>
  <cp:revision>3204</cp:revision>
  <dcterms:created xsi:type="dcterms:W3CDTF">2018-10-05T21:01:00Z</dcterms:created>
  <dcterms:modified xsi:type="dcterms:W3CDTF">2018-11-15T08:46:39Z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2052-10.1.0.7578</vt:lpwstr>
  </property>
</Properties>
</file>