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1" r:id="rId2"/>
    <p:sldId id="352" r:id="rId3"/>
    <p:sldId id="260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262626"/>
    <a:srgbClr val="B3D9FF"/>
    <a:srgbClr val="EBF5FF"/>
    <a:srgbClr val="FFFFFF"/>
    <a:srgbClr val="CC3300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>
        <p:scale>
          <a:sx n="130" d="100"/>
          <a:sy n="130" d="100"/>
        </p:scale>
        <p:origin x="558" y="276"/>
      </p:cViewPr>
      <p:guideLst>
        <p:guide orient="horz" pos="159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10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2018/11/16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11/16/2018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11/16/2018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2018/11/16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dirty="0"/>
              <a:t>JavaScript </a:t>
            </a:r>
            <a:r>
              <a:rPr kumimoji="1" lang="zh-CN" dirty="0"/>
              <a:t>运算</a:t>
            </a:r>
            <a:r>
              <a:rPr kumimoji="1" dirty="0"/>
              <a:t>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9048" y="1701165"/>
            <a:ext cx="4319588" cy="18148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能够使用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常用运算符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够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说出</a:t>
            </a:r>
            <a:r>
              <a:rPr kumimoji="0" lang="zh-CN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置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递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zh-CN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置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递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的区别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够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说出</a:t>
            </a:r>
            <a:r>
              <a:rPr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r>
              <a:rPr lang="zh-CN" altLang="en-US"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优先级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indent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902970"/>
            <a:ext cx="4991100" cy="3266832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运算符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算数</a:t>
            </a:r>
            <a:r>
              <a:rPr lang="zh-CN" altLang="en-US" dirty="0">
                <a:solidFill>
                  <a:schemeClr val="tx1"/>
                </a:solidFill>
              </a:rPr>
              <a:t>运算符</a:t>
            </a:r>
          </a:p>
          <a:p>
            <a:r>
              <a:rPr lang="zh-CN" altLang="en-US" dirty="0"/>
              <a:t>递增和递减运算符</a:t>
            </a:r>
          </a:p>
          <a:p>
            <a:r>
              <a:rPr lang="zh-CN" altLang="en-US"/>
              <a:t>比较</a:t>
            </a:r>
            <a:r>
              <a:rPr lang="zh-CN" altLang="en-US" smtClean="0"/>
              <a:t>运算符</a:t>
            </a:r>
            <a:endParaRPr lang="zh-CN" altLang="en-US" dirty="0"/>
          </a:p>
          <a:p>
            <a:r>
              <a:rPr lang="zh-CN" altLang="en-US" dirty="0"/>
              <a:t>逻辑运算符</a:t>
            </a:r>
          </a:p>
          <a:p>
            <a:r>
              <a:rPr lang="zh-CN" altLang="en-US" dirty="0"/>
              <a:t>赋值运算符</a:t>
            </a:r>
          </a:p>
          <a:p>
            <a:r>
              <a:rPr lang="zh-CN" altLang="en-US" dirty="0"/>
              <a:t>运算符优先级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44</Words>
  <Application>Microsoft Office PowerPoint</Application>
  <PresentationFormat>全屏显示(16:9)</PresentationFormat>
  <Paragraphs>14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Segoe UI</vt:lpstr>
      <vt:lpstr>Wingdings</vt:lpstr>
      <vt:lpstr>黑马程序员主题​​</vt:lpstr>
      <vt:lpstr>JavaScript 运算符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hym</cp:lastModifiedBy>
  <cp:revision>3202</cp:revision>
  <dcterms:created xsi:type="dcterms:W3CDTF">2018-10-05T21:01:00Z</dcterms:created>
  <dcterms:modified xsi:type="dcterms:W3CDTF">2018-11-16T05:35:57Z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2052-10.1.0.7578</vt:lpwstr>
  </property>
</Properties>
</file>