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353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26"/>
      </p:cViewPr>
      <p:guideLst>
        <p:guide orient="horz" pos="15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0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3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11/21/2018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11/21/2018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流程控制</a:t>
            </a:r>
            <a:r>
              <a:rPr kumimoji="1" lang="en-US" altLang="zh-CN" dirty="0"/>
              <a:t>-</a:t>
            </a:r>
            <a:r>
              <a:rPr kumimoji="1" lang="zh-CN" dirty="0"/>
              <a:t>分支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048" y="1701165"/>
            <a:ext cx="4319588" cy="181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分支语句</a:t>
            </a:r>
            <a:endParaRPr kumimoji="0" 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能够使用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switch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分支语句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能够使用三元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ym typeface="+mn-ea"/>
              </a:rPr>
              <a:t>三元</a:t>
            </a:r>
            <a:r>
              <a:rPr lang="zh-CN" altLang="zh-CN" smtClean="0">
                <a:sym typeface="+mn-ea"/>
              </a:rPr>
              <a:t>表达式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>
                <a:sym typeface="+mn-ea"/>
              </a:rPr>
              <a:t>switch</a:t>
            </a:r>
            <a:r>
              <a:rPr lang="en-US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9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41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JavaScript 流程控制-分支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3210</cp:revision>
  <dcterms:created xsi:type="dcterms:W3CDTF">2018-10-05T21:01:00Z</dcterms:created>
  <dcterms:modified xsi:type="dcterms:W3CDTF">2018-11-21T06:16:17Z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