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61" r:id="rId2"/>
    <p:sldId id="352" r:id="rId3"/>
    <p:sldId id="260" r:id="rId4"/>
    <p:sldId id="262" r:id="rId5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07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FFD"/>
    <a:srgbClr val="262626"/>
    <a:srgbClr val="B3D9FF"/>
    <a:srgbClr val="EBF5FF"/>
    <a:srgbClr val="FFFFFF"/>
    <a:srgbClr val="CC3300"/>
    <a:srgbClr val="40404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45" autoAdjust="0"/>
    <p:restoredTop sz="93911" autoAdjust="0"/>
  </p:normalViewPr>
  <p:slideViewPr>
    <p:cSldViewPr snapToGrid="0" snapToObjects="1">
      <p:cViewPr varScale="1">
        <p:scale>
          <a:sx n="89" d="100"/>
          <a:sy n="89" d="100"/>
        </p:scale>
        <p:origin x="-600" y="-90"/>
      </p:cViewPr>
      <p:guideLst>
        <p:guide orient="horz" pos="1607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306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258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2018/12/4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12/4/2018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12/4/2018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2018/12/4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dirty="0"/>
              <a:t>JavaScript </a:t>
            </a:r>
            <a:r>
              <a:rPr kumimoji="1" lang="zh-CN" dirty="0"/>
              <a:t>流程控制</a:t>
            </a:r>
            <a:r>
              <a:rPr kumimoji="1" lang="en-US" altLang="zh-CN" dirty="0"/>
              <a:t>-</a:t>
            </a:r>
            <a:r>
              <a:rPr kumimoji="1" lang="zh-CN" altLang="en-US" dirty="0"/>
              <a:t>循环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6668" y="1053990"/>
            <a:ext cx="4319588" cy="31085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能够说出循环的目的</a:t>
            </a:r>
            <a:endParaRPr kumimoji="0" lang="en-US" sz="1400" kern="1200" cap="none" spc="0" normalizeH="0" baseline="0" noProof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说出 </a:t>
            </a: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for 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循环的执行过程</a:t>
            </a: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sz="140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140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</a:t>
            </a:r>
            <a:r>
              <a:rPr lang="zh-CN" altLang="en-US" sz="140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够</a:t>
            </a:r>
            <a:r>
              <a:rPr sz="140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zh-CN" altLang="en-US" sz="140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断点</a:t>
            </a:r>
            <a:r>
              <a:rPr sz="140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调试来观察代码</a:t>
            </a:r>
            <a:r>
              <a:rPr lang="zh-CN" altLang="en-US" sz="140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sz="140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执行过程</a:t>
            </a:r>
            <a:endParaRPr kumimoji="0" lang="en-US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够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for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循环完成累加求和等案例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够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使用双重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for 循环完成乘法表案例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够</a:t>
            </a:r>
            <a:r>
              <a:rPr kumimoji="0" 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说出</a:t>
            </a:r>
            <a:r>
              <a:rPr kumimoji="0" lang="en-US" alt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while </a:t>
            </a:r>
            <a:r>
              <a:rPr kumimoji="0" lang="zh-CN" altLang="en-US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 </a:t>
            </a:r>
            <a:r>
              <a:rPr kumimoji="0" lang="en-US" alt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 </a:t>
            </a: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while 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循环的区别</a:t>
            </a: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说出 </a:t>
            </a:r>
            <a:r>
              <a:rPr kumimoji="0" lang="en-US" alt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break  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 </a:t>
            </a:r>
            <a:r>
              <a:rPr kumimoji="0" lang="en-US" alt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continue </a:t>
            </a:r>
            <a:r>
              <a:rPr kumimoji="0" lang="zh-CN" altLang="en-US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区别</a:t>
            </a:r>
            <a:endParaRPr kumimoji="0" lang="zh-CN" altLang="en-US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目标</a:t>
            </a:r>
            <a:endParaRPr kumimoji="0" lang="zh-TW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TARGET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51555" y="1036320"/>
            <a:ext cx="4991100" cy="3199130"/>
          </a:xfrm>
        </p:spPr>
        <p:txBody>
          <a:bodyPr>
            <a:normAutofit/>
          </a:bodyPr>
          <a:lstStyle/>
          <a:p>
            <a:r>
              <a:rPr lang="zh-CN" altLang="en-US" dirty="0"/>
              <a:t>循环</a:t>
            </a:r>
          </a:p>
          <a:p>
            <a:r>
              <a:rPr lang="en-US" altLang="zh-CN" dirty="0"/>
              <a:t>for </a:t>
            </a:r>
            <a:r>
              <a:rPr lang="zh-CN" altLang="en-US" dirty="0"/>
              <a:t>循环</a:t>
            </a:r>
          </a:p>
          <a:p>
            <a:r>
              <a:rPr lang="zh-CN" altLang="en-US" dirty="0"/>
              <a:t>双重 </a:t>
            </a:r>
            <a:r>
              <a:rPr lang="en-US" altLang="zh-CN" dirty="0"/>
              <a:t>for </a:t>
            </a:r>
            <a:r>
              <a:rPr lang="zh-CN" altLang="en-US" dirty="0"/>
              <a:t>循环</a:t>
            </a:r>
          </a:p>
          <a:p>
            <a:r>
              <a:rPr lang="en-US" altLang="zh-CN" dirty="0"/>
              <a:t>while </a:t>
            </a:r>
            <a:r>
              <a:rPr lang="zh-CN" altLang="en-US" dirty="0"/>
              <a:t>循环</a:t>
            </a:r>
          </a:p>
          <a:p>
            <a:r>
              <a:rPr lang="en-US" altLang="zh-CN" dirty="0"/>
              <a:t>do while </a:t>
            </a:r>
            <a:r>
              <a:rPr lang="zh-CN" altLang="en-US" dirty="0"/>
              <a:t>循环</a:t>
            </a:r>
          </a:p>
          <a:p>
            <a:r>
              <a:rPr lang="en-US" altLang="zh-CN"/>
              <a:t>continue </a:t>
            </a:r>
            <a:r>
              <a:rPr lang="en-US" altLang="zh-CN" smtClean="0"/>
              <a:t> break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74</Words>
  <Application>Microsoft Office PowerPoint</Application>
  <PresentationFormat>全屏显示(16:9)</PresentationFormat>
  <Paragraphs>17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黑马程序员主题​​</vt:lpstr>
      <vt:lpstr>JavaScript 流程控制-循环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Windows 用户</cp:lastModifiedBy>
  <cp:revision>3217</cp:revision>
  <dcterms:created xsi:type="dcterms:W3CDTF">2018-10-05T21:01:00Z</dcterms:created>
  <dcterms:modified xsi:type="dcterms:W3CDTF">2018-12-04T03:11:14Z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