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1" r:id="rId2"/>
    <p:sldId id="522" r:id="rId3"/>
    <p:sldId id="517" r:id="rId4"/>
    <p:sldId id="518" r:id="rId5"/>
    <p:sldId id="519" r:id="rId6"/>
    <p:sldId id="520" r:id="rId7"/>
    <p:sldId id="521" r:id="rId8"/>
    <p:sldId id="262" r:id="rId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7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0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2999" y="841374"/>
            <a:ext cx="7528727" cy="2016125"/>
          </a:xfrm>
        </p:spPr>
        <p:txBody>
          <a:bodyPr/>
          <a:lstStyle/>
          <a:p>
            <a:r>
              <a:rPr kumimoji="1"/>
              <a:t>JavaScript </a:t>
            </a:r>
            <a:r>
              <a:rPr kumimoji="1" lang="zh-CN" altLang="en-US" smtClean="0"/>
              <a:t>命名</a:t>
            </a:r>
            <a:r>
              <a:rPr kumimoji="1" lang="zh-CN" altLang="en-US" smtClean="0"/>
              <a:t>规范</a:t>
            </a:r>
            <a:r>
              <a:rPr kumimoji="1" lang="zh-CN" altLang="en-US" smtClean="0"/>
              <a:t>以及语法格式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2368" y="1666039"/>
            <a:ext cx="43195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能够知道 </a:t>
            </a:r>
            <a:r>
              <a:rPr lang="en-US" altLang="zh-CN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中命名规范规则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>
              <a:lnSpc>
                <a:spcPct val="200000"/>
              </a:lnSpc>
              <a:buClr>
                <a:prstClr val="black">
                  <a:lumMod val="85000"/>
                  <a:lumOff val="15000"/>
                </a:prst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能够书写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 </a:t>
            </a:r>
            <a:r>
              <a:rPr lang="en-US" altLang="zh-CN" sz="1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 defTabSz="914400" eaLnBrk="0" hangingPunct="0">
              <a:defRPr/>
            </a:pPr>
            <a:r>
              <a:rPr lang="zh-CN" altLang="en-US" sz="3200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914400" eaLnBrk="0" hangingPunct="0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210693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标识符命名规范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/>
              <a:t>操作符规范</a:t>
            </a:r>
            <a:endParaRPr lang="zh-CN" altLang="en-US" dirty="0"/>
          </a:p>
          <a:p>
            <a:r>
              <a:rPr lang="zh-CN" altLang="en-US" smtClean="0"/>
              <a:t>单行注释规范</a:t>
            </a:r>
            <a:endParaRPr lang="zh-CN" altLang="en-US" dirty="0"/>
          </a:p>
          <a:p>
            <a:r>
              <a:rPr lang="zh-CN" altLang="en-US" smtClean="0">
                <a:solidFill>
                  <a:schemeClr val="tx1"/>
                </a:solidFill>
              </a:rPr>
              <a:t>其他规范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标识符命名规范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2005" y="995045"/>
            <a:ext cx="6488430" cy="29330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变量</a:t>
            </a:r>
            <a:r>
              <a:rPr lang="zh-CN" altLang="en-US" sz="1050">
                <a:sym typeface="+mn-ea"/>
              </a:rPr>
              <a:t>、</a:t>
            </a:r>
            <a:r>
              <a:rPr lang="zh-CN" altLang="en-US" sz="1050" smtClean="0">
                <a:sym typeface="+mn-ea"/>
              </a:rPr>
              <a:t>函数的命名必须</a:t>
            </a:r>
            <a:r>
              <a:rPr lang="zh-CN" altLang="en-US" sz="1050" dirty="0">
                <a:sym typeface="+mn-ea"/>
              </a:rPr>
              <a:t>要有意义</a:t>
            </a: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变量的</a:t>
            </a:r>
            <a:r>
              <a:rPr lang="zh-CN" altLang="en-US" sz="1050" dirty="0">
                <a:sym typeface="+mn-ea"/>
              </a:rPr>
              <a:t>名称一般用名词  </a:t>
            </a: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 函数的</a:t>
            </a:r>
            <a:r>
              <a:rPr lang="zh-CN" altLang="en-US" sz="1050" dirty="0">
                <a:sym typeface="+mn-ea"/>
              </a:rPr>
              <a:t>名称一般用动词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操作符规范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641" y="1182460"/>
            <a:ext cx="6987540" cy="1797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操作符的左右两侧各保留一个空格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5;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(i == 3)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break;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直接退出整个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循环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跳到整个for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循环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下面的语句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console.log('我正在吃第' + i + '个包子呢');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单行注释规范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669" y="1190625"/>
            <a:ext cx="6987540" cy="1797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5;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(i == 3)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break; //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单行注释前面注意有个空格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console.log('我正在吃第' + i + '个包子呢');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smtClean="0">
                <a:solidFill>
                  <a:schemeClr val="tx1"/>
                </a:solidFill>
              </a:rPr>
              <a:t>. </a:t>
            </a:r>
            <a:r>
              <a:rPr lang="zh-CN" altLang="en-US" smtClean="0">
                <a:solidFill>
                  <a:schemeClr val="tx1"/>
                </a:solidFill>
              </a:rPr>
              <a:t>其他规范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 descr="15215147949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92" y="1667872"/>
            <a:ext cx="20955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181</Words>
  <Application>Microsoft Office PowerPoint</Application>
  <PresentationFormat>全屏显示(16:9)</PresentationFormat>
  <Paragraphs>30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黑马程序员主题​​</vt:lpstr>
      <vt:lpstr>JavaScript 命名规范以及语法格式</vt:lpstr>
      <vt:lpstr>PowerPoint 演示文稿</vt:lpstr>
      <vt:lpstr>PowerPoint 演示文稿</vt:lpstr>
      <vt:lpstr>1. 标识符命名规范</vt:lpstr>
      <vt:lpstr>2. 操作符规范</vt:lpstr>
      <vt:lpstr>3. 单行注释规范</vt:lpstr>
      <vt:lpstr>4. 其他规范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3293</cp:revision>
  <dcterms:created xsi:type="dcterms:W3CDTF">2018-10-05T21:01:00Z</dcterms:created>
  <dcterms:modified xsi:type="dcterms:W3CDTF">2018-12-07T03:22:39Z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