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61" r:id="rId2"/>
    <p:sldId id="522" r:id="rId3"/>
    <p:sldId id="524" r:id="rId4"/>
    <p:sldId id="525" r:id="rId5"/>
    <p:sldId id="262" r:id="rId6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07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7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07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39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07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12/7/2018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12/7/2018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43000" y="1146176"/>
            <a:ext cx="6858000" cy="2016125"/>
          </a:xfrm>
        </p:spPr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流程控制</a:t>
            </a:r>
            <a:r>
              <a:rPr kumimoji="1" lang="en-US" altLang="zh-CN"/>
              <a:t>-</a:t>
            </a:r>
            <a:r>
              <a:rPr kumimoji="1" lang="zh-CN" altLang="en-US" smtClean="0"/>
              <a:t>循环</a:t>
            </a:r>
            <a:r>
              <a:rPr kumimoji="1" lang="en-US" altLang="zh-CN" smtClean="0"/>
              <a:t/>
            </a:r>
            <a:br>
              <a:rPr kumimoji="1" lang="en-US" altLang="zh-CN" smtClean="0"/>
            </a:br>
            <a:r>
              <a:rPr kumimoji="1" lang="zh-CN" altLang="en-US" smtClean="0"/>
              <a:t>（作业）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olidFill>
                  <a:schemeClr val="tx1"/>
                </a:solidFill>
              </a:rPr>
              <a:t>作业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4545" y="975995"/>
            <a:ext cx="6561455" cy="371475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1. 求1-100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之间所有数的总和与平均值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2. 求1-100之间所有偶数的和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3. 求100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以内7的倍数的总和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4.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使用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循环打印矩形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要求每次只能输出一个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☆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☆☆☆☆☆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☆☆☆☆☆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☆☆☆☆☆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☆☆☆☆☆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5.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使用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for循环打印三角形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☆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☆☆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☆☆☆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☆☆☆☆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☆☆☆☆☆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olidFill>
                  <a:schemeClr val="tx1"/>
                </a:solidFill>
              </a:rPr>
              <a:t>作业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4545" y="975995"/>
            <a:ext cx="6561455" cy="20123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6.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使用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for循环打印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99乘法表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7.接收用户输入的用户名和密码，若用户名为 “admin” ,密码为 “123456”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,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则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提示用户登录成功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!  否则，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让用户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一直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输入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。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8.求整数1～100的累加值，但要求跳过所有个位为3的数【用continue实现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】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。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olidFill>
                  <a:schemeClr val="tx1"/>
                </a:solidFill>
              </a:rPr>
              <a:t>作业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zh-CN" dirty="0"/>
              <a:t>小组项目： 简易</a:t>
            </a:r>
            <a:r>
              <a:rPr lang="en-US" altLang="zh-CN" dirty="0"/>
              <a:t>ATM </a:t>
            </a:r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5066030" y="1408112"/>
            <a:ext cx="3754120" cy="29368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里面现存有  </a:t>
            </a:r>
            <a:r>
              <a:rPr dirty="0"/>
              <a:t>100 块钱。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如果存钱</a:t>
            </a:r>
            <a:r>
              <a:rPr/>
              <a:t>，</a:t>
            </a:r>
            <a:r>
              <a:rPr smtClean="0"/>
              <a:t>就用</a:t>
            </a:r>
            <a:r>
              <a:rPr lang="zh-CN" altLang="en-US" smtClean="0"/>
              <a:t>输入钱数</a:t>
            </a:r>
            <a:r>
              <a:rPr smtClean="0"/>
              <a:t>加</a:t>
            </a:r>
            <a:r>
              <a:rPr lang="zh-CN" altLang="en-US" smtClean="0"/>
              <a:t>上</a:t>
            </a:r>
            <a:r>
              <a:rPr smtClean="0"/>
              <a:t>先存的钱数</a:t>
            </a:r>
            <a:r>
              <a:rPr lang="en-US" dirty="0"/>
              <a:t>, </a:t>
            </a:r>
            <a:r>
              <a:rPr lang="zh-CN" altLang="en-US" dirty="0"/>
              <a:t>之后弹出</a:t>
            </a:r>
            <a:r>
              <a:rPr lang="zh-CN" altLang="en-US"/>
              <a:t>显示</a:t>
            </a:r>
            <a:r>
              <a:rPr lang="zh-CN" altLang="en-US" smtClean="0"/>
              <a:t>余额提示框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如果取钱</a:t>
            </a:r>
            <a:r>
              <a:rPr/>
              <a:t>，</a:t>
            </a:r>
            <a:r>
              <a:rPr smtClean="0"/>
              <a:t>就减去取的钱数</a:t>
            </a:r>
            <a:r>
              <a:rPr lang="zh-CN" smtClean="0"/>
              <a:t>，之后</a:t>
            </a:r>
            <a:r>
              <a:rPr lang="zh-CN" dirty="0"/>
              <a:t>弹出</a:t>
            </a:r>
            <a:r>
              <a:rPr lang="zh-CN"/>
              <a:t>显示</a:t>
            </a:r>
            <a:r>
              <a:rPr lang="zh-CN" smtClean="0"/>
              <a:t>余额</a:t>
            </a:r>
            <a:r>
              <a:rPr lang="zh-CN" altLang="en-US" smtClean="0"/>
              <a:t>提示</a:t>
            </a:r>
            <a:r>
              <a:rPr lang="zh-CN" smtClean="0"/>
              <a:t>框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如果显示余额，就输出余额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如果</a:t>
            </a:r>
            <a:r>
              <a:rPr smtClean="0"/>
              <a:t>退出</a:t>
            </a:r>
            <a:r>
              <a:rPr lang="zh-CN" altLang="en-US" smtClean="0"/>
              <a:t>，弹出退出信息提示</a:t>
            </a:r>
            <a:r>
              <a:rPr lang="zh-CN" smtClean="0"/>
              <a:t>框</a:t>
            </a:r>
            <a:endParaRPr dirty="0"/>
          </a:p>
          <a:p>
            <a:pPr>
              <a:buFont typeface="Wingdings" panose="05000000000000000000" pitchFamily="2" charset="2"/>
            </a:pPr>
            <a:endParaRPr dirty="0"/>
          </a:p>
        </p:txBody>
      </p:sp>
      <p:pic>
        <p:nvPicPr>
          <p:cNvPr id="4" name="图片 3" descr="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5" y="1663700"/>
            <a:ext cx="4126794" cy="242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152</Words>
  <Application>Microsoft Office PowerPoint</Application>
  <PresentationFormat>全屏显示(16:9)</PresentationFormat>
  <Paragraphs>29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黑马程序员主题​​</vt:lpstr>
      <vt:lpstr>JavaScript 流程控制-循环 （作业）</vt:lpstr>
      <vt:lpstr>作业</vt:lpstr>
      <vt:lpstr>作业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3292</cp:revision>
  <dcterms:created xsi:type="dcterms:W3CDTF">2018-10-05T21:01:00Z</dcterms:created>
  <dcterms:modified xsi:type="dcterms:W3CDTF">2018-12-07T03:31:40Z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