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26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9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8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11/23/2018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11/23/2018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数组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7458" y="1183222"/>
            <a:ext cx="43195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能够知道为什么要有数组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能够获取数组中的元素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能够对数组进行遍历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能够给数组新增一个元素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能够独立完成冒泡排序的案例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创建数组</a:t>
            </a:r>
          </a:p>
          <a:p>
            <a:r>
              <a:rPr lang="zh-CN" altLang="en-US">
                <a:solidFill>
                  <a:schemeClr val="tx1"/>
                </a:solidFill>
              </a:rPr>
              <a:t>获取</a:t>
            </a:r>
            <a:r>
              <a:rPr lang="zh-CN" altLang="en-US" smtClean="0">
                <a:solidFill>
                  <a:schemeClr val="tx1"/>
                </a:solidFill>
              </a:rPr>
              <a:t>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37</Words>
  <Application>Microsoft Office PowerPoint</Application>
  <PresentationFormat>全屏显示(16:9)</PresentationFormat>
  <Paragraphs>16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JavaScript 数组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3217</cp:revision>
  <dcterms:created xsi:type="dcterms:W3CDTF">2018-10-05T21:01:00Z</dcterms:created>
  <dcterms:modified xsi:type="dcterms:W3CDTF">2018-11-23T10:02:09Z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