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9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5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5233" y="1179236"/>
            <a:ext cx="4319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说出为什么需要函数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根据语法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书写函数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根据需求封装函数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能够说出形参和实参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传递过程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使用函数的返回值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arguments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获取函数的参数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765810"/>
            <a:ext cx="4991100" cy="36995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55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函数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3227</cp:revision>
  <dcterms:created xsi:type="dcterms:W3CDTF">2018-10-05T21:01:00Z</dcterms:created>
  <dcterms:modified xsi:type="dcterms:W3CDTF">2018-11-27T03:40:38Z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