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47FFD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6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8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12/18/2018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12/18/2018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/>
              <a:t>JavaScript </a:t>
            </a:r>
            <a:r>
              <a:rPr kumimoji="1" lang="zh-CN" altLang="en-US"/>
              <a:t>作用域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7458" y="1205865"/>
            <a:ext cx="43195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lang="zh-CN" altLang="en-US"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JavaScript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的两种作用域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能够区分全局变量和局部变量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说出如何在作用域链中查找变量的值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1762760"/>
          </a:xfrm>
        </p:spPr>
        <p:txBody>
          <a:bodyPr>
            <a:normAutofit/>
          </a:bodyPr>
          <a:lstStyle/>
          <a:p>
            <a:r>
              <a:rPr lang="zh-CN" altLang="en-US" smtClean="0"/>
              <a:t>作用域</a:t>
            </a:r>
            <a:endParaRPr lang="zh-CN" altLang="en-US" dirty="0"/>
          </a:p>
          <a:p>
            <a:r>
              <a:rPr lang="zh-CN" altLang="en-US" smtClean="0">
                <a:solidFill>
                  <a:schemeClr val="tx1"/>
                </a:solidFill>
              </a:rPr>
              <a:t>变量的作用域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作用域链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23</Words>
  <Application>Microsoft Office PowerPoint</Application>
  <PresentationFormat>全屏显示(16:9)</PresentationFormat>
  <Paragraphs>11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JavaScript 作用域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3222</cp:revision>
  <dcterms:created xsi:type="dcterms:W3CDTF">2018-10-05T21:01:00Z</dcterms:created>
  <dcterms:modified xsi:type="dcterms:W3CDTF">2018-12-18T01:57:44Z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