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47FFD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26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9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11/29/2018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11/29/2018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预解析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7458" y="1205865"/>
            <a:ext cx="4319588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够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知道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解析器运行 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 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分为哪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两步</a:t>
            </a:r>
            <a:endParaRPr kumimoji="0" 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说出变量提升的步骤和运行过程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够说出函数提升的步骤和运行过程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2411730"/>
          </a:xfrm>
        </p:spPr>
        <p:txBody>
          <a:bodyPr>
            <a:normAutofit/>
          </a:bodyPr>
          <a:lstStyle/>
          <a:p>
            <a:r>
              <a:rPr lang="zh-CN" altLang="en-US" dirty="0"/>
              <a:t>预解析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变量</a:t>
            </a:r>
            <a:r>
              <a:rPr lang="zh-CN" altLang="en-US">
                <a:solidFill>
                  <a:schemeClr val="tx1"/>
                </a:solidFill>
              </a:rPr>
              <a:t>预</a:t>
            </a:r>
            <a:r>
              <a:rPr lang="zh-CN" altLang="en-US" smtClean="0">
                <a:solidFill>
                  <a:schemeClr val="tx1"/>
                </a:solidFill>
              </a:rPr>
              <a:t>解析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chemeClr val="tx1"/>
                </a:solidFill>
              </a:rPr>
              <a:t>函数</a:t>
            </a:r>
            <a:r>
              <a:rPr lang="zh-CN" altLang="en-US">
                <a:solidFill>
                  <a:schemeClr val="tx1"/>
                </a:solidFill>
              </a:rPr>
              <a:t>预</a:t>
            </a:r>
            <a:r>
              <a:rPr lang="zh-CN" altLang="en-US" smtClean="0">
                <a:solidFill>
                  <a:schemeClr val="tx1"/>
                </a:solidFill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预解析案例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51</Words>
  <Application>Microsoft Office PowerPoint</Application>
  <PresentationFormat>全屏显示(16:9)</PresentationFormat>
  <Paragraphs>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JavaScript 预解析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3222</cp:revision>
  <dcterms:created xsi:type="dcterms:W3CDTF">2018-10-05T21:01:00Z</dcterms:created>
  <dcterms:modified xsi:type="dcterms:W3CDTF">2018-11-29T06:10:58Z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