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61" r:id="rId2"/>
    <p:sldId id="260" r:id="rId3"/>
    <p:sldId id="304" r:id="rId4"/>
    <p:sldId id="592" r:id="rId5"/>
    <p:sldId id="577" r:id="rId6"/>
    <p:sldId id="605" r:id="rId7"/>
    <p:sldId id="593" r:id="rId8"/>
    <p:sldId id="594" r:id="rId9"/>
    <p:sldId id="595" r:id="rId10"/>
    <p:sldId id="601" r:id="rId11"/>
    <p:sldId id="606" r:id="rId12"/>
    <p:sldId id="596" r:id="rId13"/>
    <p:sldId id="597" r:id="rId14"/>
    <p:sldId id="598" r:id="rId15"/>
    <p:sldId id="599" r:id="rId16"/>
    <p:sldId id="262" r:id="rId17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47FFD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45" autoAdjust="0"/>
    <p:restoredTop sz="93911" autoAdjust="0"/>
  </p:normalViewPr>
  <p:slideViewPr>
    <p:cSldViewPr snapToGrid="0" snapToObjects="1">
      <p:cViewPr varScale="1">
        <p:scale>
          <a:sx n="89" d="100"/>
          <a:sy n="89" d="100"/>
        </p:scale>
        <p:origin x="-600" y="-90"/>
      </p:cViewPr>
      <p:guideLst>
        <p:guide orient="horz" pos="162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19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09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8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12/18/2018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12/18/2018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预解析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结果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是几？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853440" y="1723390"/>
            <a:ext cx="6338570" cy="19558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练习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alert(a);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 = 1;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alert(a)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a(){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false;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/>
              <a:t>变量预</a:t>
            </a:r>
            <a:r>
              <a:rPr lang="zh-CN" altLang="en-US" smtClean="0"/>
              <a:t>解析和</a:t>
            </a:r>
            <a:r>
              <a:rPr lang="zh-CN" altLang="en-US"/>
              <a:t>函数预解析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7095" y="1487805"/>
            <a:ext cx="4991100" cy="2411730"/>
          </a:xfrm>
        </p:spPr>
        <p:txBody>
          <a:bodyPr>
            <a:normAutofit/>
          </a:bodyPr>
          <a:lstStyle/>
          <a:p>
            <a:r>
              <a:rPr lang="zh-CN" altLang="en-US" dirty="0"/>
              <a:t>预解析</a:t>
            </a:r>
          </a:p>
          <a:p>
            <a:r>
              <a:rPr lang="zh-CN" altLang="en-US" dirty="0"/>
              <a:t>变量</a:t>
            </a:r>
            <a:r>
              <a:rPr lang="zh-CN" altLang="en-US"/>
              <a:t>预</a:t>
            </a:r>
            <a:r>
              <a:rPr lang="zh-CN" altLang="en-US" smtClean="0"/>
              <a:t>解析和</a:t>
            </a:r>
            <a:r>
              <a:rPr lang="zh-CN" altLang="en-US"/>
              <a:t>函数预解析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预</a:t>
            </a:r>
            <a:r>
              <a:rPr lang="zh-CN" altLang="en-US" dirty="0">
                <a:solidFill>
                  <a:srgbClr val="FF0000"/>
                </a:solidFill>
              </a:rPr>
              <a:t>解析案例</a:t>
            </a:r>
          </a:p>
        </p:txBody>
      </p:sp>
    </p:spTree>
    <p:extLst>
      <p:ext uri="{BB962C8B-B14F-4D97-AF65-F5344CB8AC3E}">
        <p14:creationId xmlns:p14="http://schemas.microsoft.com/office/powerpoint/2010/main" val="263500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en-US" altLang="zh-CN" smtClean="0">
                <a:sym typeface="+mn-ea"/>
              </a:rPr>
              <a:t>. </a:t>
            </a:r>
            <a:r>
              <a:rPr lang="zh-CN" altLang="en-US" smtClean="0">
                <a:sym typeface="+mn-ea"/>
              </a:rPr>
              <a:t>预解析</a:t>
            </a:r>
            <a:r>
              <a:rPr lang="zh-CN" altLang="en-US">
                <a:sym typeface="+mn-ea"/>
              </a:rPr>
              <a:t>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结果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是几？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853440" y="1723390"/>
            <a:ext cx="6338570" cy="187114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案例1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num = 10;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fun();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fun()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console.log(num);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var num = 20;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en-US" altLang="zh-CN" smtClean="0">
                <a:sym typeface="+mn-ea"/>
              </a:rPr>
              <a:t>. </a:t>
            </a:r>
            <a:r>
              <a:rPr lang="zh-CN" altLang="en-US" smtClean="0">
                <a:sym typeface="+mn-ea"/>
              </a:rPr>
              <a:t>预解析案例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结果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是几？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853440" y="1723390"/>
            <a:ext cx="6338570" cy="204343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案例2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num = 10;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fn(){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console.log(num);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var num = 20;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console.log(num);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en-US" altLang="zh-CN" smtClean="0">
                <a:sym typeface="+mn-ea"/>
              </a:rPr>
              <a:t>. </a:t>
            </a:r>
            <a:r>
              <a:rPr lang="zh-CN" altLang="en-US" smtClean="0">
                <a:sym typeface="+mn-ea"/>
              </a:rPr>
              <a:t>预解析案例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结果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是几？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853440" y="1723390"/>
            <a:ext cx="6338570" cy="232834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案例3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 = 18;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f1();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f1()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var b = 9;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console.log(a);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console.log(b);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var a = '123';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en-US" altLang="zh-CN" smtClean="0">
                <a:sym typeface="+mn-ea"/>
              </a:rPr>
              <a:t>. </a:t>
            </a:r>
            <a:r>
              <a:rPr lang="zh-CN" altLang="en-US" smtClean="0">
                <a:sym typeface="+mn-ea"/>
              </a:rPr>
              <a:t>预解析案例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结果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是几？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853440" y="1722194"/>
            <a:ext cx="6338570" cy="273945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案例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4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f1();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console.log(c);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console.log(b);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f1()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var a = b = c = 9;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console.log(a);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console.log(b);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console.log(c);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7095" y="1487805"/>
            <a:ext cx="4991100" cy="241173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预解析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变量</a:t>
            </a:r>
            <a:r>
              <a:rPr lang="zh-CN" altLang="en-US">
                <a:solidFill>
                  <a:schemeClr val="tx1"/>
                </a:solidFill>
              </a:rPr>
              <a:t>预</a:t>
            </a:r>
            <a:r>
              <a:rPr lang="zh-CN" altLang="en-US" smtClean="0">
                <a:solidFill>
                  <a:schemeClr val="tx1"/>
                </a:solidFill>
              </a:rPr>
              <a:t>解析和函数预解析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预</a:t>
            </a:r>
            <a:r>
              <a:rPr lang="zh-CN" altLang="en-US" dirty="0">
                <a:solidFill>
                  <a:schemeClr val="tx1"/>
                </a:solidFill>
              </a:rPr>
              <a:t>解析案例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预解析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05815" y="938530"/>
            <a:ext cx="6488430" cy="419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1 </a:t>
            </a:r>
            <a:r>
              <a:rPr lang="zh-CN" dirty="0">
                <a:solidFill>
                  <a:schemeClr val="tx1"/>
                </a:solidFill>
              </a:rPr>
              <a:t>问： </a:t>
            </a:r>
            <a:endParaRPr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05815" y="2196465"/>
            <a:ext cx="6488430" cy="386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2 </a:t>
            </a:r>
            <a:r>
              <a:rPr lang="zh-CN" dirty="0">
                <a:solidFill>
                  <a:schemeClr val="tx1"/>
                </a:solidFill>
              </a:rPr>
              <a:t>问：</a:t>
            </a:r>
          </a:p>
          <a:p>
            <a:endParaRPr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8040" y="1357630"/>
            <a:ext cx="6338570" cy="5708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console.log(num);  // 结果是多少？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040" y="2618105"/>
            <a:ext cx="6338570" cy="77597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console.log(num);  // 结果是多少？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num = 10;   ？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预解析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05815" y="850265"/>
            <a:ext cx="6488430" cy="4527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dirty="0">
                <a:solidFill>
                  <a:schemeClr val="tx1"/>
                </a:solidFill>
              </a:rPr>
              <a:t>问：</a:t>
            </a:r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8830" y="2576195"/>
            <a:ext cx="6488430" cy="444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dirty="0">
                <a:solidFill>
                  <a:schemeClr val="tx1"/>
                </a:solidFill>
              </a:rPr>
              <a:t>问：</a:t>
            </a:r>
          </a:p>
          <a:p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8040" y="1357630"/>
            <a:ext cx="6338570" cy="12185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fn();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function fn() {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console.log('打印');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8040" y="3020695"/>
            <a:ext cx="6338570" cy="157988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fn();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 fn = function() {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console.log('想不到吧');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预解析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53110" y="1588135"/>
            <a:ext cx="6488430" cy="1701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预解析：</a:t>
            </a:r>
            <a:r>
              <a:rPr lang="zh-CN" altLang="en-US" dirty="0"/>
              <a:t>在当前作用域下, </a:t>
            </a:r>
            <a:r>
              <a:rPr lang="en-US" altLang="zh-CN"/>
              <a:t>JS </a:t>
            </a:r>
            <a:r>
              <a:rPr lang="zh-CN" altLang="en-US" smtClean="0"/>
              <a:t>代码执行之前，浏览器会默认把</a:t>
            </a:r>
            <a:r>
              <a:rPr lang="zh-CN" altLang="en-US" dirty="0"/>
              <a:t>带有 var 和 </a:t>
            </a:r>
            <a:r>
              <a:rPr lang="zh-CN" altLang="en-US"/>
              <a:t>function </a:t>
            </a:r>
            <a:r>
              <a:rPr lang="zh-CN" altLang="en-US" smtClean="0"/>
              <a:t>声明的变量在内存中进行提前声明或者定义。</a:t>
            </a:r>
            <a:endParaRPr lang="zh-CN" altLang="en-US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代码执行： </a:t>
            </a:r>
            <a:r>
              <a:rPr lang="zh-CN" altLang="en-US"/>
              <a:t>从上到下</a:t>
            </a:r>
            <a:r>
              <a:rPr lang="zh-CN" altLang="en-US" smtClean="0"/>
              <a:t>执行</a:t>
            </a:r>
            <a:r>
              <a:rPr lang="en-US" altLang="zh-CN"/>
              <a:t>JS</a:t>
            </a:r>
            <a:r>
              <a:rPr lang="zh-CN" altLang="en-US" smtClean="0"/>
              <a:t>语句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预解析只会发生在通过 var 定义的变量和 function </a:t>
            </a:r>
            <a:r>
              <a:rPr lang="zh-CN" altLang="en-US"/>
              <a:t>上</a:t>
            </a:r>
            <a:r>
              <a:rPr lang="zh-CN" altLang="en-US" smtClean="0"/>
              <a:t>。</a:t>
            </a:r>
            <a:r>
              <a:rPr smtClean="0">
                <a:sym typeface="+mn-ea"/>
              </a:rPr>
              <a:t>学习预解析能够让我们知道为什么在变量声明之前访问变量</a:t>
            </a:r>
            <a:r>
              <a:rPr lang="zh-CN" altLang="en-US" smtClean="0">
                <a:sym typeface="+mn-ea"/>
              </a:rPr>
              <a:t>的</a:t>
            </a:r>
            <a:r>
              <a:rPr smtClean="0">
                <a:sym typeface="+mn-ea"/>
              </a:rPr>
              <a:t>值是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undefined</a:t>
            </a:r>
            <a:r>
              <a:rPr lang="zh-CN" altLang="en-US" smtClean="0">
                <a:sym typeface="+mn-ea"/>
              </a:rPr>
              <a:t>，</a:t>
            </a:r>
            <a:r>
              <a:rPr smtClean="0">
                <a:sym typeface="+mn-ea"/>
              </a:rPr>
              <a:t>为什么在函数声明之前就可以调用函数</a:t>
            </a:r>
            <a:r>
              <a:rPr lang="zh-CN" dirty="0">
                <a:sym typeface="+mn-ea"/>
              </a:rPr>
              <a:t>。</a:t>
            </a:r>
            <a:endParaRPr dirty="0"/>
          </a:p>
          <a:p>
            <a:endParaRPr lang="zh-CN" altLang="en-US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53110" y="936625"/>
            <a:ext cx="6488430" cy="652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/>
              <a:t>JavaScript</a:t>
            </a:r>
            <a:r>
              <a:rPr lang="en-US" smtClean="0"/>
              <a:t> </a:t>
            </a:r>
            <a:r>
              <a:rPr smtClean="0"/>
              <a:t>代码是由浏览器中的</a:t>
            </a:r>
            <a:r>
              <a:rPr lang="en-US" smtClean="0"/>
              <a:t> </a:t>
            </a:r>
            <a:r>
              <a:rPr smtClean="0"/>
              <a:t>JavaScript</a:t>
            </a:r>
            <a:r>
              <a:rPr lang="en-US" smtClean="0"/>
              <a:t> </a:t>
            </a:r>
            <a:r>
              <a:rPr smtClean="0"/>
              <a:t>解析器来执行的</a:t>
            </a:r>
            <a:r>
              <a:rPr/>
              <a:t>。</a:t>
            </a:r>
            <a:r>
              <a:rPr smtClean="0"/>
              <a:t>JavaScript</a:t>
            </a:r>
            <a:r>
              <a:rPr lang="en-US" smtClean="0"/>
              <a:t> </a:t>
            </a:r>
            <a:r>
              <a:rPr smtClean="0"/>
              <a:t>解析器在运行</a:t>
            </a:r>
            <a:r>
              <a:rPr lang="en-US" smtClean="0"/>
              <a:t> </a:t>
            </a:r>
            <a:r>
              <a:rPr smtClean="0"/>
              <a:t>JavaScript</a:t>
            </a:r>
            <a:r>
              <a:rPr lang="en-US" smtClean="0"/>
              <a:t> </a:t>
            </a:r>
            <a:r>
              <a:rPr smtClean="0"/>
              <a:t>代码的时候分为两步</a:t>
            </a:r>
            <a:r>
              <a:rPr/>
              <a:t>：</a:t>
            </a:r>
            <a:r>
              <a:rPr smtClean="0"/>
              <a:t>预解析和代码执行</a:t>
            </a:r>
            <a:r>
              <a:rPr lang="zh-CN" altLang="en-US" smtClean="0"/>
              <a:t>。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7095" y="1487805"/>
            <a:ext cx="4991100" cy="2411730"/>
          </a:xfrm>
        </p:spPr>
        <p:txBody>
          <a:bodyPr>
            <a:normAutofit/>
          </a:bodyPr>
          <a:lstStyle/>
          <a:p>
            <a:r>
              <a:rPr lang="zh-CN" altLang="en-US" dirty="0"/>
              <a:t>预解析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变量</a:t>
            </a:r>
            <a:r>
              <a:rPr lang="zh-CN" altLang="en-US">
                <a:solidFill>
                  <a:srgbClr val="FF0000"/>
                </a:solidFill>
              </a:rPr>
              <a:t>预</a:t>
            </a:r>
            <a:r>
              <a:rPr lang="zh-CN" altLang="en-US" smtClean="0">
                <a:solidFill>
                  <a:srgbClr val="FF0000"/>
                </a:solidFill>
              </a:rPr>
              <a:t>解析和</a:t>
            </a:r>
            <a:r>
              <a:rPr lang="zh-CN" altLang="en-US">
                <a:solidFill>
                  <a:srgbClr val="FF0000"/>
                </a:solidFill>
              </a:rPr>
              <a:t>函数预解析</a:t>
            </a:r>
          </a:p>
          <a:p>
            <a:r>
              <a:rPr lang="zh-CN" altLang="en-US" smtClean="0">
                <a:solidFill>
                  <a:schemeClr val="tx1"/>
                </a:solidFill>
              </a:rPr>
              <a:t>预</a:t>
            </a:r>
            <a:r>
              <a:rPr lang="zh-CN" altLang="en-US" dirty="0">
                <a:solidFill>
                  <a:schemeClr val="tx1"/>
                </a:solidFill>
              </a:rPr>
              <a:t>解析案例</a:t>
            </a:r>
          </a:p>
        </p:txBody>
      </p:sp>
    </p:spTree>
    <p:extLst>
      <p:ext uri="{BB962C8B-B14F-4D97-AF65-F5344CB8AC3E}">
        <p14:creationId xmlns:p14="http://schemas.microsoft.com/office/powerpoint/2010/main" val="194542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/>
              <a:t>变量预</a:t>
            </a:r>
            <a:r>
              <a:rPr lang="zh-CN" altLang="en-US" smtClean="0"/>
              <a:t>解析和</a:t>
            </a:r>
            <a:r>
              <a:rPr lang="zh-CN" altLang="en-US"/>
              <a:t>函数预解析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38523" y="886470"/>
            <a:ext cx="6517622" cy="541557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.1 </a:t>
            </a:r>
            <a:r>
              <a:rPr lang="zh-CN" altLang="en-US" dirty="0"/>
              <a:t>变量</a:t>
            </a:r>
            <a:r>
              <a:rPr lang="zh-CN" altLang="en-US"/>
              <a:t>预</a:t>
            </a:r>
            <a:r>
              <a:rPr lang="zh-CN" altLang="en-US" smtClean="0"/>
              <a:t>解析（变量提升）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67715" y="1428115"/>
            <a:ext cx="6488430" cy="936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预解析也叫做变量、函数提升。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变量提升：</a:t>
            </a:r>
            <a:r>
              <a:rPr lang="zh-CN" altLang="en-US" dirty="0"/>
              <a:t> 变量的声明会被提升到</a:t>
            </a:r>
            <a:r>
              <a:rPr lang="zh-CN" altLang="en-US" dirty="0">
                <a:solidFill>
                  <a:srgbClr val="FF0000"/>
                </a:solidFill>
              </a:rPr>
              <a:t>当前作用域</a:t>
            </a:r>
            <a:r>
              <a:rPr lang="zh-CN" altLang="en-US" dirty="0"/>
              <a:t>的最上面，变量的赋值不会提升。</a:t>
            </a:r>
          </a:p>
        </p:txBody>
      </p:sp>
      <p:sp>
        <p:nvSpPr>
          <p:cNvPr id="9" name="矩形 8"/>
          <p:cNvSpPr/>
          <p:nvPr/>
        </p:nvSpPr>
        <p:spPr>
          <a:xfrm>
            <a:off x="842645" y="2444750"/>
            <a:ext cx="6338570" cy="77597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console.log(num);  // 结果是多少？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num = 10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;  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// </a:t>
            </a:r>
            <a:r>
              <a:rPr 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？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38523" y="886470"/>
            <a:ext cx="6517622" cy="541557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.2 </a:t>
            </a:r>
            <a:r>
              <a:rPr lang="zh-CN" altLang="en-US" dirty="0"/>
              <a:t>函数预解析（函数提升）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67715" y="1428115"/>
            <a:ext cx="6488430" cy="542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函数</a:t>
            </a:r>
            <a:r>
              <a:rPr lang="zh-CN" altLang="en-US" b="1" dirty="0">
                <a:solidFill>
                  <a:srgbClr val="FF0000"/>
                </a:solidFill>
              </a:rPr>
              <a:t>提升：</a:t>
            </a:r>
            <a:r>
              <a:rPr lang="zh-CN" altLang="en-US" dirty="0"/>
              <a:t> 函数</a:t>
            </a:r>
            <a:r>
              <a:rPr lang="zh-CN" altLang="en-US" dirty="0">
                <a:sym typeface="+mn-ea"/>
              </a:rPr>
              <a:t>的声明会被提升到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当前作用域的</a:t>
            </a:r>
            <a:r>
              <a:rPr lang="zh-CN" altLang="en-US" dirty="0">
                <a:sym typeface="+mn-ea"/>
              </a:rPr>
              <a:t>最上面，但是不会调用函数</a:t>
            </a:r>
            <a:r>
              <a:rPr lang="zh-CN" altLang="en-US" dirty="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828040" y="2013609"/>
            <a:ext cx="6338570" cy="12185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fn();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function fn() {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console.log('打印');</a:t>
            </a:r>
            <a:endParaRPr lang="zh-CN" altLang="en-US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/>
              <a:t>变量预</a:t>
            </a:r>
            <a:r>
              <a:rPr lang="zh-CN" altLang="en-US" smtClean="0"/>
              <a:t>解析和</a:t>
            </a:r>
            <a:r>
              <a:rPr lang="zh-CN" altLang="en-US"/>
              <a:t>函数预解析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38523" y="886470"/>
            <a:ext cx="6517622" cy="541557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.3 </a:t>
            </a:r>
            <a:r>
              <a:rPr lang="zh-CN" altLang="en-US" dirty="0"/>
              <a:t>解决函数表达式声明调用问题</a:t>
            </a:r>
          </a:p>
        </p:txBody>
      </p:sp>
      <p:sp>
        <p:nvSpPr>
          <p:cNvPr id="2" name="矩形 1"/>
          <p:cNvSpPr/>
          <p:nvPr/>
        </p:nvSpPr>
        <p:spPr>
          <a:xfrm>
            <a:off x="828040" y="1519555"/>
            <a:ext cx="6338570" cy="129222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fn();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 fn = function() {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console.log('想不到吧');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6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/>
              <a:t>变量预</a:t>
            </a:r>
            <a:r>
              <a:rPr lang="zh-CN" altLang="en-US" smtClean="0"/>
              <a:t>解析和</a:t>
            </a:r>
            <a:r>
              <a:rPr lang="zh-CN" altLang="en-US"/>
              <a:t>函数预解析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561</Words>
  <Application>Microsoft Office PowerPoint</Application>
  <PresentationFormat>全屏显示(16:9)</PresentationFormat>
  <Paragraphs>105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黑马程序员主题​​</vt:lpstr>
      <vt:lpstr>JavaScript 预解析</vt:lpstr>
      <vt:lpstr>PowerPoint 演示文稿</vt:lpstr>
      <vt:lpstr>1. 预解析</vt:lpstr>
      <vt:lpstr>1. 预解析</vt:lpstr>
      <vt:lpstr>1. 预解析</vt:lpstr>
      <vt:lpstr>PowerPoint 演示文稿</vt:lpstr>
      <vt:lpstr>2. 变量预解析和函数预解析</vt:lpstr>
      <vt:lpstr>2. 变量预解析和函数预解析</vt:lpstr>
      <vt:lpstr>2. 变量预解析和函数预解析</vt:lpstr>
      <vt:lpstr>2. 变量预解析和函数预解析</vt:lpstr>
      <vt:lpstr>PowerPoint 演示文稿</vt:lpstr>
      <vt:lpstr>3. 预解析案例</vt:lpstr>
      <vt:lpstr>3. 预解析案例</vt:lpstr>
      <vt:lpstr>3. 预解析案例</vt:lpstr>
      <vt:lpstr>3. 预解析案例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3243</cp:revision>
  <dcterms:created xsi:type="dcterms:W3CDTF">2018-10-05T21:01:00Z</dcterms:created>
  <dcterms:modified xsi:type="dcterms:W3CDTF">2018-12-18T12:01:04Z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