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5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047FFD"/>
    <a:srgbClr val="B3D9FF"/>
    <a:srgbClr val="EBF5FF"/>
    <a:srgbClr val="FFFFFF"/>
    <a:srgbClr val="CC33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39" d="100"/>
          <a:sy n="139" d="100"/>
        </p:scale>
        <p:origin x="288" y="126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3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11/29/2018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对象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838" y="1017905"/>
            <a:ext cx="4319588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够说出为什么需要对象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使用字面量创建对象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能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够使用构造函数创建对象</a:t>
            </a: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sz="1400" kern="1200" cap="none" spc="0" normalizeH="0" baseline="0" noProof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能够说出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</a:t>
            </a:r>
            <a:r>
              <a:rPr kumimoji="0" lang="en-US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的执行过程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sz="1400" kern="1200" cap="none" spc="0" normalizeH="0" baseline="0" noProof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能够</a:t>
            </a:r>
            <a:r>
              <a:rPr kumimoji="0" lang="zh-CN" sz="14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遍历对象</a:t>
            </a: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indent="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0" sz="14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目标</a:t>
            </a:r>
            <a:endParaRPr kumimoji="0" lang="zh-TW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TARGET</a:t>
            </a:r>
            <a:endParaRPr kumimoji="0" lang="zh-TW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4715" y="1391920"/>
            <a:ext cx="4991100" cy="2227580"/>
          </a:xfrm>
        </p:spPr>
        <p:txBody>
          <a:bodyPr>
            <a:normAutofit/>
          </a:bodyPr>
          <a:lstStyle/>
          <a:p>
            <a:r>
              <a:rPr lang="zh-CN" altLang="en-US" dirty="0"/>
              <a:t>对象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创建对象的三种方式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new 关键字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遍历对象属性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</Words>
  <Application>Microsoft Office PowerPoint</Application>
  <PresentationFormat>全屏显示(16:9)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JavaScript 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hym</cp:lastModifiedBy>
  <cp:revision>3243</cp:revision>
  <dcterms:created xsi:type="dcterms:W3CDTF">2018-10-05T21:01:00Z</dcterms:created>
  <dcterms:modified xsi:type="dcterms:W3CDTF">2018-11-29T06:12:48Z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