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352" r:id="rId3"/>
    <p:sldId id="645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139" d="100"/>
          <a:sy n="139" d="100"/>
        </p:scale>
        <p:origin x="288" y="114"/>
      </p:cViewPr>
      <p:guideLst>
        <p:guide orient="horz" pos="164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52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12/20/2018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12/20/2018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2018/12/20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dirty="0"/>
              <a:t>JavaScript </a:t>
            </a:r>
            <a:r>
              <a:rPr kumimoji="1" lang="zh-CN" dirty="0"/>
              <a:t>内置对象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7458" y="802640"/>
            <a:ext cx="4319588" cy="3538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够说出什么是内置对象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能够根据文档查询指定API的使用方法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能够使用 Math 对象的常用方法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能够使用 </a:t>
            </a:r>
            <a:r>
              <a:rPr kumimoji="0" 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Date </a:t>
            </a:r>
            <a:r>
              <a:rPr kumimoji="0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对象的常用方法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能够使用 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Array 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对象的常用方法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zh-CN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能够使用 </a:t>
            </a:r>
            <a:r>
              <a:rPr lang="en-US" altLang="zh-CN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 </a:t>
            </a:r>
            <a:r>
              <a:rPr lang="zh-CN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对象的常用方法</a:t>
            </a:r>
            <a:endParaRPr kumimoji="0" 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indent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97885" y="1085850"/>
            <a:ext cx="4991100" cy="29718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内置对象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查文档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Math对象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日期对象</a:t>
            </a: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数组对象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字符串对象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54</Words>
  <Application>Microsoft Office PowerPoint</Application>
  <PresentationFormat>全屏显示(16:9)</PresentationFormat>
  <Paragraphs>17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Segoe UI</vt:lpstr>
      <vt:lpstr>Wingdings</vt:lpstr>
      <vt:lpstr>黑马程序员主题​​</vt:lpstr>
      <vt:lpstr>JavaScript 内置对象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hym</cp:lastModifiedBy>
  <cp:revision>3260</cp:revision>
  <dcterms:created xsi:type="dcterms:W3CDTF">2018-10-05T21:01:00Z</dcterms:created>
  <dcterms:modified xsi:type="dcterms:W3CDTF">2018-12-20T09:41:11Z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