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6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14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3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12/20/2018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12/20/2018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简单类型与复杂类型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3008" y="1155700"/>
            <a:ext cx="4319588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够说出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分配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复杂</a:t>
            </a:r>
            <a:r>
              <a:rPr lang="zh-CN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说出简单类型如何传参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说出复杂类型如何传参</a:t>
            </a: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0110" y="1283970"/>
            <a:ext cx="4991100" cy="272415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简单类型与复杂类型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堆和栈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简单</a:t>
            </a:r>
            <a:r>
              <a:rPr lang="zh-CN" altLang="en-US">
                <a:solidFill>
                  <a:schemeClr val="tx1"/>
                </a:solidFill>
              </a:rPr>
              <a:t>类型的内存</a:t>
            </a:r>
            <a:r>
              <a:rPr lang="zh-CN" altLang="en-US" dirty="0">
                <a:solidFill>
                  <a:schemeClr val="tx1"/>
                </a:solidFill>
              </a:rPr>
              <a:t>分配</a:t>
            </a:r>
          </a:p>
          <a:p>
            <a:r>
              <a:rPr lang="zh-CN" altLang="en-US">
                <a:solidFill>
                  <a:schemeClr val="tx1"/>
                </a:solidFill>
              </a:rPr>
              <a:t>复杂</a:t>
            </a:r>
            <a:r>
              <a:rPr lang="zh-CN" altLang="en-US" smtClean="0">
                <a:solidFill>
                  <a:schemeClr val="tx1"/>
                </a:solidFill>
              </a:rPr>
              <a:t>类型的内存</a:t>
            </a:r>
            <a:r>
              <a:rPr lang="zh-CN" altLang="en-US" dirty="0">
                <a:solidFill>
                  <a:schemeClr val="tx1"/>
                </a:solidFill>
              </a:rPr>
              <a:t>分配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简单类型传参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复杂类型传参</a:t>
            </a:r>
          </a:p>
        </p:txBody>
      </p:sp>
    </p:spTree>
    <p:extLst>
      <p:ext uri="{BB962C8B-B14F-4D97-AF65-F5344CB8AC3E}">
        <p14:creationId xmlns:p14="http://schemas.microsoft.com/office/powerpoint/2010/main" val="13477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68</Words>
  <Application>Microsoft Office PowerPoint</Application>
  <PresentationFormat>全屏显示(16:9)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JavaScript 简单类型与复杂类型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3263</cp:revision>
  <dcterms:created xsi:type="dcterms:W3CDTF">2018-10-05T21:01:00Z</dcterms:created>
  <dcterms:modified xsi:type="dcterms:W3CDTF">2018-12-20T10:33:13Z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