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Inndam Extended Bold" charset="1" panose="00000805000000000000"/>
      <p:regular r:id="rId7"/>
    </p:embeddedFont>
    <p:embeddedFont>
      <p:font typeface="Lastica" charset="1" panose="0200050000000000000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-9148" r="0" b="-9148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87882" y="656155"/>
            <a:ext cx="297032" cy="353495"/>
            <a:chOff x="0" y="0"/>
            <a:chExt cx="512231" cy="6096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12231" cy="609600"/>
            </a:xfrm>
            <a:custGeom>
              <a:avLst/>
              <a:gdLst/>
              <a:ahLst/>
              <a:cxnLst/>
              <a:rect r="r" b="b" t="t" l="l"/>
              <a:pathLst>
                <a:path h="609600" w="512231">
                  <a:moveTo>
                    <a:pt x="203200" y="0"/>
                  </a:moveTo>
                  <a:lnTo>
                    <a:pt x="512231" y="0"/>
                  </a:lnTo>
                  <a:lnTo>
                    <a:pt x="309031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B4001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101600" y="-38100"/>
              <a:ext cx="309031" cy="6477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2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254611" y="9544129"/>
            <a:ext cx="3522052" cy="883715"/>
          </a:xfrm>
          <a:custGeom>
            <a:avLst/>
            <a:gdLst/>
            <a:ahLst/>
            <a:cxnLst/>
            <a:rect r="r" b="b" t="t" l="l"/>
            <a:pathLst>
              <a:path h="883715" w="3522052">
                <a:moveTo>
                  <a:pt x="0" y="0"/>
                </a:moveTo>
                <a:lnTo>
                  <a:pt x="3522052" y="0"/>
                </a:lnTo>
                <a:lnTo>
                  <a:pt x="3522052" y="883715"/>
                </a:lnTo>
                <a:lnTo>
                  <a:pt x="0" y="8837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121947" y="-151650"/>
            <a:ext cx="3219515" cy="807806"/>
          </a:xfrm>
          <a:custGeom>
            <a:avLst/>
            <a:gdLst/>
            <a:ahLst/>
            <a:cxnLst/>
            <a:rect r="r" b="b" t="t" l="l"/>
            <a:pathLst>
              <a:path h="807806" w="3219515">
                <a:moveTo>
                  <a:pt x="0" y="0"/>
                </a:moveTo>
                <a:lnTo>
                  <a:pt x="3219515" y="0"/>
                </a:lnTo>
                <a:lnTo>
                  <a:pt x="3219515" y="807805"/>
                </a:lnTo>
                <a:lnTo>
                  <a:pt x="0" y="80780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268671" y="3486645"/>
            <a:ext cx="5803582" cy="1973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192"/>
              </a:lnSpc>
            </a:pPr>
            <a:r>
              <a:rPr lang="en-US" sz="11566">
                <a:solidFill>
                  <a:srgbClr val="B4001A"/>
                </a:solidFill>
                <a:latin typeface="Inndam Extended Bold"/>
                <a:ea typeface="Inndam Extended Bold"/>
                <a:cs typeface="Inndam Extended Bold"/>
                <a:sym typeface="Inndam Extended Bold"/>
              </a:rPr>
              <a:t>Lift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36690" y="754824"/>
            <a:ext cx="2782204" cy="292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9"/>
              </a:lnSpc>
            </a:pPr>
            <a:r>
              <a:rPr lang="en-US" sz="1592">
                <a:solidFill>
                  <a:srgbClr val="FFFFFF"/>
                </a:solidFill>
                <a:latin typeface="Lastica"/>
                <a:ea typeface="Lastica"/>
                <a:cs typeface="Lastica"/>
                <a:sym typeface="Lastica"/>
              </a:rPr>
              <a:t>Quentin clément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268671" y="5101011"/>
            <a:ext cx="6154687" cy="1755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473"/>
              </a:lnSpc>
            </a:pPr>
            <a:r>
              <a:rPr lang="en-US" sz="9624">
                <a:solidFill>
                  <a:srgbClr val="FFFFFF"/>
                </a:solidFill>
                <a:latin typeface="Lastica"/>
                <a:ea typeface="Lastica"/>
                <a:cs typeface="Lastica"/>
                <a:sym typeface="Lastica"/>
              </a:rPr>
              <a:t>GUARD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517316" y="775753"/>
            <a:ext cx="1656259" cy="285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00"/>
              </a:lnSpc>
            </a:pPr>
            <a:r>
              <a:rPr lang="en-US" sz="1500">
                <a:solidFill>
                  <a:srgbClr val="FFFFFF"/>
                </a:solidFill>
                <a:latin typeface="Lastica"/>
                <a:ea typeface="Lastica"/>
                <a:cs typeface="Lastica"/>
                <a:sym typeface="Lastica"/>
              </a:rPr>
              <a:t>ALGOSUP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DAGPEczyb5Y</dc:identifier>
  <dcterms:modified xsi:type="dcterms:W3CDTF">2011-08-01T06:04:30Z</dcterms:modified>
  <cp:revision>1</cp:revision>
  <dc:title>Gym</dc:title>
</cp:coreProperties>
</file>