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6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45343FD7-B6DF-3236-CC73-1D96BC67E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B4BABB-07E1-3A86-0BB4-C2F9AAB26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/>
            <a:r>
              <a:rPr lang="fr-FR" sz="8000" dirty="0">
                <a:solidFill>
                  <a:srgbClr val="FFFFFF"/>
                </a:solidFill>
              </a:rPr>
              <a:t>Player Value</a:t>
            </a:r>
            <a:br>
              <a:rPr lang="fr-FR" sz="8000" dirty="0">
                <a:solidFill>
                  <a:srgbClr val="FFFFFF"/>
                </a:solidFill>
              </a:rPr>
            </a:br>
            <a:r>
              <a:rPr lang="fr-FR" sz="8000" dirty="0" err="1">
                <a:solidFill>
                  <a:srgbClr val="FFFFFF"/>
                </a:solidFill>
              </a:rPr>
              <a:t>Estimator</a:t>
            </a:r>
            <a:endParaRPr lang="fr-FR" sz="8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12EB0C-A233-40FA-148F-D0207D5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 descr="Une image contenant Graphique, logo, Police, symbole&#10;&#10;Description générée automatiquement">
            <a:extLst>
              <a:ext uri="{FF2B5EF4-FFF2-40B4-BE49-F238E27FC236}">
                <a16:creationId xmlns:a16="http://schemas.microsoft.com/office/drawing/2014/main" id="{832F2556-9BC3-B800-A20C-CD8F6499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28" y="3428999"/>
            <a:ext cx="4470808" cy="30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n concept génétique abstrait">
            <a:extLst>
              <a:ext uri="{FF2B5EF4-FFF2-40B4-BE49-F238E27FC236}">
                <a16:creationId xmlns:a16="http://schemas.microsoft.com/office/drawing/2014/main" id="{B4F30F1D-3705-2ADD-2312-81E7F1C99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t="25607" r="-1" b="181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252957-E798-5EB1-76C2-6DACAEF5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2032"/>
            <a:ext cx="690083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9601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Seaford</vt:lpstr>
      <vt:lpstr>LevelVTI</vt:lpstr>
      <vt:lpstr>Player Value Estimator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Value Estimator</dc:title>
  <dc:creator>Quentin Filleule</dc:creator>
  <cp:lastModifiedBy>Quentin Filleule</cp:lastModifiedBy>
  <cp:revision>1</cp:revision>
  <dcterms:created xsi:type="dcterms:W3CDTF">2024-01-09T13:21:05Z</dcterms:created>
  <dcterms:modified xsi:type="dcterms:W3CDTF">2024-01-09T14:07:30Z</dcterms:modified>
</cp:coreProperties>
</file>