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79" r:id="rId3"/>
    <p:sldId id="280" r:id="rId4"/>
    <p:sldId id="282" r:id="rId5"/>
    <p:sldId id="28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021"/>
    <a:srgbClr val="009FE3"/>
    <a:srgbClr val="1EA27D"/>
    <a:srgbClr val="EBFBF6"/>
    <a:srgbClr val="0091DA"/>
    <a:srgbClr val="00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 varScale="1">
        <p:scale>
          <a:sx n="105" d="100"/>
          <a:sy n="105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phine Chevalier" userId="49fa38622a5fa8a9" providerId="LiveId" clId="{0F3D0245-961A-43E5-989E-D8377D29EC48}"/>
    <pc:docChg chg="undo custSel addSld delSld modSld addMainMaster delMainMaster modMainMaster">
      <pc:chgData name="Delphine Chevalier" userId="49fa38622a5fa8a9" providerId="LiveId" clId="{0F3D0245-961A-43E5-989E-D8377D29EC48}" dt="2021-01-12T08:47:13.494" v="1768" actId="27636"/>
      <pc:docMkLst>
        <pc:docMk/>
      </pc:docMkLst>
      <pc:sldChg chg="addSp modSp mod chgLayout">
        <pc:chgData name="Delphine Chevalier" userId="49fa38622a5fa8a9" providerId="LiveId" clId="{0F3D0245-961A-43E5-989E-D8377D29EC48}" dt="2021-01-11T11:08:46.106" v="1402" actId="6264"/>
        <pc:sldMkLst>
          <pc:docMk/>
          <pc:sldMk cId="124880538" sldId="268"/>
        </pc:sldMkLst>
        <pc:spChg chg="add mod">
          <ac:chgData name="Delphine Chevalier" userId="49fa38622a5fa8a9" providerId="LiveId" clId="{0F3D0245-961A-43E5-989E-D8377D29EC48}" dt="2021-01-11T11:08:46.106" v="1402" actId="6264"/>
          <ac:spMkLst>
            <pc:docMk/>
            <pc:sldMk cId="124880538" sldId="268"/>
            <ac:spMk id="2" creationId="{2D6F9F25-C23B-4B80-A912-FDB0F0C0C3E6}"/>
          </ac:spMkLst>
        </pc:spChg>
      </pc:sldChg>
      <pc:sldChg chg="addSp delSp modSp del mod modClrScheme chgLayout">
        <pc:chgData name="Delphine Chevalier" userId="49fa38622a5fa8a9" providerId="LiveId" clId="{0F3D0245-961A-43E5-989E-D8377D29EC48}" dt="2021-01-11T10:54:55.011" v="1126" actId="2696"/>
        <pc:sldMkLst>
          <pc:docMk/>
          <pc:sldMk cId="442415401" sldId="277"/>
        </pc:sldMkLst>
        <pc:spChg chg="del mod">
          <ac:chgData name="Delphine Chevalier" userId="49fa38622a5fa8a9" providerId="LiveId" clId="{0F3D0245-961A-43E5-989E-D8377D29EC48}" dt="2021-01-11T10:54:10.024" v="1100" actId="700"/>
          <ac:spMkLst>
            <pc:docMk/>
            <pc:sldMk cId="442415401" sldId="277"/>
            <ac:spMk id="2" creationId="{9C7CE5E2-2798-4FBD-A28B-CAFF0B8ADC35}"/>
          </ac:spMkLst>
        </pc:spChg>
        <pc:spChg chg="mod ord">
          <ac:chgData name="Delphine Chevalier" userId="49fa38622a5fa8a9" providerId="LiveId" clId="{0F3D0245-961A-43E5-989E-D8377D29EC48}" dt="2021-01-11T10:54:49.174" v="1125" actId="20577"/>
          <ac:spMkLst>
            <pc:docMk/>
            <pc:sldMk cId="442415401" sldId="277"/>
            <ac:spMk id="3" creationId="{525E9CFD-141D-4C49-990E-BA3DB25B149D}"/>
          </ac:spMkLst>
        </pc:spChg>
        <pc:spChg chg="del">
          <ac:chgData name="Delphine Chevalier" userId="49fa38622a5fa8a9" providerId="LiveId" clId="{0F3D0245-961A-43E5-989E-D8377D29EC48}" dt="2021-01-11T10:54:10.024" v="1100" actId="700"/>
          <ac:spMkLst>
            <pc:docMk/>
            <pc:sldMk cId="442415401" sldId="277"/>
            <ac:spMk id="4" creationId="{D30873E9-BA1E-4AEB-B62F-B687E2A17A14}"/>
          </ac:spMkLst>
        </pc:spChg>
        <pc:spChg chg="add del mod ord">
          <ac:chgData name="Delphine Chevalier" userId="49fa38622a5fa8a9" providerId="LiveId" clId="{0F3D0245-961A-43E5-989E-D8377D29EC48}" dt="2021-01-11T10:54:19.140" v="1102" actId="6264"/>
          <ac:spMkLst>
            <pc:docMk/>
            <pc:sldMk cId="442415401" sldId="277"/>
            <ac:spMk id="5" creationId="{EDE7FA2E-224D-45D6-9095-552AEFA4E588}"/>
          </ac:spMkLst>
        </pc:spChg>
        <pc:spChg chg="add del mod ord">
          <ac:chgData name="Delphine Chevalier" userId="49fa38622a5fa8a9" providerId="LiveId" clId="{0F3D0245-961A-43E5-989E-D8377D29EC48}" dt="2021-01-11T10:54:19.140" v="1102" actId="6264"/>
          <ac:spMkLst>
            <pc:docMk/>
            <pc:sldMk cId="442415401" sldId="277"/>
            <ac:spMk id="6" creationId="{0D1DDA88-7A2D-4BAB-A3F4-2C91BC33EF72}"/>
          </ac:spMkLst>
        </pc:spChg>
        <pc:spChg chg="add del mod">
          <ac:chgData name="Delphine Chevalier" userId="49fa38622a5fa8a9" providerId="LiveId" clId="{0F3D0245-961A-43E5-989E-D8377D29EC48}" dt="2021-01-11T10:54:19.140" v="1102" actId="6264"/>
          <ac:spMkLst>
            <pc:docMk/>
            <pc:sldMk cId="442415401" sldId="277"/>
            <ac:spMk id="7" creationId="{1DF224E8-423F-4211-8F03-22C69BC06E1F}"/>
          </ac:spMkLst>
        </pc:spChg>
        <pc:spChg chg="add del mod ord">
          <ac:chgData name="Delphine Chevalier" userId="49fa38622a5fa8a9" providerId="LiveId" clId="{0F3D0245-961A-43E5-989E-D8377D29EC48}" dt="2021-01-11T10:54:23.648" v="1104" actId="700"/>
          <ac:spMkLst>
            <pc:docMk/>
            <pc:sldMk cId="442415401" sldId="277"/>
            <ac:spMk id="8" creationId="{85D65816-F16B-4996-A5E5-2725859C1B72}"/>
          </ac:spMkLst>
        </pc:spChg>
        <pc:spChg chg="add del mod ord">
          <ac:chgData name="Delphine Chevalier" userId="49fa38622a5fa8a9" providerId="LiveId" clId="{0F3D0245-961A-43E5-989E-D8377D29EC48}" dt="2021-01-11T10:54:23.648" v="1104" actId="700"/>
          <ac:spMkLst>
            <pc:docMk/>
            <pc:sldMk cId="442415401" sldId="277"/>
            <ac:spMk id="9" creationId="{772B1313-2F06-4B5E-98FB-41D67180884F}"/>
          </ac:spMkLst>
        </pc:spChg>
        <pc:spChg chg="add del mod ord">
          <ac:chgData name="Delphine Chevalier" userId="49fa38622a5fa8a9" providerId="LiveId" clId="{0F3D0245-961A-43E5-989E-D8377D29EC48}" dt="2021-01-11T10:54:28.007" v="1106" actId="700"/>
          <ac:spMkLst>
            <pc:docMk/>
            <pc:sldMk cId="442415401" sldId="277"/>
            <ac:spMk id="10" creationId="{7EBF05FB-2FD2-4FD6-BA0D-8E82ABBF5EFE}"/>
          </ac:spMkLst>
        </pc:spChg>
        <pc:spChg chg="add del mod ord">
          <ac:chgData name="Delphine Chevalier" userId="49fa38622a5fa8a9" providerId="LiveId" clId="{0F3D0245-961A-43E5-989E-D8377D29EC48}" dt="2021-01-11T10:54:28.007" v="1106" actId="700"/>
          <ac:spMkLst>
            <pc:docMk/>
            <pc:sldMk cId="442415401" sldId="277"/>
            <ac:spMk id="11" creationId="{B672FDCC-6F62-4243-93CB-4DE8659B5B89}"/>
          </ac:spMkLst>
        </pc:spChg>
        <pc:spChg chg="add del mod ord">
          <ac:chgData name="Delphine Chevalier" userId="49fa38622a5fa8a9" providerId="LiveId" clId="{0F3D0245-961A-43E5-989E-D8377D29EC48}" dt="2021-01-11T10:54:36.666" v="1108" actId="700"/>
          <ac:spMkLst>
            <pc:docMk/>
            <pc:sldMk cId="442415401" sldId="277"/>
            <ac:spMk id="12" creationId="{BFEA4282-00FD-4AD4-9D8A-E6F1995ADC98}"/>
          </ac:spMkLst>
        </pc:spChg>
        <pc:spChg chg="add mod ord">
          <ac:chgData name="Delphine Chevalier" userId="49fa38622a5fa8a9" providerId="LiveId" clId="{0F3D0245-961A-43E5-989E-D8377D29EC48}" dt="2021-01-11T10:54:36.686" v="1109" actId="27636"/>
          <ac:spMkLst>
            <pc:docMk/>
            <pc:sldMk cId="442415401" sldId="277"/>
            <ac:spMk id="13" creationId="{D59E6D49-BD0A-4AD6-BE6B-06D126E31379}"/>
          </ac:spMkLst>
        </pc:spChg>
        <pc:spChg chg="add mod ord">
          <ac:chgData name="Delphine Chevalier" userId="49fa38622a5fa8a9" providerId="LiveId" clId="{0F3D0245-961A-43E5-989E-D8377D29EC48}" dt="2021-01-11T10:54:36.666" v="1108" actId="700"/>
          <ac:spMkLst>
            <pc:docMk/>
            <pc:sldMk cId="442415401" sldId="277"/>
            <ac:spMk id="14" creationId="{E84AD2C6-8909-43DC-8B58-5C0E360B3B9E}"/>
          </ac:spMkLst>
        </pc:spChg>
      </pc:sldChg>
      <pc:sldChg chg="addSp delSp modSp del mod modClrScheme chgLayout">
        <pc:chgData name="Delphine Chevalier" userId="49fa38622a5fa8a9" providerId="LiveId" clId="{0F3D0245-961A-43E5-989E-D8377D29EC48}" dt="2021-01-11T11:01:21.912" v="1200" actId="2696"/>
        <pc:sldMkLst>
          <pc:docMk/>
          <pc:sldMk cId="826576981" sldId="278"/>
        </pc:sldMkLst>
        <pc:spChg chg="del mod">
          <ac:chgData name="Delphine Chevalier" userId="49fa38622a5fa8a9" providerId="LiveId" clId="{0F3D0245-961A-43E5-989E-D8377D29EC48}" dt="2021-01-11T11:01:00.118" v="1193" actId="6264"/>
          <ac:spMkLst>
            <pc:docMk/>
            <pc:sldMk cId="826576981" sldId="278"/>
            <ac:spMk id="2" creationId="{4B7EAD0C-1C9B-4820-8BBE-EE7D5734C306}"/>
          </ac:spMkLst>
        </pc:spChg>
        <pc:spChg chg="mod ord">
          <ac:chgData name="Delphine Chevalier" userId="49fa38622a5fa8a9" providerId="LiveId" clId="{0F3D0245-961A-43E5-989E-D8377D29EC48}" dt="2021-01-11T11:01:13.507" v="1198" actId="27636"/>
          <ac:spMkLst>
            <pc:docMk/>
            <pc:sldMk cId="826576981" sldId="278"/>
            <ac:spMk id="3" creationId="{97209105-EBA6-42B8-931D-54CB55376D71}"/>
          </ac:spMkLst>
        </pc:spChg>
        <pc:spChg chg="add del mod">
          <ac:chgData name="Delphine Chevalier" userId="49fa38622a5fa8a9" providerId="LiveId" clId="{0F3D0245-961A-43E5-989E-D8377D29EC48}" dt="2021-01-11T11:01:00.118" v="1193" actId="6264"/>
          <ac:spMkLst>
            <pc:docMk/>
            <pc:sldMk cId="826576981" sldId="278"/>
            <ac:spMk id="4" creationId="{0AC49F7F-B8C3-43C6-BCE7-5855806D4DB2}"/>
          </ac:spMkLst>
        </pc:spChg>
        <pc:spChg chg="add del mod ord">
          <ac:chgData name="Delphine Chevalier" userId="49fa38622a5fa8a9" providerId="LiveId" clId="{0F3D0245-961A-43E5-989E-D8377D29EC48}" dt="2021-01-11T11:01:07.880" v="1195" actId="700"/>
          <ac:spMkLst>
            <pc:docMk/>
            <pc:sldMk cId="826576981" sldId="278"/>
            <ac:spMk id="5" creationId="{00545FBF-895A-405F-8DD4-8E30509CA46B}"/>
          </ac:spMkLst>
        </pc:spChg>
        <pc:spChg chg="add del mod ord">
          <ac:chgData name="Delphine Chevalier" userId="49fa38622a5fa8a9" providerId="LiveId" clId="{0F3D0245-961A-43E5-989E-D8377D29EC48}" dt="2021-01-11T11:01:13.475" v="1197" actId="700"/>
          <ac:spMkLst>
            <pc:docMk/>
            <pc:sldMk cId="826576981" sldId="278"/>
            <ac:spMk id="6" creationId="{38950543-7BC7-4054-845E-972E860F0DD4}"/>
          </ac:spMkLst>
        </pc:spChg>
        <pc:spChg chg="add mod ord">
          <ac:chgData name="Delphine Chevalier" userId="49fa38622a5fa8a9" providerId="LiveId" clId="{0F3D0245-961A-43E5-989E-D8377D29EC48}" dt="2021-01-11T11:01:13.507" v="1199" actId="27636"/>
          <ac:spMkLst>
            <pc:docMk/>
            <pc:sldMk cId="826576981" sldId="278"/>
            <ac:spMk id="7" creationId="{E0425F8F-16A8-4229-8E5F-1D2DFC9A52B4}"/>
          </ac:spMkLst>
        </pc:spChg>
      </pc:sldChg>
      <pc:sldChg chg="addSp delSp modSp mod chgLayout">
        <pc:chgData name="Delphine Chevalier" userId="49fa38622a5fa8a9" providerId="LiveId" clId="{0F3D0245-961A-43E5-989E-D8377D29EC48}" dt="2021-01-11T10:53:48.008" v="1095" actId="700"/>
        <pc:sldMkLst>
          <pc:docMk/>
          <pc:sldMk cId="1627283818" sldId="279"/>
        </pc:sldMkLst>
        <pc:spChg chg="del mod">
          <ac:chgData name="Delphine Chevalier" userId="49fa38622a5fa8a9" providerId="LiveId" clId="{0F3D0245-961A-43E5-989E-D8377D29EC48}" dt="2021-01-11T10:53:48.008" v="1095" actId="700"/>
          <ac:spMkLst>
            <pc:docMk/>
            <pc:sldMk cId="1627283818" sldId="279"/>
            <ac:spMk id="2" creationId="{2CC67A64-AAD4-4245-9F19-2F8E4EC8E42F}"/>
          </ac:spMkLst>
        </pc:spChg>
        <pc:spChg chg="add mod ord">
          <ac:chgData name="Delphine Chevalier" userId="49fa38622a5fa8a9" providerId="LiveId" clId="{0F3D0245-961A-43E5-989E-D8377D29EC48}" dt="2021-01-11T10:53:48.008" v="1095" actId="700"/>
          <ac:spMkLst>
            <pc:docMk/>
            <pc:sldMk cId="1627283818" sldId="279"/>
            <ac:spMk id="3" creationId="{401D9A0B-2CCC-44F3-9DEA-D989E86997C0}"/>
          </ac:spMkLst>
        </pc:spChg>
      </pc:sldChg>
      <pc:sldChg chg="addSp delSp modSp mod chgLayout">
        <pc:chgData name="Delphine Chevalier" userId="49fa38622a5fa8a9" providerId="LiveId" clId="{0F3D0245-961A-43E5-989E-D8377D29EC48}" dt="2021-01-12T08:46:50.342" v="1762" actId="20577"/>
        <pc:sldMkLst>
          <pc:docMk/>
          <pc:sldMk cId="1963414481" sldId="280"/>
        </pc:sldMkLst>
        <pc:spChg chg="del">
          <ac:chgData name="Delphine Chevalier" userId="49fa38622a5fa8a9" providerId="LiveId" clId="{0F3D0245-961A-43E5-989E-D8377D29EC48}" dt="2021-01-12T08:44:20.717" v="1715" actId="6264"/>
          <ac:spMkLst>
            <pc:docMk/>
            <pc:sldMk cId="1963414481" sldId="280"/>
            <ac:spMk id="2" creationId="{50AFD848-2E31-4EB8-B763-6FE67974920B}"/>
          </ac:spMkLst>
        </pc:spChg>
        <pc:spChg chg="add mod ord">
          <ac:chgData name="Delphine Chevalier" userId="49fa38622a5fa8a9" providerId="LiveId" clId="{0F3D0245-961A-43E5-989E-D8377D29EC48}" dt="2021-01-12T08:44:20.717" v="1715" actId="6264"/>
          <ac:spMkLst>
            <pc:docMk/>
            <pc:sldMk cId="1963414481" sldId="280"/>
            <ac:spMk id="3" creationId="{0DE9690D-C8E0-400D-ABD5-611AAE420117}"/>
          </ac:spMkLst>
        </pc:spChg>
        <pc:spChg chg="add mod ord">
          <ac:chgData name="Delphine Chevalier" userId="49fa38622a5fa8a9" providerId="LiveId" clId="{0F3D0245-961A-43E5-989E-D8377D29EC48}" dt="2021-01-12T08:46:50.342" v="1762" actId="20577"/>
          <ac:spMkLst>
            <pc:docMk/>
            <pc:sldMk cId="1963414481" sldId="280"/>
            <ac:spMk id="4" creationId="{24B18AFC-4D0E-4DEB-B9A0-7501AD612A8E}"/>
          </ac:spMkLst>
        </pc:spChg>
      </pc:sldChg>
      <pc:sldChg chg="addSp delSp modSp new mod modClrScheme chgLayout">
        <pc:chgData name="Delphine Chevalier" userId="49fa38622a5fa8a9" providerId="LiveId" clId="{0F3D0245-961A-43E5-989E-D8377D29EC48}" dt="2021-01-12T08:47:13.494" v="1768" actId="27636"/>
        <pc:sldMkLst>
          <pc:docMk/>
          <pc:sldMk cId="894645037" sldId="281"/>
        </pc:sldMkLst>
        <pc:spChg chg="del">
          <ac:chgData name="Delphine Chevalier" userId="49fa38622a5fa8a9" providerId="LiveId" clId="{0F3D0245-961A-43E5-989E-D8377D29EC48}" dt="2021-01-11T10:55:01.132" v="1128" actId="6264"/>
          <ac:spMkLst>
            <pc:docMk/>
            <pc:sldMk cId="894645037" sldId="281"/>
            <ac:spMk id="2" creationId="{9D24A8D6-7462-4CBE-957B-8B4C0C9CD930}"/>
          </ac:spMkLst>
        </pc:spChg>
        <pc:spChg chg="add del mod">
          <ac:chgData name="Delphine Chevalier" userId="49fa38622a5fa8a9" providerId="LiveId" clId="{0F3D0245-961A-43E5-989E-D8377D29EC48}" dt="2021-01-12T08:44:16.517" v="1713" actId="6264"/>
          <ac:spMkLst>
            <pc:docMk/>
            <pc:sldMk cId="894645037" sldId="281"/>
            <ac:spMk id="2" creationId="{BCE74017-3190-4669-BB38-74A53170A255}"/>
          </ac:spMkLst>
        </pc:spChg>
        <pc:spChg chg="del">
          <ac:chgData name="Delphine Chevalier" userId="49fa38622a5fa8a9" providerId="LiveId" clId="{0F3D0245-961A-43E5-989E-D8377D29EC48}" dt="2021-01-11T10:55:01.132" v="1128" actId="6264"/>
          <ac:spMkLst>
            <pc:docMk/>
            <pc:sldMk cId="894645037" sldId="281"/>
            <ac:spMk id="3" creationId="{F62A2952-DB91-42B1-A11B-F92E2645CFDF}"/>
          </ac:spMkLst>
        </pc:spChg>
        <pc:spChg chg="add del mod ord">
          <ac:chgData name="Delphine Chevalier" userId="49fa38622a5fa8a9" providerId="LiveId" clId="{0F3D0245-961A-43E5-989E-D8377D29EC48}" dt="2021-01-12T08:47:13.490" v="1767" actId="6264"/>
          <ac:spMkLst>
            <pc:docMk/>
            <pc:sldMk cId="894645037" sldId="281"/>
            <ac:spMk id="3" creationId="{FF9E5CFD-EC2A-486A-B08C-D07C7ADB283C}"/>
          </ac:spMkLst>
        </pc:spChg>
        <pc:spChg chg="mod ord">
          <ac:chgData name="Delphine Chevalier" userId="49fa38622a5fa8a9" providerId="LiveId" clId="{0F3D0245-961A-43E5-989E-D8377D29EC48}" dt="2021-01-12T08:47:13.490" v="1767" actId="6264"/>
          <ac:spMkLst>
            <pc:docMk/>
            <pc:sldMk cId="894645037" sldId="281"/>
            <ac:spMk id="4" creationId="{246D09C7-FCCB-4326-B902-81FC3AD813F3}"/>
          </ac:spMkLst>
        </pc:spChg>
        <pc:spChg chg="add del mod">
          <ac:chgData name="Delphine Chevalier" userId="49fa38622a5fa8a9" providerId="LiveId" clId="{0F3D0245-961A-43E5-989E-D8377D29EC48}" dt="2021-01-11T10:55:01.132" v="1128" actId="6264"/>
          <ac:spMkLst>
            <pc:docMk/>
            <pc:sldMk cId="894645037" sldId="281"/>
            <ac:spMk id="5" creationId="{39DAC724-6EA5-423E-8E60-08AFB5DD71A2}"/>
          </ac:spMkLst>
        </pc:spChg>
        <pc:spChg chg="add del mod ord">
          <ac:chgData name="Delphine Chevalier" userId="49fa38622a5fa8a9" providerId="LiveId" clId="{0F3D0245-961A-43E5-989E-D8377D29EC48}" dt="2021-01-12T08:47:13.490" v="1767" actId="6264"/>
          <ac:spMkLst>
            <pc:docMk/>
            <pc:sldMk cId="894645037" sldId="281"/>
            <ac:spMk id="5" creationId="{442D1C94-AE96-4FE2-A111-7FCE5ADFB057}"/>
          </ac:spMkLst>
        </pc:spChg>
        <pc:spChg chg="add del mod ord">
          <ac:chgData name="Delphine Chevalier" userId="49fa38622a5fa8a9" providerId="LiveId" clId="{0F3D0245-961A-43E5-989E-D8377D29EC48}" dt="2021-01-11T10:55:24.487" v="1169" actId="6264"/>
          <ac:spMkLst>
            <pc:docMk/>
            <pc:sldMk cId="894645037" sldId="281"/>
            <ac:spMk id="6" creationId="{68A8B476-01E3-44B5-9B59-EEB5899CD7F2}"/>
          </ac:spMkLst>
        </pc:spChg>
        <pc:spChg chg="add del mod ord">
          <ac:chgData name="Delphine Chevalier" userId="49fa38622a5fa8a9" providerId="LiveId" clId="{0F3D0245-961A-43E5-989E-D8377D29EC48}" dt="2021-01-12T08:47:13.490" v="1767" actId="6264"/>
          <ac:spMkLst>
            <pc:docMk/>
            <pc:sldMk cId="894645037" sldId="281"/>
            <ac:spMk id="6" creationId="{CCB3E938-46DF-42EB-A3F3-F52002A47DA8}"/>
          </ac:spMkLst>
        </pc:spChg>
        <pc:spChg chg="add del mod ord">
          <ac:chgData name="Delphine Chevalier" userId="49fa38622a5fa8a9" providerId="LiveId" clId="{0F3D0245-961A-43E5-989E-D8377D29EC48}" dt="2021-01-11T10:55:24.487" v="1169" actId="6264"/>
          <ac:spMkLst>
            <pc:docMk/>
            <pc:sldMk cId="894645037" sldId="281"/>
            <ac:spMk id="7" creationId="{687B9DDD-1332-4324-96F4-F1ACAEEA1BD0}"/>
          </ac:spMkLst>
        </pc:spChg>
        <pc:spChg chg="add del mod ord">
          <ac:chgData name="Delphine Chevalier" userId="49fa38622a5fa8a9" providerId="LiveId" clId="{0F3D0245-961A-43E5-989E-D8377D29EC48}" dt="2021-01-12T08:47:13.490" v="1767" actId="6264"/>
          <ac:spMkLst>
            <pc:docMk/>
            <pc:sldMk cId="894645037" sldId="281"/>
            <ac:spMk id="7" creationId="{6E79F845-9992-4CFA-B498-A9AD46954C54}"/>
          </ac:spMkLst>
        </pc:spChg>
        <pc:spChg chg="add del mod">
          <ac:chgData name="Delphine Chevalier" userId="49fa38622a5fa8a9" providerId="LiveId" clId="{0F3D0245-961A-43E5-989E-D8377D29EC48}" dt="2021-01-12T08:47:13.490" v="1767" actId="6264"/>
          <ac:spMkLst>
            <pc:docMk/>
            <pc:sldMk cId="894645037" sldId="281"/>
            <ac:spMk id="8" creationId="{2F65E9A0-AFB6-41C2-93B6-0531C3C8CBCC}"/>
          </ac:spMkLst>
        </pc:spChg>
        <pc:spChg chg="add del mod ord">
          <ac:chgData name="Delphine Chevalier" userId="49fa38622a5fa8a9" providerId="LiveId" clId="{0F3D0245-961A-43E5-989E-D8377D29EC48}" dt="2021-01-11T10:55:19.683" v="1168" actId="700"/>
          <ac:spMkLst>
            <pc:docMk/>
            <pc:sldMk cId="894645037" sldId="281"/>
            <ac:spMk id="8" creationId="{CDABC6E9-C548-411E-A398-50334E955D0D}"/>
          </ac:spMkLst>
        </pc:spChg>
        <pc:spChg chg="add mod ord">
          <ac:chgData name="Delphine Chevalier" userId="49fa38622a5fa8a9" providerId="LiveId" clId="{0F3D0245-961A-43E5-989E-D8377D29EC48}" dt="2021-01-12T08:47:13.494" v="1768" actId="27636"/>
          <ac:spMkLst>
            <pc:docMk/>
            <pc:sldMk cId="894645037" sldId="281"/>
            <ac:spMk id="9" creationId="{14FA96A6-B5FD-4694-BD1A-E4353B6F3E1C}"/>
          </ac:spMkLst>
        </pc:spChg>
        <pc:spChg chg="add del mod ord">
          <ac:chgData name="Delphine Chevalier" userId="49fa38622a5fa8a9" providerId="LiveId" clId="{0F3D0245-961A-43E5-989E-D8377D29EC48}" dt="2021-01-11T10:55:19.683" v="1168" actId="700"/>
          <ac:spMkLst>
            <pc:docMk/>
            <pc:sldMk cId="894645037" sldId="281"/>
            <ac:spMk id="9" creationId="{8DD44DA4-51F9-4733-99C4-6157CE51F7AE}"/>
          </ac:spMkLst>
        </pc:spChg>
        <pc:spChg chg="add del mod ord">
          <ac:chgData name="Delphine Chevalier" userId="49fa38622a5fa8a9" providerId="LiveId" clId="{0F3D0245-961A-43E5-989E-D8377D29EC48}" dt="2021-01-11T10:55:19.683" v="1168" actId="700"/>
          <ac:spMkLst>
            <pc:docMk/>
            <pc:sldMk cId="894645037" sldId="281"/>
            <ac:spMk id="10" creationId="{2E0E1771-5EE2-488C-9563-50D6183C068F}"/>
          </ac:spMkLst>
        </pc:spChg>
        <pc:spChg chg="add mod ord">
          <ac:chgData name="Delphine Chevalier" userId="49fa38622a5fa8a9" providerId="LiveId" clId="{0F3D0245-961A-43E5-989E-D8377D29EC48}" dt="2021-01-12T08:47:13.490" v="1767" actId="6264"/>
          <ac:spMkLst>
            <pc:docMk/>
            <pc:sldMk cId="894645037" sldId="281"/>
            <ac:spMk id="10" creationId="{A08D005C-A07A-474A-8E9B-B77F43BC8457}"/>
          </ac:spMkLst>
        </pc:spChg>
        <pc:spChg chg="add mod ord">
          <ac:chgData name="Delphine Chevalier" userId="49fa38622a5fa8a9" providerId="LiveId" clId="{0F3D0245-961A-43E5-989E-D8377D29EC48}" dt="2021-01-12T08:47:13.490" v="1767" actId="6264"/>
          <ac:spMkLst>
            <pc:docMk/>
            <pc:sldMk cId="894645037" sldId="281"/>
            <ac:spMk id="11" creationId="{B3ABA002-D771-42D7-9F89-0D336759B3E7}"/>
          </ac:spMkLst>
        </pc:spChg>
        <pc:spChg chg="add del mod">
          <ac:chgData name="Delphine Chevalier" userId="49fa38622a5fa8a9" providerId="LiveId" clId="{0F3D0245-961A-43E5-989E-D8377D29EC48}" dt="2021-01-11T10:55:24.487" v="1169" actId="6264"/>
          <ac:spMkLst>
            <pc:docMk/>
            <pc:sldMk cId="894645037" sldId="281"/>
            <ac:spMk id="11" creationId="{C1195419-914A-4630-BB74-8AC883E16E64}"/>
          </ac:spMkLst>
        </pc:spChg>
        <pc:spChg chg="add del mod ord">
          <ac:chgData name="Delphine Chevalier" userId="49fa38622a5fa8a9" providerId="LiveId" clId="{0F3D0245-961A-43E5-989E-D8377D29EC48}" dt="2021-01-11T10:55:28.696" v="1171" actId="700"/>
          <ac:spMkLst>
            <pc:docMk/>
            <pc:sldMk cId="894645037" sldId="281"/>
            <ac:spMk id="12" creationId="{43B74BC6-6F1B-4D36-8044-E6A21362E7CE}"/>
          </ac:spMkLst>
        </pc:spChg>
        <pc:spChg chg="add mod ord">
          <ac:chgData name="Delphine Chevalier" userId="49fa38622a5fa8a9" providerId="LiveId" clId="{0F3D0245-961A-43E5-989E-D8377D29EC48}" dt="2021-01-12T08:47:13.490" v="1767" actId="6264"/>
          <ac:spMkLst>
            <pc:docMk/>
            <pc:sldMk cId="894645037" sldId="281"/>
            <ac:spMk id="12" creationId="{AD8F5CC5-639A-40D1-AE94-392ED7C711FD}"/>
          </ac:spMkLst>
        </pc:spChg>
        <pc:spChg chg="add del mod ord">
          <ac:chgData name="Delphine Chevalier" userId="49fa38622a5fa8a9" providerId="LiveId" clId="{0F3D0245-961A-43E5-989E-D8377D29EC48}" dt="2021-01-11T10:55:28.696" v="1171" actId="700"/>
          <ac:spMkLst>
            <pc:docMk/>
            <pc:sldMk cId="894645037" sldId="281"/>
            <ac:spMk id="13" creationId="{9AFDB63C-8441-45F7-B070-772074FC9E55}"/>
          </ac:spMkLst>
        </pc:spChg>
        <pc:spChg chg="add del mod ord">
          <ac:chgData name="Delphine Chevalier" userId="49fa38622a5fa8a9" providerId="LiveId" clId="{0F3D0245-961A-43E5-989E-D8377D29EC48}" dt="2021-01-12T08:44:16.517" v="1713" actId="6264"/>
          <ac:spMkLst>
            <pc:docMk/>
            <pc:sldMk cId="894645037" sldId="281"/>
            <ac:spMk id="14" creationId="{13F0E1F3-76D6-4561-9EE8-A0815536C43D}"/>
          </ac:spMkLst>
        </pc:spChg>
        <pc:spChg chg="add del mod ord">
          <ac:chgData name="Delphine Chevalier" userId="49fa38622a5fa8a9" providerId="LiveId" clId="{0F3D0245-961A-43E5-989E-D8377D29EC48}" dt="2021-01-12T08:44:16.517" v="1713" actId="6264"/>
          <ac:spMkLst>
            <pc:docMk/>
            <pc:sldMk cId="894645037" sldId="281"/>
            <ac:spMk id="15" creationId="{18DB3A5D-D844-410A-A1FD-89B2C5F65447}"/>
          </ac:spMkLst>
        </pc:spChg>
        <pc:spChg chg="add del mod ord">
          <ac:chgData name="Delphine Chevalier" userId="49fa38622a5fa8a9" providerId="LiveId" clId="{0F3D0245-961A-43E5-989E-D8377D29EC48}" dt="2021-01-12T08:44:16.517" v="1713" actId="6264"/>
          <ac:spMkLst>
            <pc:docMk/>
            <pc:sldMk cId="894645037" sldId="281"/>
            <ac:spMk id="16" creationId="{22CCC1B3-304C-48DB-BE51-169C767C6E1B}"/>
          </ac:spMkLst>
        </pc:spChg>
      </pc:sldChg>
      <pc:sldChg chg="addSp delSp modSp add mod chgLayout">
        <pc:chgData name="Delphine Chevalier" userId="49fa38622a5fa8a9" providerId="LiveId" clId="{0F3D0245-961A-43E5-989E-D8377D29EC48}" dt="2021-01-12T08:45:59.517" v="1751" actId="20577"/>
        <pc:sldMkLst>
          <pc:docMk/>
          <pc:sldMk cId="2294230090" sldId="282"/>
        </pc:sldMkLst>
        <pc:spChg chg="del mod">
          <ac:chgData name="Delphine Chevalier" userId="49fa38622a5fa8a9" providerId="LiveId" clId="{0F3D0245-961A-43E5-989E-D8377D29EC48}" dt="2021-01-12T08:44:02.461" v="1711" actId="6264"/>
          <ac:spMkLst>
            <pc:docMk/>
            <pc:sldMk cId="2294230090" sldId="282"/>
            <ac:spMk id="2" creationId="{4B7EAD0C-1C9B-4820-8BBE-EE7D5734C306}"/>
          </ac:spMkLst>
        </pc:spChg>
        <pc:spChg chg="mod ord">
          <ac:chgData name="Delphine Chevalier" userId="49fa38622a5fa8a9" providerId="LiveId" clId="{0F3D0245-961A-43E5-989E-D8377D29EC48}" dt="2021-01-12T08:45:59.517" v="1751" actId="20577"/>
          <ac:spMkLst>
            <pc:docMk/>
            <pc:sldMk cId="2294230090" sldId="282"/>
            <ac:spMk id="3" creationId="{97209105-EBA6-42B8-931D-54CB55376D71}"/>
          </ac:spMkLst>
        </pc:spChg>
        <pc:spChg chg="add del mod">
          <ac:chgData name="Delphine Chevalier" userId="49fa38622a5fa8a9" providerId="LiveId" clId="{0F3D0245-961A-43E5-989E-D8377D29EC48}" dt="2021-01-12T08:44:02.461" v="1711" actId="6264"/>
          <ac:spMkLst>
            <pc:docMk/>
            <pc:sldMk cId="2294230090" sldId="282"/>
            <ac:spMk id="4" creationId="{9C316933-872E-4A08-86F4-6F1A2F82F97C}"/>
          </ac:spMkLst>
        </pc:spChg>
        <pc:spChg chg="add mod ord">
          <ac:chgData name="Delphine Chevalier" userId="49fa38622a5fa8a9" providerId="LiveId" clId="{0F3D0245-961A-43E5-989E-D8377D29EC48}" dt="2021-01-12T08:44:02.465" v="1712" actId="27636"/>
          <ac:spMkLst>
            <pc:docMk/>
            <pc:sldMk cId="2294230090" sldId="282"/>
            <ac:spMk id="5" creationId="{7881468C-F0E5-482E-BC02-40742727F59F}"/>
          </ac:spMkLst>
        </pc:spChg>
        <pc:spChg chg="add mod ord">
          <ac:chgData name="Delphine Chevalier" userId="49fa38622a5fa8a9" providerId="LiveId" clId="{0F3D0245-961A-43E5-989E-D8377D29EC48}" dt="2021-01-12T08:44:02.461" v="1711" actId="6264"/>
          <ac:spMkLst>
            <pc:docMk/>
            <pc:sldMk cId="2294230090" sldId="282"/>
            <ac:spMk id="6" creationId="{47AA68A8-DBB6-48C2-95EC-E29F627E60EB}"/>
          </ac:spMkLst>
        </pc:spChg>
      </pc:sldChg>
      <pc:sldMasterChg chg="modSp mod setBg addSldLayout delSldLayout modSldLayout sldLayoutOrd">
        <pc:chgData name="Delphine Chevalier" userId="49fa38622a5fa8a9" providerId="LiveId" clId="{0F3D0245-961A-43E5-989E-D8377D29EC48}" dt="2021-01-12T08:46:54.065" v="1766"/>
        <pc:sldMasterMkLst>
          <pc:docMk/>
          <pc:sldMasterMk cId="3014686758" sldId="2147483648"/>
        </pc:sldMasterMkLst>
        <pc:spChg chg="mod">
          <ac:chgData name="Delphine Chevalier" userId="49fa38622a5fa8a9" providerId="LiveId" clId="{0F3D0245-961A-43E5-989E-D8377D29EC48}" dt="2021-01-12T08:32:56.953" v="1422" actId="1037"/>
          <ac:spMkLst>
            <pc:docMk/>
            <pc:sldMasterMk cId="3014686758" sldId="2147483648"/>
            <ac:spMk id="2" creationId="{00000000-0000-0000-0000-000000000000}"/>
          </ac:spMkLst>
        </pc:spChg>
        <pc:sldLayoutChg chg="addSp delSp modSp mod setBg">
          <pc:chgData name="Delphine Chevalier" userId="49fa38622a5fa8a9" providerId="LiveId" clId="{0F3D0245-961A-43E5-989E-D8377D29EC48}" dt="2021-01-11T11:08:32.524" v="1401"/>
          <pc:sldLayoutMkLst>
            <pc:docMk/>
            <pc:sldMasterMk cId="3014686758" sldId="2147483648"/>
            <pc:sldLayoutMk cId="2081959249" sldId="2147483662"/>
          </pc:sldLayoutMkLst>
          <pc:spChg chg="add del mod">
            <ac:chgData name="Delphine Chevalier" userId="49fa38622a5fa8a9" providerId="LiveId" clId="{0F3D0245-961A-43E5-989E-D8377D29EC48}" dt="2021-01-11T08:57:11.766" v="16" actId="478"/>
            <ac:spMkLst>
              <pc:docMk/>
              <pc:sldMasterMk cId="3014686758" sldId="2147483648"/>
              <pc:sldLayoutMk cId="2081959249" sldId="2147483662"/>
              <ac:spMk id="10" creationId="{B6422CC7-312F-4D26-AAB0-0496330BD2CA}"/>
            </ac:spMkLst>
          </pc:spChg>
          <pc:spChg chg="add del mod">
            <ac:chgData name="Delphine Chevalier" userId="49fa38622a5fa8a9" providerId="LiveId" clId="{0F3D0245-961A-43E5-989E-D8377D29EC48}" dt="2021-01-11T11:08:31.666" v="1400" actId="21"/>
            <ac:spMkLst>
              <pc:docMk/>
              <pc:sldMasterMk cId="3014686758" sldId="2147483648"/>
              <pc:sldLayoutMk cId="2081959249" sldId="2147483662"/>
              <ac:spMk id="11" creationId="{0FC302F7-164C-4D3E-867A-4A9A7E897EB2}"/>
            </ac:spMkLst>
          </pc:spChg>
          <pc:spChg chg="add mod">
            <ac:chgData name="Delphine Chevalier" userId="49fa38622a5fa8a9" providerId="LiveId" clId="{0F3D0245-961A-43E5-989E-D8377D29EC48}" dt="2021-01-11T11:08:32.524" v="1401"/>
            <ac:spMkLst>
              <pc:docMk/>
              <pc:sldMasterMk cId="3014686758" sldId="2147483648"/>
              <pc:sldLayoutMk cId="2081959249" sldId="2147483662"/>
              <ac:spMk id="12" creationId="{2A234554-EC89-4DCB-B623-5A64105F8C19}"/>
            </ac:spMkLst>
          </pc:spChg>
          <pc:picChg chg="del">
            <ac:chgData name="Delphine Chevalier" userId="49fa38622a5fa8a9" providerId="LiveId" clId="{0F3D0245-961A-43E5-989E-D8377D29EC48}" dt="2021-01-11T08:48:00.868" v="4" actId="478"/>
            <ac:picMkLst>
              <pc:docMk/>
              <pc:sldMasterMk cId="3014686758" sldId="2147483648"/>
              <pc:sldLayoutMk cId="2081959249" sldId="2147483662"/>
              <ac:picMk id="4" creationId="{3266F2AD-7D9F-4CFA-8DDF-6A46DB85AA0E}"/>
            </ac:picMkLst>
          </pc:picChg>
          <pc:picChg chg="add mod">
            <ac:chgData name="Delphine Chevalier" userId="49fa38622a5fa8a9" providerId="LiveId" clId="{0F3D0245-961A-43E5-989E-D8377D29EC48}" dt="2021-01-11T08:48:32.335" v="7" actId="14100"/>
            <ac:picMkLst>
              <pc:docMk/>
              <pc:sldMasterMk cId="3014686758" sldId="2147483648"/>
              <pc:sldLayoutMk cId="2081959249" sldId="2147483662"/>
              <ac:picMk id="6" creationId="{B8449139-2976-4343-8B9B-8741C5B85C57}"/>
            </ac:picMkLst>
          </pc:picChg>
          <pc:picChg chg="del">
            <ac:chgData name="Delphine Chevalier" userId="49fa38622a5fa8a9" providerId="LiveId" clId="{0F3D0245-961A-43E5-989E-D8377D29EC48}" dt="2021-01-11T08:47:58.680" v="3" actId="478"/>
            <ac:picMkLst>
              <pc:docMk/>
              <pc:sldMasterMk cId="3014686758" sldId="2147483648"/>
              <pc:sldLayoutMk cId="2081959249" sldId="2147483662"/>
              <ac:picMk id="8" creationId="{ED0138CE-F9F7-41E5-B84B-033C3966B4F5}"/>
            </ac:picMkLst>
          </pc:picChg>
          <pc:picChg chg="add mod">
            <ac:chgData name="Delphine Chevalier" userId="49fa38622a5fa8a9" providerId="LiveId" clId="{0F3D0245-961A-43E5-989E-D8377D29EC48}" dt="2021-01-11T10:57:40.376" v="1177" actId="1035"/>
            <ac:picMkLst>
              <pc:docMk/>
              <pc:sldMasterMk cId="3014686758" sldId="2147483648"/>
              <pc:sldLayoutMk cId="2081959249" sldId="2147483662"/>
              <ac:picMk id="9" creationId="{1FB20BC9-A1AB-4335-BB68-E62B497E5E5B}"/>
            </ac:picMkLst>
          </pc:picChg>
          <pc:inkChg chg="add">
            <ac:chgData name="Delphine Chevalier" userId="49fa38622a5fa8a9" providerId="LiveId" clId="{0F3D0245-961A-43E5-989E-D8377D29EC48}" dt="2021-01-11T08:47:17.579" v="0" actId="9405"/>
            <ac:inkMkLst>
              <pc:docMk/>
              <pc:sldMasterMk cId="3014686758" sldId="2147483648"/>
              <pc:sldLayoutMk cId="2081959249" sldId="2147483662"/>
              <ac:inkMk id="2" creationId="{05E7304C-48A7-48C1-B432-38C5374556A4}"/>
            </ac:inkMkLst>
          </pc:inkChg>
        </pc:sldLayoutChg>
        <pc:sldLayoutChg chg="addSp delSp modSp mod setBg">
          <pc:chgData name="Delphine Chevalier" userId="49fa38622a5fa8a9" providerId="LiveId" clId="{0F3D0245-961A-43E5-989E-D8377D29EC48}" dt="2021-01-12T08:43:29.153" v="1710" actId="20577"/>
          <pc:sldLayoutMkLst>
            <pc:docMk/>
            <pc:sldMasterMk cId="3014686758" sldId="2147483648"/>
            <pc:sldLayoutMk cId="2817345944" sldId="2147483664"/>
          </pc:sldLayoutMkLst>
          <pc:spChg chg="mod">
            <ac:chgData name="Delphine Chevalier" userId="49fa38622a5fa8a9" providerId="LiveId" clId="{0F3D0245-961A-43E5-989E-D8377D29EC48}" dt="2021-01-12T08:43:08.819" v="1668" actId="14100"/>
            <ac:spMkLst>
              <pc:docMk/>
              <pc:sldMasterMk cId="3014686758" sldId="2147483648"/>
              <pc:sldLayoutMk cId="2817345944" sldId="2147483664"/>
              <ac:spMk id="2" creationId="{00000000-0000-0000-0000-000000000000}"/>
            </ac:spMkLst>
          </pc:spChg>
          <pc:spChg chg="mod">
            <ac:chgData name="Delphine Chevalier" userId="49fa38622a5fa8a9" providerId="LiveId" clId="{0F3D0245-961A-43E5-989E-D8377D29EC48}" dt="2021-01-12T08:38:10.860" v="1573" actId="1076"/>
            <ac:spMkLst>
              <pc:docMk/>
              <pc:sldMasterMk cId="3014686758" sldId="2147483648"/>
              <pc:sldLayoutMk cId="2817345944" sldId="2147483664"/>
              <ac:spMk id="3" creationId="{00000000-0000-0000-0000-000000000000}"/>
            </ac:spMkLst>
          </pc:spChg>
          <pc:spChg chg="add del mod">
            <ac:chgData name="Delphine Chevalier" userId="49fa38622a5fa8a9" providerId="LiveId" clId="{0F3D0245-961A-43E5-989E-D8377D29EC48}" dt="2021-01-12T08:32:41.706" v="1418" actId="478"/>
            <ac:spMkLst>
              <pc:docMk/>
              <pc:sldMasterMk cId="3014686758" sldId="2147483648"/>
              <pc:sldLayoutMk cId="2817345944" sldId="2147483664"/>
              <ac:spMk id="4" creationId="{679A75D2-8FBA-4333-9C49-058180A963FB}"/>
            </ac:spMkLst>
          </pc:spChg>
          <pc:spChg chg="del">
            <ac:chgData name="Delphine Chevalier" userId="49fa38622a5fa8a9" providerId="LiveId" clId="{0F3D0245-961A-43E5-989E-D8377D29EC48}" dt="2021-01-11T09:12:38.294" v="60" actId="478"/>
            <ac:spMkLst>
              <pc:docMk/>
              <pc:sldMasterMk cId="3014686758" sldId="2147483648"/>
              <pc:sldLayoutMk cId="2817345944" sldId="2147483664"/>
              <ac:spMk id="10" creationId="{287FE89D-B789-463F-9CBE-33763BF454BF}"/>
            </ac:spMkLst>
          </pc:spChg>
          <pc:spChg chg="add mod">
            <ac:chgData name="Delphine Chevalier" userId="49fa38622a5fa8a9" providerId="LiveId" clId="{0F3D0245-961A-43E5-989E-D8377D29EC48}" dt="2021-01-12T08:43:29.153" v="1710" actId="20577"/>
            <ac:spMkLst>
              <pc:docMk/>
              <pc:sldMasterMk cId="3014686758" sldId="2147483648"/>
              <pc:sldLayoutMk cId="2817345944" sldId="2147483664"/>
              <ac:spMk id="12" creationId="{75859A63-8414-44EE-A77E-A5677EAFFF4B}"/>
            </ac:spMkLst>
          </pc:spChg>
          <pc:spChg chg="del">
            <ac:chgData name="Delphine Chevalier" userId="49fa38622a5fa8a9" providerId="LiveId" clId="{0F3D0245-961A-43E5-989E-D8377D29EC48}" dt="2021-01-11T09:17:14.465" v="169" actId="478"/>
            <ac:spMkLst>
              <pc:docMk/>
              <pc:sldMasterMk cId="3014686758" sldId="2147483648"/>
              <pc:sldLayoutMk cId="2817345944" sldId="2147483664"/>
              <ac:spMk id="12" creationId="{8B11D7EB-F3B3-4264-B50C-2070E6B94E08}"/>
            </ac:spMkLst>
          </pc:spChg>
          <pc:spChg chg="add del mod">
            <ac:chgData name="Delphine Chevalier" userId="49fa38622a5fa8a9" providerId="LiveId" clId="{0F3D0245-961A-43E5-989E-D8377D29EC48}" dt="2021-01-12T08:27:54.480" v="1413" actId="478"/>
            <ac:spMkLst>
              <pc:docMk/>
              <pc:sldMasterMk cId="3014686758" sldId="2147483648"/>
              <pc:sldLayoutMk cId="2817345944" sldId="2147483664"/>
              <ac:spMk id="12" creationId="{DD1BAF71-6F2B-4123-8CEC-B5AEA41E9AB8}"/>
            </ac:spMkLst>
          </pc:spChg>
          <pc:spChg chg="add del mod">
            <ac:chgData name="Delphine Chevalier" userId="49fa38622a5fa8a9" providerId="LiveId" clId="{0F3D0245-961A-43E5-989E-D8377D29EC48}" dt="2021-01-11T10:58:19.574" v="1181" actId="478"/>
            <ac:spMkLst>
              <pc:docMk/>
              <pc:sldMasterMk cId="3014686758" sldId="2147483648"/>
              <pc:sldLayoutMk cId="2817345944" sldId="2147483664"/>
              <ac:spMk id="13" creationId="{1DA38101-D655-4C95-8E87-0FFEF4432AEB}"/>
            </ac:spMkLst>
          </pc:spChg>
          <pc:spChg chg="add del mod">
            <ac:chgData name="Delphine Chevalier" userId="49fa38622a5fa8a9" providerId="LiveId" clId="{0F3D0245-961A-43E5-989E-D8377D29EC48}" dt="2021-01-12T08:32:48.880" v="1420" actId="478"/>
            <ac:spMkLst>
              <pc:docMk/>
              <pc:sldMasterMk cId="3014686758" sldId="2147483648"/>
              <pc:sldLayoutMk cId="2817345944" sldId="2147483664"/>
              <ac:spMk id="15" creationId="{461B166A-30A9-4181-B3EF-898199715D06}"/>
            </ac:spMkLst>
          </pc:spChg>
          <pc:spChg chg="add del mod">
            <ac:chgData name="Delphine Chevalier" userId="49fa38622a5fa8a9" providerId="LiveId" clId="{0F3D0245-961A-43E5-989E-D8377D29EC48}" dt="2021-01-12T08:25:47.664" v="1403" actId="478"/>
            <ac:spMkLst>
              <pc:docMk/>
              <pc:sldMasterMk cId="3014686758" sldId="2147483648"/>
              <pc:sldLayoutMk cId="2817345944" sldId="2147483664"/>
              <ac:spMk id="17" creationId="{E358D144-1861-46B9-9804-F5AB603A2428}"/>
            </ac:spMkLst>
          </pc:spChg>
          <pc:spChg chg="add del mod">
            <ac:chgData name="Delphine Chevalier" userId="49fa38622a5fa8a9" providerId="LiveId" clId="{0F3D0245-961A-43E5-989E-D8377D29EC48}" dt="2021-01-11T11:04:50.216" v="1382" actId="478"/>
            <ac:spMkLst>
              <pc:docMk/>
              <pc:sldMasterMk cId="3014686758" sldId="2147483648"/>
              <pc:sldLayoutMk cId="2817345944" sldId="2147483664"/>
              <ac:spMk id="18" creationId="{07E95139-EEA3-43AE-B555-502B50F3EC53}"/>
            </ac:spMkLst>
          </pc:spChg>
          <pc:spChg chg="add del mod">
            <ac:chgData name="Delphine Chevalier" userId="49fa38622a5fa8a9" providerId="LiveId" clId="{0F3D0245-961A-43E5-989E-D8377D29EC48}" dt="2021-01-12T08:34:25.761" v="1432" actId="478"/>
            <ac:spMkLst>
              <pc:docMk/>
              <pc:sldMasterMk cId="3014686758" sldId="2147483648"/>
              <pc:sldLayoutMk cId="2817345944" sldId="2147483664"/>
              <ac:spMk id="18" creationId="{BCB0E6BA-68EB-4FAA-A6AD-0D170F11FA04}"/>
            </ac:spMkLst>
          </pc:spChg>
          <pc:spChg chg="add mod">
            <ac:chgData name="Delphine Chevalier" userId="49fa38622a5fa8a9" providerId="LiveId" clId="{0F3D0245-961A-43E5-989E-D8377D29EC48}" dt="2021-01-11T11:05:41.435" v="1390" actId="1037"/>
            <ac:spMkLst>
              <pc:docMk/>
              <pc:sldMasterMk cId="3014686758" sldId="2147483648"/>
              <pc:sldLayoutMk cId="2817345944" sldId="2147483664"/>
              <ac:spMk id="19" creationId="{2825FAD5-65BB-4EBC-8191-0C5C330551F5}"/>
            </ac:spMkLst>
          </pc:spChg>
          <pc:spChg chg="add del mod">
            <ac:chgData name="Delphine Chevalier" userId="49fa38622a5fa8a9" providerId="LiveId" clId="{0F3D0245-961A-43E5-989E-D8377D29EC48}" dt="2021-01-12T08:37:50.491" v="1547" actId="478"/>
            <ac:spMkLst>
              <pc:docMk/>
              <pc:sldMasterMk cId="3014686758" sldId="2147483648"/>
              <pc:sldLayoutMk cId="2817345944" sldId="2147483664"/>
              <ac:spMk id="20" creationId="{BDE6F853-AD00-4858-9DF5-A885807B4B23}"/>
            </ac:spMkLst>
          </pc:spChg>
          <pc:spChg chg="add del mod">
            <ac:chgData name="Delphine Chevalier" userId="49fa38622a5fa8a9" providerId="LiveId" clId="{0F3D0245-961A-43E5-989E-D8377D29EC48}" dt="2021-01-12T08:38:00.944" v="1551" actId="478"/>
            <ac:spMkLst>
              <pc:docMk/>
              <pc:sldMasterMk cId="3014686758" sldId="2147483648"/>
              <pc:sldLayoutMk cId="2817345944" sldId="2147483664"/>
              <ac:spMk id="21" creationId="{DA026E39-C680-47E6-BF45-A36E75666691}"/>
            </ac:spMkLst>
          </pc:spChg>
          <pc:spChg chg="add del mod">
            <ac:chgData name="Delphine Chevalier" userId="49fa38622a5fa8a9" providerId="LiveId" clId="{0F3D0245-961A-43E5-989E-D8377D29EC48}" dt="2021-01-12T08:40:59.411" v="1582" actId="478"/>
            <ac:spMkLst>
              <pc:docMk/>
              <pc:sldMasterMk cId="3014686758" sldId="2147483648"/>
              <pc:sldLayoutMk cId="2817345944" sldId="2147483664"/>
              <ac:spMk id="22" creationId="{1DB9243F-F149-40E5-A6D2-15A006856793}"/>
            </ac:spMkLst>
          </pc:spChg>
          <pc:grpChg chg="mod">
            <ac:chgData name="Delphine Chevalier" userId="49fa38622a5fa8a9" providerId="LiveId" clId="{0F3D0245-961A-43E5-989E-D8377D29EC48}" dt="2021-01-11T09:49:54.619" v="220"/>
            <ac:grpSpMkLst>
              <pc:docMk/>
              <pc:sldMasterMk cId="3014686758" sldId="2147483648"/>
              <pc:sldLayoutMk cId="2817345944" sldId="2147483664"/>
              <ac:grpSpMk id="14" creationId="{323C402A-2677-4E4C-953F-DB0236AE936C}"/>
            </ac:grpSpMkLst>
          </pc:grpChg>
          <pc:picChg chg="add del mod">
            <ac:chgData name="Delphine Chevalier" userId="49fa38622a5fa8a9" providerId="LiveId" clId="{0F3D0245-961A-43E5-989E-D8377D29EC48}" dt="2021-01-11T09:18:26.846" v="211" actId="478"/>
            <ac:picMkLst>
              <pc:docMk/>
              <pc:sldMasterMk cId="3014686758" sldId="2147483648"/>
              <pc:sldLayoutMk cId="2817345944" sldId="2147483664"/>
              <ac:picMk id="5" creationId="{045FC48D-74E4-4FA0-8B50-39E2E7F10E31}"/>
            </ac:picMkLst>
          </pc:picChg>
          <pc:picChg chg="add mod">
            <ac:chgData name="Delphine Chevalier" userId="49fa38622a5fa8a9" providerId="LiveId" clId="{0F3D0245-961A-43E5-989E-D8377D29EC48}" dt="2021-01-12T08:37:46.490" v="1546" actId="1076"/>
            <ac:picMkLst>
              <pc:docMk/>
              <pc:sldMasterMk cId="3014686758" sldId="2147483648"/>
              <pc:sldLayoutMk cId="2817345944" sldId="2147483664"/>
              <ac:picMk id="9" creationId="{79799273-2C5D-49ED-8D06-A23EB0728BB2}"/>
            </ac:picMkLst>
          </pc:picChg>
          <pc:picChg chg="del">
            <ac:chgData name="Delphine Chevalier" userId="49fa38622a5fa8a9" providerId="LiveId" clId="{0F3D0245-961A-43E5-989E-D8377D29EC48}" dt="2021-01-11T09:12:40.393" v="61" actId="478"/>
            <ac:picMkLst>
              <pc:docMk/>
              <pc:sldMasterMk cId="3014686758" sldId="2147483648"/>
              <pc:sldLayoutMk cId="2817345944" sldId="2147483664"/>
              <ac:picMk id="11" creationId="{6E7BE7A3-509C-48A9-B648-3CA252D52DDC}"/>
            </ac:picMkLst>
          </pc:picChg>
          <pc:picChg chg="add mod ord modCrop">
            <ac:chgData name="Delphine Chevalier" userId="49fa38622a5fa8a9" providerId="LiveId" clId="{0F3D0245-961A-43E5-989E-D8377D29EC48}" dt="2021-01-11T11:03:43.919" v="1372" actId="167"/>
            <ac:picMkLst>
              <pc:docMk/>
              <pc:sldMasterMk cId="3014686758" sldId="2147483648"/>
              <pc:sldLayoutMk cId="2817345944" sldId="2147483664"/>
              <ac:picMk id="16" creationId="{F8357BC7-BFB5-47A8-B4E7-BA3B7E543843}"/>
            </ac:picMkLst>
          </pc:picChg>
          <pc:inkChg chg="add">
            <ac:chgData name="Delphine Chevalier" userId="49fa38622a5fa8a9" providerId="LiveId" clId="{0F3D0245-961A-43E5-989E-D8377D29EC48}" dt="2021-01-11T09:49:49.602" v="217" actId="9405"/>
            <ac:inkMkLst>
              <pc:docMk/>
              <pc:sldMasterMk cId="3014686758" sldId="2147483648"/>
              <pc:sldLayoutMk cId="2817345944" sldId="2147483664"/>
              <ac:inkMk id="6" creationId="{9665C7B7-DB65-4AB6-982F-C5DD97FF6ECE}"/>
            </ac:inkMkLst>
          </pc:inkChg>
          <pc:inkChg chg="add mod">
            <ac:chgData name="Delphine Chevalier" userId="49fa38622a5fa8a9" providerId="LiveId" clId="{0F3D0245-961A-43E5-989E-D8377D29EC48}" dt="2021-01-11T09:49:54.619" v="220"/>
            <ac:inkMkLst>
              <pc:docMk/>
              <pc:sldMasterMk cId="3014686758" sldId="2147483648"/>
              <pc:sldLayoutMk cId="2817345944" sldId="2147483664"/>
              <ac:inkMk id="7" creationId="{D1E9CC27-F53F-4626-BDE1-D874745F67CA}"/>
            </ac:inkMkLst>
          </pc:inkChg>
          <pc:inkChg chg="add mod">
            <ac:chgData name="Delphine Chevalier" userId="49fa38622a5fa8a9" providerId="LiveId" clId="{0F3D0245-961A-43E5-989E-D8377D29EC48}" dt="2021-01-11T09:49:54.619" v="220"/>
            <ac:inkMkLst>
              <pc:docMk/>
              <pc:sldMasterMk cId="3014686758" sldId="2147483648"/>
              <pc:sldLayoutMk cId="2817345944" sldId="2147483664"/>
              <ac:inkMk id="8" creationId="{A16DDBFF-3057-4EE4-B7C0-0D22038AB0B8}"/>
            </ac:inkMkLst>
          </pc:inkChg>
        </pc:sldLayoutChg>
        <pc:sldLayoutChg chg="addSp delSp modSp mod setBg">
          <pc:chgData name="Delphine Chevalier" userId="49fa38622a5fa8a9" providerId="LiveId" clId="{0F3D0245-961A-43E5-989E-D8377D29EC48}" dt="2021-01-12T08:46:54.065" v="1766"/>
          <pc:sldLayoutMkLst>
            <pc:docMk/>
            <pc:sldMasterMk cId="3014686758" sldId="2147483648"/>
            <pc:sldLayoutMk cId="1915124718" sldId="2147483667"/>
          </pc:sldLayoutMkLst>
          <pc:spChg chg="del">
            <ac:chgData name="Delphine Chevalier" userId="49fa38622a5fa8a9" providerId="LiveId" clId="{0F3D0245-961A-43E5-989E-D8377D29EC48}" dt="2021-01-11T10:05:28.512" v="248" actId="478"/>
            <ac:spMkLst>
              <pc:docMk/>
              <pc:sldMasterMk cId="3014686758" sldId="2147483648"/>
              <pc:sldLayoutMk cId="1915124718" sldId="2147483667"/>
              <ac:spMk id="2" creationId="{00000000-0000-0000-0000-000000000000}"/>
            </ac:spMkLst>
          </pc:spChg>
          <pc:spChg chg="add del mod">
            <ac:chgData name="Delphine Chevalier" userId="49fa38622a5fa8a9" providerId="LiveId" clId="{0F3D0245-961A-43E5-989E-D8377D29EC48}" dt="2021-01-12T08:46:52.181" v="1764"/>
            <ac:spMkLst>
              <pc:docMk/>
              <pc:sldMasterMk cId="3014686758" sldId="2147483648"/>
              <pc:sldLayoutMk cId="1915124718" sldId="2147483667"/>
              <ac:spMk id="10" creationId="{0158EC6C-27F8-44C0-B5F3-283B309963BC}"/>
            </ac:spMkLst>
          </pc:spChg>
          <pc:spChg chg="del">
            <ac:chgData name="Delphine Chevalier" userId="49fa38622a5fa8a9" providerId="LiveId" clId="{0F3D0245-961A-43E5-989E-D8377D29EC48}" dt="2021-01-11T10:05:22.582" v="245" actId="478"/>
            <ac:spMkLst>
              <pc:docMk/>
              <pc:sldMasterMk cId="3014686758" sldId="2147483648"/>
              <pc:sldLayoutMk cId="1915124718" sldId="2147483667"/>
              <ac:spMk id="10" creationId="{287FE89D-B789-463F-9CBE-33763BF454BF}"/>
            </ac:spMkLst>
          </pc:spChg>
          <pc:spChg chg="add del mod">
            <ac:chgData name="Delphine Chevalier" userId="49fa38622a5fa8a9" providerId="LiveId" clId="{0F3D0245-961A-43E5-989E-D8377D29EC48}" dt="2021-01-12T08:37:00.950" v="1542" actId="21"/>
            <ac:spMkLst>
              <pc:docMk/>
              <pc:sldMasterMk cId="3014686758" sldId="2147483648"/>
              <pc:sldLayoutMk cId="1915124718" sldId="2147483667"/>
              <ac:spMk id="10" creationId="{78600003-DFE5-4110-BC8D-08EB00CE79FB}"/>
            </ac:spMkLst>
          </pc:spChg>
          <pc:spChg chg="add del mod">
            <ac:chgData name="Delphine Chevalier" userId="49fa38622a5fa8a9" providerId="LiveId" clId="{0F3D0245-961A-43E5-989E-D8377D29EC48}" dt="2021-01-12T08:46:38.513" v="1754" actId="478"/>
            <ac:spMkLst>
              <pc:docMk/>
              <pc:sldMasterMk cId="3014686758" sldId="2147483648"/>
              <pc:sldLayoutMk cId="1915124718" sldId="2147483667"/>
              <ac:spMk id="11" creationId="{EE638C2E-7CA5-4E59-AE98-D2AC9A403466}"/>
            </ac:spMkLst>
          </pc:spChg>
          <pc:spChg chg="del">
            <ac:chgData name="Delphine Chevalier" userId="49fa38622a5fa8a9" providerId="LiveId" clId="{0F3D0245-961A-43E5-989E-D8377D29EC48}" dt="2021-01-11T10:05:26.291" v="247" actId="478"/>
            <ac:spMkLst>
              <pc:docMk/>
              <pc:sldMasterMk cId="3014686758" sldId="2147483648"/>
              <pc:sldLayoutMk cId="1915124718" sldId="2147483667"/>
              <ac:spMk id="12" creationId="{8B11D7EB-F3B3-4264-B50C-2070E6B94E08}"/>
            </ac:spMkLst>
          </pc:spChg>
          <pc:spChg chg="add mod">
            <ac:chgData name="Delphine Chevalier" userId="49fa38622a5fa8a9" providerId="LiveId" clId="{0F3D0245-961A-43E5-989E-D8377D29EC48}" dt="2021-01-12T08:46:54.065" v="1766"/>
            <ac:spMkLst>
              <pc:docMk/>
              <pc:sldMasterMk cId="3014686758" sldId="2147483648"/>
              <pc:sldLayoutMk cId="1915124718" sldId="2147483667"/>
              <ac:spMk id="12" creationId="{CF12AEC9-D9EB-44A2-BC01-056D913A8D95}"/>
            </ac:spMkLst>
          </pc:spChg>
          <pc:spChg chg="add del mod">
            <ac:chgData name="Delphine Chevalier" userId="49fa38622a5fa8a9" providerId="LiveId" clId="{0F3D0245-961A-43E5-989E-D8377D29EC48}" dt="2021-01-11T10:08:16.258" v="274" actId="478"/>
            <ac:spMkLst>
              <pc:docMk/>
              <pc:sldMasterMk cId="3014686758" sldId="2147483648"/>
              <pc:sldLayoutMk cId="1915124718" sldId="2147483667"/>
              <ac:spMk id="13" creationId="{A84402E4-37B4-4C5B-8748-0C98D77C7725}"/>
            </ac:spMkLst>
          </pc:spChg>
          <pc:spChg chg="del">
            <ac:chgData name="Delphine Chevalier" userId="49fa38622a5fa8a9" providerId="LiveId" clId="{0F3D0245-961A-43E5-989E-D8377D29EC48}" dt="2021-01-11T10:05:36.684" v="250" actId="478"/>
            <ac:spMkLst>
              <pc:docMk/>
              <pc:sldMasterMk cId="3014686758" sldId="2147483648"/>
              <pc:sldLayoutMk cId="1915124718" sldId="2147483667"/>
              <ac:spMk id="14" creationId="{538621B4-AF96-46DF-ACF1-964E6CC75324}"/>
            </ac:spMkLst>
          </pc:spChg>
          <pc:spChg chg="del">
            <ac:chgData name="Delphine Chevalier" userId="49fa38622a5fa8a9" providerId="LiveId" clId="{0F3D0245-961A-43E5-989E-D8377D29EC48}" dt="2021-01-11T10:05:33.977" v="249" actId="478"/>
            <ac:spMkLst>
              <pc:docMk/>
              <pc:sldMasterMk cId="3014686758" sldId="2147483648"/>
              <pc:sldLayoutMk cId="1915124718" sldId="2147483667"/>
              <ac:spMk id="15" creationId="{49A7FECA-ED63-4531-B77B-FB62C4F25B77}"/>
            </ac:spMkLst>
          </pc:spChg>
          <pc:spChg chg="del">
            <ac:chgData name="Delphine Chevalier" userId="49fa38622a5fa8a9" providerId="LiveId" clId="{0F3D0245-961A-43E5-989E-D8377D29EC48}" dt="2021-01-11T10:08:18.638" v="275" actId="478"/>
            <ac:spMkLst>
              <pc:docMk/>
              <pc:sldMasterMk cId="3014686758" sldId="2147483648"/>
              <pc:sldLayoutMk cId="1915124718" sldId="2147483667"/>
              <ac:spMk id="16" creationId="{DF98081C-73FD-4656-86DC-E7EFD55AE931}"/>
            </ac:spMkLst>
          </pc:spChg>
          <pc:spChg chg="add del mod">
            <ac:chgData name="Delphine Chevalier" userId="49fa38622a5fa8a9" providerId="LiveId" clId="{0F3D0245-961A-43E5-989E-D8377D29EC48}" dt="2021-01-11T10:52:47.440" v="1086" actId="478"/>
            <ac:spMkLst>
              <pc:docMk/>
              <pc:sldMasterMk cId="3014686758" sldId="2147483648"/>
              <pc:sldLayoutMk cId="1915124718" sldId="2147483667"/>
              <ac:spMk id="17" creationId="{FF0FFE06-2143-4D78-AA49-D951090CE2B1}"/>
            </ac:spMkLst>
          </pc:spChg>
          <pc:spChg chg="add mod">
            <ac:chgData name="Delphine Chevalier" userId="49fa38622a5fa8a9" providerId="LiveId" clId="{0F3D0245-961A-43E5-989E-D8377D29EC48}" dt="2021-01-11T11:05:51.074" v="1391" actId="1037"/>
            <ac:spMkLst>
              <pc:docMk/>
              <pc:sldMasterMk cId="3014686758" sldId="2147483648"/>
              <pc:sldLayoutMk cId="1915124718" sldId="2147483667"/>
              <ac:spMk id="19" creationId="{B78D38C2-E230-44B1-89D7-FD3CD24A3BA4}"/>
            </ac:spMkLst>
          </pc:spChg>
          <pc:spChg chg="add del mod">
            <ac:chgData name="Delphine Chevalier" userId="49fa38622a5fa8a9" providerId="LiveId" clId="{0F3D0245-961A-43E5-989E-D8377D29EC48}" dt="2021-01-11T10:09:28.465" v="290" actId="478"/>
            <ac:spMkLst>
              <pc:docMk/>
              <pc:sldMasterMk cId="3014686758" sldId="2147483648"/>
              <pc:sldLayoutMk cId="1915124718" sldId="2147483667"/>
              <ac:spMk id="20" creationId="{584CCB94-4A34-4469-97D8-6DBD0EDB9621}"/>
            </ac:spMkLst>
          </pc:spChg>
          <pc:spChg chg="add del mod">
            <ac:chgData name="Delphine Chevalier" userId="49fa38622a5fa8a9" providerId="LiveId" clId="{0F3D0245-961A-43E5-989E-D8377D29EC48}" dt="2021-01-11T10:09:30.791" v="291" actId="478"/>
            <ac:spMkLst>
              <pc:docMk/>
              <pc:sldMasterMk cId="3014686758" sldId="2147483648"/>
              <pc:sldLayoutMk cId="1915124718" sldId="2147483667"/>
              <ac:spMk id="21" creationId="{026AD0FB-8EFD-47A1-9436-EDD54B8FC5D4}"/>
            </ac:spMkLst>
          </pc:spChg>
          <pc:spChg chg="add del mod">
            <ac:chgData name="Delphine Chevalier" userId="49fa38622a5fa8a9" providerId="LiveId" clId="{0F3D0245-961A-43E5-989E-D8377D29EC48}" dt="2021-01-11T10:09:25.053" v="289" actId="478"/>
            <ac:spMkLst>
              <pc:docMk/>
              <pc:sldMasterMk cId="3014686758" sldId="2147483648"/>
              <pc:sldLayoutMk cId="1915124718" sldId="2147483667"/>
              <ac:spMk id="22" creationId="{318EA847-A383-450F-AC9C-0EA2CBB8470C}"/>
            </ac:spMkLst>
          </pc:spChg>
          <pc:spChg chg="add mod">
            <ac:chgData name="Delphine Chevalier" userId="49fa38622a5fa8a9" providerId="LiveId" clId="{0F3D0245-961A-43E5-989E-D8377D29EC48}" dt="2021-01-11T10:09:37.927" v="292"/>
            <ac:spMkLst>
              <pc:docMk/>
              <pc:sldMasterMk cId="3014686758" sldId="2147483648"/>
              <pc:sldLayoutMk cId="1915124718" sldId="2147483667"/>
              <ac:spMk id="23" creationId="{B14C3404-1900-4963-AF10-CE2D4002C6E6}"/>
            </ac:spMkLst>
          </pc:spChg>
          <pc:spChg chg="add del mod">
            <ac:chgData name="Delphine Chevalier" userId="49fa38622a5fa8a9" providerId="LiveId" clId="{0F3D0245-961A-43E5-989E-D8377D29EC48}" dt="2021-01-12T08:35:32.137" v="1463" actId="478"/>
            <ac:spMkLst>
              <pc:docMk/>
              <pc:sldMasterMk cId="3014686758" sldId="2147483648"/>
              <pc:sldLayoutMk cId="1915124718" sldId="2147483667"/>
              <ac:spMk id="24" creationId="{D96611F0-3D5C-4D93-955A-2DD4B49727E7}"/>
            </ac:spMkLst>
          </pc:spChg>
          <pc:spChg chg="add del mod">
            <ac:chgData name="Delphine Chevalier" userId="49fa38622a5fa8a9" providerId="LiveId" clId="{0F3D0245-961A-43E5-989E-D8377D29EC48}" dt="2021-01-11T10:52:44.809" v="1085" actId="478"/>
            <ac:spMkLst>
              <pc:docMk/>
              <pc:sldMasterMk cId="3014686758" sldId="2147483648"/>
              <pc:sldLayoutMk cId="1915124718" sldId="2147483667"/>
              <ac:spMk id="25" creationId="{BA706E2D-96AF-4C20-A872-9BAF83B86AD1}"/>
            </ac:spMkLst>
          </pc:spChg>
          <pc:spChg chg="add mod">
            <ac:chgData name="Delphine Chevalier" userId="49fa38622a5fa8a9" providerId="LiveId" clId="{0F3D0245-961A-43E5-989E-D8377D29EC48}" dt="2021-01-11T11:06:38.557" v="1395" actId="12"/>
            <ac:spMkLst>
              <pc:docMk/>
              <pc:sldMasterMk cId="3014686758" sldId="2147483648"/>
              <pc:sldLayoutMk cId="1915124718" sldId="2147483667"/>
              <ac:spMk id="26" creationId="{344B369C-3425-492E-8B43-1B450517729A}"/>
            </ac:spMkLst>
          </pc:spChg>
          <pc:spChg chg="add mod">
            <ac:chgData name="Delphine Chevalier" userId="49fa38622a5fa8a9" providerId="LiveId" clId="{0F3D0245-961A-43E5-989E-D8377D29EC48}" dt="2021-01-11T11:06:48.198" v="1397" actId="12"/>
            <ac:spMkLst>
              <pc:docMk/>
              <pc:sldMasterMk cId="3014686758" sldId="2147483648"/>
              <pc:sldLayoutMk cId="1915124718" sldId="2147483667"/>
              <ac:spMk id="27" creationId="{493F498D-BC2E-4FF3-90D2-CB68099B5365}"/>
            </ac:spMkLst>
          </pc:spChg>
          <pc:picChg chg="add mod">
            <ac:chgData name="Delphine Chevalier" userId="49fa38622a5fa8a9" providerId="LiveId" clId="{0F3D0245-961A-43E5-989E-D8377D29EC48}" dt="2021-01-11T10:05:55.789" v="251"/>
            <ac:picMkLst>
              <pc:docMk/>
              <pc:sldMasterMk cId="3014686758" sldId="2147483648"/>
              <pc:sldLayoutMk cId="1915124718" sldId="2147483667"/>
              <ac:picMk id="9" creationId="{A1C04E0F-B57E-47D7-A568-44C7D09A618E}"/>
            </ac:picMkLst>
          </pc:picChg>
          <pc:picChg chg="del">
            <ac:chgData name="Delphine Chevalier" userId="49fa38622a5fa8a9" providerId="LiveId" clId="{0F3D0245-961A-43E5-989E-D8377D29EC48}" dt="2021-01-11T10:05:24.157" v="246" actId="478"/>
            <ac:picMkLst>
              <pc:docMk/>
              <pc:sldMasterMk cId="3014686758" sldId="2147483648"/>
              <pc:sldLayoutMk cId="1915124718" sldId="2147483667"/>
              <ac:picMk id="11" creationId="{6E7BE7A3-509C-48A9-B648-3CA252D52DDC}"/>
            </ac:picMkLst>
          </pc:picChg>
          <pc:picChg chg="add mod">
            <ac:chgData name="Delphine Chevalier" userId="49fa38622a5fa8a9" providerId="LiveId" clId="{0F3D0245-961A-43E5-989E-D8377D29EC48}" dt="2021-01-11T10:05:55.789" v="251"/>
            <ac:picMkLst>
              <pc:docMk/>
              <pc:sldMasterMk cId="3014686758" sldId="2147483648"/>
              <pc:sldLayoutMk cId="1915124718" sldId="2147483667"/>
              <ac:picMk id="18" creationId="{436DB368-0D75-4B7D-8C91-3D61DA6BA101}"/>
            </ac:picMkLst>
          </pc:picChg>
        </pc:sldLayoutChg>
        <pc:sldLayoutChg chg="addSp delSp modSp mod ord setBg">
          <pc:chgData name="Delphine Chevalier" userId="49fa38622a5fa8a9" providerId="LiveId" clId="{0F3D0245-961A-43E5-989E-D8377D29EC48}" dt="2021-01-11T10:53:31.858" v="1094" actId="14100"/>
          <pc:sldLayoutMkLst>
            <pc:docMk/>
            <pc:sldMasterMk cId="3014686758" sldId="2147483648"/>
            <pc:sldLayoutMk cId="3481103583" sldId="2147483672"/>
          </pc:sldLayoutMkLst>
          <pc:spChg chg="del">
            <ac:chgData name="Delphine Chevalier" userId="49fa38622a5fa8a9" providerId="LiveId" clId="{0F3D0245-961A-43E5-989E-D8377D29EC48}" dt="2021-01-11T09:01:13.051" v="24" actId="478"/>
            <ac:spMkLst>
              <pc:docMk/>
              <pc:sldMasterMk cId="3014686758" sldId="2147483648"/>
              <pc:sldLayoutMk cId="3481103583" sldId="2147483672"/>
              <ac:spMk id="5" creationId="{D37D1216-BF3B-4A36-9EBB-4A18FA9451FA}"/>
            </ac:spMkLst>
          </pc:spChg>
          <pc:spChg chg="del mod">
            <ac:chgData name="Delphine Chevalier" userId="49fa38622a5fa8a9" providerId="LiveId" clId="{0F3D0245-961A-43E5-989E-D8377D29EC48}" dt="2021-01-11T09:11:54.396" v="55" actId="478"/>
            <ac:spMkLst>
              <pc:docMk/>
              <pc:sldMasterMk cId="3014686758" sldId="2147483648"/>
              <pc:sldLayoutMk cId="3481103583" sldId="2147483672"/>
              <ac:spMk id="6" creationId="{1D30A479-9FCF-4A08-A56C-505CCDD73CA5}"/>
            </ac:spMkLst>
          </pc:spChg>
          <pc:spChg chg="add mod">
            <ac:chgData name="Delphine Chevalier" userId="49fa38622a5fa8a9" providerId="LiveId" clId="{0F3D0245-961A-43E5-989E-D8377D29EC48}" dt="2021-01-11T10:53:31.858" v="1094" actId="14100"/>
            <ac:spMkLst>
              <pc:docMk/>
              <pc:sldMasterMk cId="3014686758" sldId="2147483648"/>
              <pc:sldLayoutMk cId="3481103583" sldId="2147483672"/>
              <ac:spMk id="10" creationId="{1E40A1FA-1C8E-4098-95BB-D7158D1E74A3}"/>
            </ac:spMkLst>
          </pc:spChg>
          <pc:picChg chg="del">
            <ac:chgData name="Delphine Chevalier" userId="49fa38622a5fa8a9" providerId="LiveId" clId="{0F3D0245-961A-43E5-989E-D8377D29EC48}" dt="2021-01-11T09:01:17.853" v="25" actId="478"/>
            <ac:picMkLst>
              <pc:docMk/>
              <pc:sldMasterMk cId="3014686758" sldId="2147483648"/>
              <pc:sldLayoutMk cId="3481103583" sldId="2147483672"/>
              <ac:picMk id="4" creationId="{3266F2AD-7D9F-4CFA-8DDF-6A46DB85AA0E}"/>
            </ac:picMkLst>
          </pc:picChg>
          <pc:picChg chg="add mod">
            <ac:chgData name="Delphine Chevalier" userId="49fa38622a5fa8a9" providerId="LiveId" clId="{0F3D0245-961A-43E5-989E-D8377D29EC48}" dt="2021-01-11T09:12:03.821" v="56"/>
            <ac:picMkLst>
              <pc:docMk/>
              <pc:sldMasterMk cId="3014686758" sldId="2147483648"/>
              <pc:sldLayoutMk cId="3481103583" sldId="2147483672"/>
              <ac:picMk id="7" creationId="{D37AA157-545F-4228-BEC4-CF4EA20B44D9}"/>
            </ac:picMkLst>
          </pc:picChg>
          <pc:picChg chg="del">
            <ac:chgData name="Delphine Chevalier" userId="49fa38622a5fa8a9" providerId="LiveId" clId="{0F3D0245-961A-43E5-989E-D8377D29EC48}" dt="2021-01-11T09:01:20.073" v="26" actId="478"/>
            <ac:picMkLst>
              <pc:docMk/>
              <pc:sldMasterMk cId="3014686758" sldId="2147483648"/>
              <pc:sldLayoutMk cId="3481103583" sldId="2147483672"/>
              <ac:picMk id="8" creationId="{ED0138CE-F9F7-41E5-B84B-033C3966B4F5}"/>
            </ac:picMkLst>
          </pc:picChg>
          <pc:picChg chg="add mod">
            <ac:chgData name="Delphine Chevalier" userId="49fa38622a5fa8a9" providerId="LiveId" clId="{0F3D0245-961A-43E5-989E-D8377D29EC48}" dt="2021-01-11T10:26:35.416" v="378" actId="1076"/>
            <ac:picMkLst>
              <pc:docMk/>
              <pc:sldMasterMk cId="3014686758" sldId="2147483648"/>
              <pc:sldLayoutMk cId="3481103583" sldId="2147483672"/>
              <ac:picMk id="9" creationId="{622FE687-FD09-44F2-864A-FBF71A42CDD3}"/>
            </ac:picMkLst>
          </pc:picChg>
          <pc:inkChg chg="add">
            <ac:chgData name="Delphine Chevalier" userId="49fa38622a5fa8a9" providerId="LiveId" clId="{0F3D0245-961A-43E5-989E-D8377D29EC48}" dt="2021-01-11T10:17:30.715" v="327" actId="9405"/>
            <ac:inkMkLst>
              <pc:docMk/>
              <pc:sldMasterMk cId="3014686758" sldId="2147483648"/>
              <pc:sldLayoutMk cId="3481103583" sldId="2147483672"/>
              <ac:inkMk id="2" creationId="{4AC64B4D-E543-4EBE-99C8-5F7AD453EEC4}"/>
            </ac:inkMkLst>
          </pc:inkChg>
        </pc:sldLayoutChg>
        <pc:sldLayoutChg chg="addSp delSp modSp mod setBg">
          <pc:chgData name="Delphine Chevalier" userId="49fa38622a5fa8a9" providerId="LiveId" clId="{0F3D0245-961A-43E5-989E-D8377D29EC48}" dt="2021-01-12T08:46:26.301" v="1753" actId="1036"/>
          <pc:sldLayoutMkLst>
            <pc:docMk/>
            <pc:sldMasterMk cId="3014686758" sldId="2147483648"/>
            <pc:sldLayoutMk cId="766453784" sldId="2147483673"/>
          </pc:sldLayoutMkLst>
          <pc:spChg chg="del mod">
            <ac:chgData name="Delphine Chevalier" userId="49fa38622a5fa8a9" providerId="LiveId" clId="{0F3D0245-961A-43E5-989E-D8377D29EC48}" dt="2021-01-11T10:25:02.542" v="360" actId="478"/>
            <ac:spMkLst>
              <pc:docMk/>
              <pc:sldMasterMk cId="3014686758" sldId="2147483648"/>
              <pc:sldLayoutMk cId="766453784" sldId="2147483673"/>
              <ac:spMk id="7" creationId="{B0CCAE04-7180-4E90-92F2-E353AE99C71F}"/>
            </ac:spMkLst>
          </pc:spChg>
          <pc:spChg chg="add mod">
            <ac:chgData name="Delphine Chevalier" userId="49fa38622a5fa8a9" providerId="LiveId" clId="{0F3D0245-961A-43E5-989E-D8377D29EC48}" dt="2021-01-12T08:46:26.301" v="1753" actId="1036"/>
            <ac:spMkLst>
              <pc:docMk/>
              <pc:sldMasterMk cId="3014686758" sldId="2147483648"/>
              <pc:sldLayoutMk cId="766453784" sldId="2147483673"/>
              <ac:spMk id="7" creationId="{DB801961-71AC-43D4-BB79-A89E9556C08A}"/>
            </ac:spMkLst>
          </pc:spChg>
          <pc:spChg chg="mod">
            <ac:chgData name="Delphine Chevalier" userId="49fa38622a5fa8a9" providerId="LiveId" clId="{0F3D0245-961A-43E5-989E-D8377D29EC48}" dt="2021-01-11T10:25:22.075" v="365" actId="3064"/>
            <ac:spMkLst>
              <pc:docMk/>
              <pc:sldMasterMk cId="3014686758" sldId="2147483648"/>
              <pc:sldLayoutMk cId="766453784" sldId="2147483673"/>
              <ac:spMk id="9" creationId="{14A1AE67-2026-4252-8FA7-2509C48F9388}"/>
            </ac:spMkLst>
          </pc:spChg>
          <pc:spChg chg="del">
            <ac:chgData name="Delphine Chevalier" userId="49fa38622a5fa8a9" providerId="LiveId" clId="{0F3D0245-961A-43E5-989E-D8377D29EC48}" dt="2021-01-11T10:13:24.876" v="321" actId="478"/>
            <ac:spMkLst>
              <pc:docMk/>
              <pc:sldMasterMk cId="3014686758" sldId="2147483648"/>
              <pc:sldLayoutMk cId="766453784" sldId="2147483673"/>
              <ac:spMk id="11" creationId="{E027BE4E-1228-463E-A77F-162D544617B0}"/>
            </ac:spMkLst>
          </pc:spChg>
          <pc:spChg chg="del mod">
            <ac:chgData name="Delphine Chevalier" userId="49fa38622a5fa8a9" providerId="LiveId" clId="{0F3D0245-961A-43E5-989E-D8377D29EC48}" dt="2021-01-12T08:35:41.167" v="1465" actId="478"/>
            <ac:spMkLst>
              <pc:docMk/>
              <pc:sldMasterMk cId="3014686758" sldId="2147483648"/>
              <pc:sldLayoutMk cId="766453784" sldId="2147483673"/>
              <ac:spMk id="12" creationId="{08C3F64F-8CA9-41FD-BE2B-ECBB29A36A6A}"/>
            </ac:spMkLst>
          </pc:spChg>
          <pc:spChg chg="add mod">
            <ac:chgData name="Delphine Chevalier" userId="49fa38622a5fa8a9" providerId="LiveId" clId="{0F3D0245-961A-43E5-989E-D8377D29EC48}" dt="2021-01-11T10:28:13.623" v="392" actId="1038"/>
            <ac:spMkLst>
              <pc:docMk/>
              <pc:sldMasterMk cId="3014686758" sldId="2147483648"/>
              <pc:sldLayoutMk cId="766453784" sldId="2147483673"/>
              <ac:spMk id="14" creationId="{FF696E40-0C70-4B0A-8BCB-328484C9375C}"/>
            </ac:spMkLst>
          </pc:spChg>
          <pc:picChg chg="del">
            <ac:chgData name="Delphine Chevalier" userId="49fa38622a5fa8a9" providerId="LiveId" clId="{0F3D0245-961A-43E5-989E-D8377D29EC48}" dt="2021-01-11T10:13:27.853" v="322" actId="478"/>
            <ac:picMkLst>
              <pc:docMk/>
              <pc:sldMasterMk cId="3014686758" sldId="2147483648"/>
              <pc:sldLayoutMk cId="766453784" sldId="2147483673"/>
              <ac:picMk id="4" creationId="{3266F2AD-7D9F-4CFA-8DDF-6A46DB85AA0E}"/>
            </ac:picMkLst>
          </pc:picChg>
          <pc:picChg chg="del">
            <ac:chgData name="Delphine Chevalier" userId="49fa38622a5fa8a9" providerId="LiveId" clId="{0F3D0245-961A-43E5-989E-D8377D29EC48}" dt="2021-01-11T10:13:29.873" v="323" actId="478"/>
            <ac:picMkLst>
              <pc:docMk/>
              <pc:sldMasterMk cId="3014686758" sldId="2147483648"/>
              <pc:sldLayoutMk cId="766453784" sldId="2147483673"/>
              <ac:picMk id="10" creationId="{A2FDB8DC-0C50-4D5A-BF4A-3BBBED7974F2}"/>
            </ac:picMkLst>
          </pc:picChg>
          <pc:picChg chg="add mod">
            <ac:chgData name="Delphine Chevalier" userId="49fa38622a5fa8a9" providerId="LiveId" clId="{0F3D0245-961A-43E5-989E-D8377D29EC48}" dt="2021-01-11T10:25:34.625" v="368" actId="1076"/>
            <ac:picMkLst>
              <pc:docMk/>
              <pc:sldMasterMk cId="3014686758" sldId="2147483648"/>
              <pc:sldLayoutMk cId="766453784" sldId="2147483673"/>
              <ac:picMk id="13" creationId="{289567B7-61B6-4DDC-A9F9-FD5404860AE2}"/>
            </ac:picMkLst>
          </pc:picChg>
        </pc:sldLayoutChg>
        <pc:sldLayoutChg chg="new del mod">
          <pc:chgData name="Delphine Chevalier" userId="49fa38622a5fa8a9" providerId="LiveId" clId="{0F3D0245-961A-43E5-989E-D8377D29EC48}" dt="2021-01-11T11:05:07.127" v="1388" actId="2696"/>
          <pc:sldLayoutMkLst>
            <pc:docMk/>
            <pc:sldMasterMk cId="3014686758" sldId="2147483648"/>
            <pc:sldLayoutMk cId="5556313" sldId="2147483674"/>
          </pc:sldLayoutMkLst>
        </pc:sldLayoutChg>
        <pc:sldLayoutChg chg="modSp add del mod modTransition setBg">
          <pc:chgData name="Delphine Chevalier" userId="49fa38622a5fa8a9" providerId="LiveId" clId="{0F3D0245-961A-43E5-989E-D8377D29EC48}" dt="2021-01-11T09:12:10.550" v="57" actId="2696"/>
          <pc:sldLayoutMkLst>
            <pc:docMk/>
            <pc:sldMasterMk cId="3014686758" sldId="2147483648"/>
            <pc:sldLayoutMk cId="4155363124" sldId="2147483674"/>
          </pc:sldLayoutMkLst>
          <pc:spChg chg="mod">
            <ac:chgData name="Delphine Chevalier" userId="49fa38622a5fa8a9" providerId="LiveId" clId="{0F3D0245-961A-43E5-989E-D8377D29EC48}" dt="2021-01-11T09:10:18.542" v="51" actId="1076"/>
            <ac:spMkLst>
              <pc:docMk/>
              <pc:sldMasterMk cId="3014686758" sldId="2147483648"/>
              <pc:sldLayoutMk cId="4155363124" sldId="2147483674"/>
              <ac:spMk id="11" creationId="{0FC302F7-164C-4D3E-867A-4A9A7E897EB2}"/>
            </ac:spMkLst>
          </pc:spChg>
          <pc:picChg chg="mod">
            <ac:chgData name="Delphine Chevalier" userId="49fa38622a5fa8a9" providerId="LiveId" clId="{0F3D0245-961A-43E5-989E-D8377D29EC48}" dt="2021-01-11T09:10:18.542" v="51" actId="1076"/>
            <ac:picMkLst>
              <pc:docMk/>
              <pc:sldMasterMk cId="3014686758" sldId="2147483648"/>
              <pc:sldLayoutMk cId="4155363124" sldId="2147483674"/>
              <ac:picMk id="9" creationId="{1FB20BC9-A1AB-4335-BB68-E62B497E5E5B}"/>
            </ac:picMkLst>
          </pc:picChg>
        </pc:sldLayoutChg>
      </pc:sldMasterChg>
      <pc:sldMasterChg chg="new del mod addSldLayout delSldLayout">
        <pc:chgData name="Delphine Chevalier" userId="49fa38622a5fa8a9" providerId="LiveId" clId="{0F3D0245-961A-43E5-989E-D8377D29EC48}" dt="2021-01-11T09:12:29.007" v="59" actId="6938"/>
        <pc:sldMasterMkLst>
          <pc:docMk/>
          <pc:sldMasterMk cId="1453883756" sldId="2147483674"/>
        </pc:sldMasterMkLst>
        <pc:sldLayoutChg chg="new del replId">
          <pc:chgData name="Delphine Chevalier" userId="49fa38622a5fa8a9" providerId="LiveId" clId="{0F3D0245-961A-43E5-989E-D8377D29EC48}" dt="2021-01-11T09:12:29.007" v="59" actId="6938"/>
          <pc:sldLayoutMkLst>
            <pc:docMk/>
            <pc:sldMasterMk cId="1453883756" sldId="2147483674"/>
            <pc:sldLayoutMk cId="2982276588" sldId="2147483675"/>
          </pc:sldLayoutMkLst>
        </pc:sldLayoutChg>
        <pc:sldLayoutChg chg="new del replId">
          <pc:chgData name="Delphine Chevalier" userId="49fa38622a5fa8a9" providerId="LiveId" clId="{0F3D0245-961A-43E5-989E-D8377D29EC48}" dt="2021-01-11T09:12:29.007" v="59" actId="6938"/>
          <pc:sldLayoutMkLst>
            <pc:docMk/>
            <pc:sldMasterMk cId="1453883756" sldId="2147483674"/>
            <pc:sldLayoutMk cId="3995408819" sldId="2147483676"/>
          </pc:sldLayoutMkLst>
        </pc:sldLayoutChg>
        <pc:sldLayoutChg chg="new del replId">
          <pc:chgData name="Delphine Chevalier" userId="49fa38622a5fa8a9" providerId="LiveId" clId="{0F3D0245-961A-43E5-989E-D8377D29EC48}" dt="2021-01-11T09:12:29.007" v="59" actId="6938"/>
          <pc:sldLayoutMkLst>
            <pc:docMk/>
            <pc:sldMasterMk cId="1453883756" sldId="2147483674"/>
            <pc:sldLayoutMk cId="3000281087" sldId="2147483677"/>
          </pc:sldLayoutMkLst>
        </pc:sldLayoutChg>
        <pc:sldLayoutChg chg="new del replId">
          <pc:chgData name="Delphine Chevalier" userId="49fa38622a5fa8a9" providerId="LiveId" clId="{0F3D0245-961A-43E5-989E-D8377D29EC48}" dt="2021-01-11T09:12:29.007" v="59" actId="6938"/>
          <pc:sldLayoutMkLst>
            <pc:docMk/>
            <pc:sldMasterMk cId="1453883756" sldId="2147483674"/>
            <pc:sldLayoutMk cId="705038080" sldId="2147483678"/>
          </pc:sldLayoutMkLst>
        </pc:sldLayoutChg>
        <pc:sldLayoutChg chg="new del replId">
          <pc:chgData name="Delphine Chevalier" userId="49fa38622a5fa8a9" providerId="LiveId" clId="{0F3D0245-961A-43E5-989E-D8377D29EC48}" dt="2021-01-11T09:12:29.007" v="59" actId="6938"/>
          <pc:sldLayoutMkLst>
            <pc:docMk/>
            <pc:sldMasterMk cId="1453883756" sldId="2147483674"/>
            <pc:sldLayoutMk cId="2544109913" sldId="2147483679"/>
          </pc:sldLayoutMkLst>
        </pc:sldLayoutChg>
        <pc:sldLayoutChg chg="new del replId">
          <pc:chgData name="Delphine Chevalier" userId="49fa38622a5fa8a9" providerId="LiveId" clId="{0F3D0245-961A-43E5-989E-D8377D29EC48}" dt="2021-01-11T09:12:29.007" v="59" actId="6938"/>
          <pc:sldLayoutMkLst>
            <pc:docMk/>
            <pc:sldMasterMk cId="1453883756" sldId="2147483674"/>
            <pc:sldLayoutMk cId="2414862167" sldId="2147483680"/>
          </pc:sldLayoutMkLst>
        </pc:sldLayoutChg>
        <pc:sldLayoutChg chg="new del replId">
          <pc:chgData name="Delphine Chevalier" userId="49fa38622a5fa8a9" providerId="LiveId" clId="{0F3D0245-961A-43E5-989E-D8377D29EC48}" dt="2021-01-11T09:12:29.007" v="59" actId="6938"/>
          <pc:sldLayoutMkLst>
            <pc:docMk/>
            <pc:sldMasterMk cId="1453883756" sldId="2147483674"/>
            <pc:sldLayoutMk cId="2265786468" sldId="2147483681"/>
          </pc:sldLayoutMkLst>
        </pc:sldLayoutChg>
        <pc:sldLayoutChg chg="new del replId">
          <pc:chgData name="Delphine Chevalier" userId="49fa38622a5fa8a9" providerId="LiveId" clId="{0F3D0245-961A-43E5-989E-D8377D29EC48}" dt="2021-01-11T09:12:29.007" v="59" actId="6938"/>
          <pc:sldLayoutMkLst>
            <pc:docMk/>
            <pc:sldMasterMk cId="1453883756" sldId="2147483674"/>
            <pc:sldLayoutMk cId="2742935387" sldId="2147483682"/>
          </pc:sldLayoutMkLst>
        </pc:sldLayoutChg>
        <pc:sldLayoutChg chg="new del replId">
          <pc:chgData name="Delphine Chevalier" userId="49fa38622a5fa8a9" providerId="LiveId" clId="{0F3D0245-961A-43E5-989E-D8377D29EC48}" dt="2021-01-11T09:12:29.007" v="59" actId="6938"/>
          <pc:sldLayoutMkLst>
            <pc:docMk/>
            <pc:sldMasterMk cId="1453883756" sldId="2147483674"/>
            <pc:sldLayoutMk cId="965169610" sldId="2147483683"/>
          </pc:sldLayoutMkLst>
        </pc:sldLayoutChg>
        <pc:sldLayoutChg chg="new del replId">
          <pc:chgData name="Delphine Chevalier" userId="49fa38622a5fa8a9" providerId="LiveId" clId="{0F3D0245-961A-43E5-989E-D8377D29EC48}" dt="2021-01-11T09:12:29.007" v="59" actId="6938"/>
          <pc:sldLayoutMkLst>
            <pc:docMk/>
            <pc:sldMasterMk cId="1453883756" sldId="2147483674"/>
            <pc:sldLayoutMk cId="4032233419" sldId="2147483684"/>
          </pc:sldLayoutMkLst>
        </pc:sldLayoutChg>
        <pc:sldLayoutChg chg="new del replId">
          <pc:chgData name="Delphine Chevalier" userId="49fa38622a5fa8a9" providerId="LiveId" clId="{0F3D0245-961A-43E5-989E-D8377D29EC48}" dt="2021-01-11T09:12:29.007" v="59" actId="6938"/>
          <pc:sldLayoutMkLst>
            <pc:docMk/>
            <pc:sldMasterMk cId="1453883756" sldId="2147483674"/>
            <pc:sldLayoutMk cId="632230047" sldId="2147483685"/>
          </pc:sldLayoutMkLst>
        </pc:sldLayoutChg>
      </pc:sldMasterChg>
      <pc:sldMasterChg chg="new del mod addSldLayout delSldLayout">
        <pc:chgData name="Delphine Chevalier" userId="49fa38622a5fa8a9" providerId="LiveId" clId="{0F3D0245-961A-43E5-989E-D8377D29EC48}" dt="2021-01-11T11:04:12.707" v="1375" actId="6938"/>
        <pc:sldMasterMkLst>
          <pc:docMk/>
          <pc:sldMasterMk cId="3731528701" sldId="2147483675"/>
        </pc:sldMasterMkLst>
        <pc:sldLayoutChg chg="new del replId">
          <pc:chgData name="Delphine Chevalier" userId="49fa38622a5fa8a9" providerId="LiveId" clId="{0F3D0245-961A-43E5-989E-D8377D29EC48}" dt="2021-01-11T11:04:12.707" v="1375" actId="6938"/>
          <pc:sldLayoutMkLst>
            <pc:docMk/>
            <pc:sldMasterMk cId="3731528701" sldId="2147483675"/>
            <pc:sldLayoutMk cId="2094696470" sldId="2147483676"/>
          </pc:sldLayoutMkLst>
        </pc:sldLayoutChg>
        <pc:sldLayoutChg chg="new del replId">
          <pc:chgData name="Delphine Chevalier" userId="49fa38622a5fa8a9" providerId="LiveId" clId="{0F3D0245-961A-43E5-989E-D8377D29EC48}" dt="2021-01-11T11:04:12.707" v="1375" actId="6938"/>
          <pc:sldLayoutMkLst>
            <pc:docMk/>
            <pc:sldMasterMk cId="3731528701" sldId="2147483675"/>
            <pc:sldLayoutMk cId="4028554292" sldId="2147483677"/>
          </pc:sldLayoutMkLst>
        </pc:sldLayoutChg>
        <pc:sldLayoutChg chg="new del replId">
          <pc:chgData name="Delphine Chevalier" userId="49fa38622a5fa8a9" providerId="LiveId" clId="{0F3D0245-961A-43E5-989E-D8377D29EC48}" dt="2021-01-11T11:04:12.707" v="1375" actId="6938"/>
          <pc:sldLayoutMkLst>
            <pc:docMk/>
            <pc:sldMasterMk cId="3731528701" sldId="2147483675"/>
            <pc:sldLayoutMk cId="2502460437" sldId="2147483678"/>
          </pc:sldLayoutMkLst>
        </pc:sldLayoutChg>
        <pc:sldLayoutChg chg="new del replId">
          <pc:chgData name="Delphine Chevalier" userId="49fa38622a5fa8a9" providerId="LiveId" clId="{0F3D0245-961A-43E5-989E-D8377D29EC48}" dt="2021-01-11T11:04:12.707" v="1375" actId="6938"/>
          <pc:sldLayoutMkLst>
            <pc:docMk/>
            <pc:sldMasterMk cId="3731528701" sldId="2147483675"/>
            <pc:sldLayoutMk cId="373983788" sldId="2147483679"/>
          </pc:sldLayoutMkLst>
        </pc:sldLayoutChg>
        <pc:sldLayoutChg chg="new del replId">
          <pc:chgData name="Delphine Chevalier" userId="49fa38622a5fa8a9" providerId="LiveId" clId="{0F3D0245-961A-43E5-989E-D8377D29EC48}" dt="2021-01-11T11:04:12.707" v="1375" actId="6938"/>
          <pc:sldLayoutMkLst>
            <pc:docMk/>
            <pc:sldMasterMk cId="3731528701" sldId="2147483675"/>
            <pc:sldLayoutMk cId="1674697688" sldId="2147483680"/>
          </pc:sldLayoutMkLst>
        </pc:sldLayoutChg>
        <pc:sldLayoutChg chg="new del replId">
          <pc:chgData name="Delphine Chevalier" userId="49fa38622a5fa8a9" providerId="LiveId" clId="{0F3D0245-961A-43E5-989E-D8377D29EC48}" dt="2021-01-11T11:04:12.707" v="1375" actId="6938"/>
          <pc:sldLayoutMkLst>
            <pc:docMk/>
            <pc:sldMasterMk cId="3731528701" sldId="2147483675"/>
            <pc:sldLayoutMk cId="1710173478" sldId="2147483681"/>
          </pc:sldLayoutMkLst>
        </pc:sldLayoutChg>
        <pc:sldLayoutChg chg="new del replId">
          <pc:chgData name="Delphine Chevalier" userId="49fa38622a5fa8a9" providerId="LiveId" clId="{0F3D0245-961A-43E5-989E-D8377D29EC48}" dt="2021-01-11T11:04:12.707" v="1375" actId="6938"/>
          <pc:sldLayoutMkLst>
            <pc:docMk/>
            <pc:sldMasterMk cId="3731528701" sldId="2147483675"/>
            <pc:sldLayoutMk cId="2020388753" sldId="2147483682"/>
          </pc:sldLayoutMkLst>
        </pc:sldLayoutChg>
        <pc:sldLayoutChg chg="new del replId">
          <pc:chgData name="Delphine Chevalier" userId="49fa38622a5fa8a9" providerId="LiveId" clId="{0F3D0245-961A-43E5-989E-D8377D29EC48}" dt="2021-01-11T11:04:12.707" v="1375" actId="6938"/>
          <pc:sldLayoutMkLst>
            <pc:docMk/>
            <pc:sldMasterMk cId="3731528701" sldId="2147483675"/>
            <pc:sldLayoutMk cId="3106501972" sldId="2147483683"/>
          </pc:sldLayoutMkLst>
        </pc:sldLayoutChg>
        <pc:sldLayoutChg chg="new del replId">
          <pc:chgData name="Delphine Chevalier" userId="49fa38622a5fa8a9" providerId="LiveId" clId="{0F3D0245-961A-43E5-989E-D8377D29EC48}" dt="2021-01-11T11:04:12.707" v="1375" actId="6938"/>
          <pc:sldLayoutMkLst>
            <pc:docMk/>
            <pc:sldMasterMk cId="3731528701" sldId="2147483675"/>
            <pc:sldLayoutMk cId="4004160260" sldId="2147483684"/>
          </pc:sldLayoutMkLst>
        </pc:sldLayoutChg>
        <pc:sldLayoutChg chg="new del replId">
          <pc:chgData name="Delphine Chevalier" userId="49fa38622a5fa8a9" providerId="LiveId" clId="{0F3D0245-961A-43E5-989E-D8377D29EC48}" dt="2021-01-11T11:04:12.707" v="1375" actId="6938"/>
          <pc:sldLayoutMkLst>
            <pc:docMk/>
            <pc:sldMasterMk cId="3731528701" sldId="2147483675"/>
            <pc:sldLayoutMk cId="795752000" sldId="2147483685"/>
          </pc:sldLayoutMkLst>
        </pc:sldLayoutChg>
        <pc:sldLayoutChg chg="new del replId">
          <pc:chgData name="Delphine Chevalier" userId="49fa38622a5fa8a9" providerId="LiveId" clId="{0F3D0245-961A-43E5-989E-D8377D29EC48}" dt="2021-01-11T11:04:12.707" v="1375" actId="6938"/>
          <pc:sldLayoutMkLst>
            <pc:docMk/>
            <pc:sldMasterMk cId="3731528701" sldId="2147483675"/>
            <pc:sldLayoutMk cId="3264885433" sldId="2147483686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9T20:16:5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8196,'0'0'0,"0"0"-5619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08:47:1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12198,'0'0'0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9T20:16:5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8196,'0'0'0,"0"0"-5619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10:17:3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11973,'0'0'625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9T20:16:5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8196,'0'0'0,"0"0"-5619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09:49:4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8868,'0'0'0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09:49:5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4162,'0'0'7395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09:49:5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 8772,'-20'-10'208</inkml:trace>
  <inkml:trace contextRef="#ctx0" brushRef="#br0" timeOffset="1">1 0 5939,'0'0'0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659AB-88D5-4E11-85A5-A34B56C7958E}" type="datetimeFigureOut">
              <a:rPr lang="fr-FR" smtClean="0"/>
              <a:t>12/01/2021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5A2DF-1103-4B42-A3F7-498B15326C4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44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5A2DF-1103-4B42-A3F7-498B15326C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611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3.xml"/><Relationship Id="rId7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0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5.xml"/><Relationship Id="rId7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jpg"/><Relationship Id="rId7" Type="http://schemas.openxmlformats.org/officeDocument/2006/relationships/customXml" Target="../ink/ink6.xm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customXml" Target="../ink/ink8.xml"/><Relationship Id="rId4" Type="http://schemas.openxmlformats.org/officeDocument/2006/relationships/image" Target="../media/image10.png"/><Relationship Id="rId9" Type="http://schemas.openxmlformats.org/officeDocument/2006/relationships/customXml" Target="../ink/ink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70CE2256-9221-400E-AAB9-492E13B16260}"/>
                  </a:ext>
                </a:extLst>
              </p14:cNvPr>
              <p14:cNvContentPartPr/>
              <p14:nvPr userDrawn="1"/>
            </p14:nvContentPartPr>
            <p14:xfrm>
              <a:off x="7628610" y="3049215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70CE2256-9221-400E-AAB9-492E13B162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0" y="30405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05E7304C-48A7-48C1-B432-38C5374556A4}"/>
                  </a:ext>
                </a:extLst>
              </p14:cNvPr>
              <p14:cNvContentPartPr/>
              <p14:nvPr userDrawn="1"/>
            </p14:nvContentPartPr>
            <p14:xfrm>
              <a:off x="2525616" y="2677752"/>
              <a:ext cx="360" cy="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05E7304C-48A7-48C1-B432-38C5374556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6616" y="266911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B8449139-2976-4343-8B9B-8741C5B85C5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203990"/>
            <a:ext cx="1539637" cy="4950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FB20BC9-A1AB-4335-BB68-E62B497E5E5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548680"/>
            <a:ext cx="4686300" cy="2466975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2A234554-EC89-4DCB-B623-5A64105F8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99456" y="3626366"/>
            <a:ext cx="9793088" cy="1107046"/>
          </a:xfrm>
        </p:spPr>
        <p:txBody>
          <a:bodyPr anchor="t" anchorCtr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81959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1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94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bg>
      <p:bgPr>
        <a:blipFill dpi="0" rotWithShape="1">
          <a:blip r:embed="rId2">
            <a:lum/>
          </a:blip>
          <a:srcRect/>
          <a:stretch>
            <a:fillRect r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70CE2256-9221-400E-AAB9-492E13B16260}"/>
                  </a:ext>
                </a:extLst>
              </p14:cNvPr>
              <p14:cNvContentPartPr/>
              <p14:nvPr userDrawn="1"/>
            </p14:nvContentPartPr>
            <p14:xfrm>
              <a:off x="7628610" y="3049215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70CE2256-9221-400E-AAB9-492E13B162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0" y="304057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D37AA157-545F-4228-BEC4-CF4EA20B44D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203990"/>
            <a:ext cx="1539637" cy="4950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22FE687-FD09-44F2-864A-FBF71A42CDD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38" y="1556792"/>
            <a:ext cx="4070456" cy="214278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1E40A1FA-1C8E-4098-95BB-D7158D1E7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76120" y="3883487"/>
            <a:ext cx="4248472" cy="1852055"/>
          </a:xfrm>
        </p:spPr>
        <p:txBody>
          <a:bodyPr anchor="t" anchorCtr="0">
            <a:normAutofit/>
          </a:bodyPr>
          <a:lstStyle>
            <a:lvl1pPr algn="l">
              <a:defRPr sz="3600" b="1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4AC64B4D-E543-4EBE-99C8-5F7AD453EEC4}"/>
                  </a:ext>
                </a:extLst>
              </p14:cNvPr>
              <p14:cNvContentPartPr/>
              <p14:nvPr userDrawn="1"/>
            </p14:nvContentPartPr>
            <p14:xfrm>
              <a:off x="3884576" y="2153801"/>
              <a:ext cx="360" cy="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4AC64B4D-E543-4EBE-99C8-5F7AD453EE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5936" y="21451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103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1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94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70CE2256-9221-400E-AAB9-492E13B16260}"/>
                  </a:ext>
                </a:extLst>
              </p14:cNvPr>
              <p14:cNvContentPartPr/>
              <p14:nvPr userDrawn="1"/>
            </p14:nvContentPartPr>
            <p14:xfrm>
              <a:off x="7628610" y="3049215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70CE2256-9221-400E-AAB9-492E13B162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0" y="30405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re 1">
            <a:extLst>
              <a:ext uri="{FF2B5EF4-FFF2-40B4-BE49-F238E27FC236}">
                <a16:creationId xmlns:a16="http://schemas.microsoft.com/office/drawing/2014/main" id="{14A1AE67-2026-4252-8FA7-2509C48F9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9976" y="5691473"/>
            <a:ext cx="8942424" cy="483367"/>
          </a:xfrm>
        </p:spPr>
        <p:txBody>
          <a:bodyPr anchor="t" anchorCtr="0">
            <a:noAutofit/>
          </a:bodyPr>
          <a:lstStyle>
            <a:lvl1pPr algn="l">
              <a:defRPr sz="3000" b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de la section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89567B7-61B6-4DDC-A9F9-FD5404860A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5691473"/>
            <a:ext cx="1584176" cy="8339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696E40-0C70-4B0A-8BCB-328484C9375C}"/>
              </a:ext>
            </a:extLst>
          </p:cNvPr>
          <p:cNvSpPr/>
          <p:nvPr userDrawn="1"/>
        </p:nvSpPr>
        <p:spPr>
          <a:xfrm rot="5400000" flipV="1">
            <a:off x="2139807" y="6085586"/>
            <a:ext cx="809883" cy="45719"/>
          </a:xfrm>
          <a:prstGeom prst="rect">
            <a:avLst/>
          </a:prstGeom>
          <a:solidFill>
            <a:schemeClr val="tx2">
              <a:alpha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chemeClr val="bg2"/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B801961-71AC-43D4-BB79-A89E9556C08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639976" y="6220335"/>
            <a:ext cx="8942424" cy="449025"/>
          </a:xfrm>
        </p:spPr>
        <p:txBody>
          <a:bodyPr>
            <a:normAutofit/>
          </a:bodyPr>
          <a:lstStyle>
            <a:lvl1pPr marL="342900" indent="-342900">
              <a:buClr>
                <a:srgbClr val="009FE3"/>
              </a:buClr>
              <a:buSzPct val="120000"/>
              <a:buFontTx/>
              <a:buNone/>
              <a:defRPr sz="1800" b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rgbClr val="FF9021"/>
              </a:buClr>
              <a:buFontTx/>
              <a:buBlip>
                <a:blip r:embed="rId8"/>
              </a:buBlip>
              <a:defRPr sz="1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85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 style de la sous-section</a:t>
            </a:r>
          </a:p>
        </p:txBody>
      </p:sp>
    </p:spTree>
    <p:extLst>
      <p:ext uri="{BB962C8B-B14F-4D97-AF65-F5344CB8AC3E}">
        <p14:creationId xmlns:p14="http://schemas.microsoft.com/office/powerpoint/2010/main" val="766453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1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94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blipFill dpi="0" rotWithShape="1">
          <a:blip r:embed="rId2">
            <a:alphaModFix amt="97000"/>
            <a:lum/>
          </a:blip>
          <a:srcRect/>
          <a:stretch>
            <a:fillRect l="16000" b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F8357BC7-BFB5-47A8-B4E7-BA3B7E5438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5"/>
          <a:stretch/>
        </p:blipFill>
        <p:spPr>
          <a:xfrm>
            <a:off x="-1" y="6429916"/>
            <a:ext cx="12192001" cy="42808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7568" y="137323"/>
            <a:ext cx="9517732" cy="483366"/>
          </a:xfrm>
        </p:spPr>
        <p:txBody>
          <a:bodyPr anchor="t" anchorCtr="0">
            <a:normAutofit/>
          </a:bodyPr>
          <a:lstStyle>
            <a:lvl1pPr algn="l">
              <a:defRPr sz="28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51384" y="1370013"/>
            <a:ext cx="11161240" cy="4756152"/>
          </a:xfrm>
        </p:spPr>
        <p:txBody>
          <a:bodyPr>
            <a:normAutofit/>
          </a:bodyPr>
          <a:lstStyle>
            <a:lvl1pPr marL="342900" indent="-342900">
              <a:buClr>
                <a:srgbClr val="009FE3"/>
              </a:buClr>
              <a:buSzPct val="120000"/>
              <a:buFontTx/>
              <a:buBlip>
                <a:blip r:embed="rId4"/>
              </a:buBlip>
              <a:defRPr sz="2000" b="1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rgbClr val="FF9021"/>
              </a:buClr>
              <a:buFontTx/>
              <a:buBlip>
                <a:blip r:embed="rId5"/>
              </a:buBlip>
              <a:defRPr sz="1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85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799273-2C5D-49ED-8D06-A23EB0728B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87383"/>
            <a:ext cx="1584176" cy="8339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9665C7B7-DB65-4AB6-982F-C5DD97FF6ECE}"/>
                  </a:ext>
                </a:extLst>
              </p14:cNvPr>
              <p14:cNvContentPartPr/>
              <p14:nvPr userDrawn="1"/>
            </p14:nvContentPartPr>
            <p14:xfrm>
              <a:off x="1262336" y="1556201"/>
              <a:ext cx="360" cy="36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9665C7B7-DB65-4AB6-982F-C5DD97FF6E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3696" y="154720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323C402A-2677-4E4C-953F-DB0236AE936C}"/>
              </a:ext>
            </a:extLst>
          </p:cNvPr>
          <p:cNvGrpSpPr/>
          <p:nvPr/>
        </p:nvGrpSpPr>
        <p:grpSpPr>
          <a:xfrm>
            <a:off x="2407136" y="2231561"/>
            <a:ext cx="7920" cy="6480"/>
            <a:chOff x="2407136" y="2231561"/>
            <a:chExt cx="7920" cy="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D1E9CC27-F53F-4626-BDE1-D874745F67CA}"/>
                    </a:ext>
                  </a:extLst>
                </p14:cNvPr>
                <p14:cNvContentPartPr/>
                <p14:nvPr userDrawn="1"/>
              </p14:nvContentPartPr>
              <p14:xfrm>
                <a:off x="2414696" y="2237681"/>
                <a:ext cx="360" cy="36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D1E9CC27-F53F-4626-BDE1-D874745F67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05696" y="22286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A16DDBFF-3057-4EE4-B7C0-0D22038AB0B8}"/>
                    </a:ext>
                  </a:extLst>
                </p14:cNvPr>
                <p14:cNvContentPartPr/>
                <p14:nvPr userDrawn="1"/>
              </p14:nvContentPartPr>
              <p14:xfrm>
                <a:off x="2407136" y="2231561"/>
                <a:ext cx="7920" cy="6480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A16DDBFF-3057-4EE4-B7C0-0D22038AB0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98496" y="2222561"/>
                  <a:ext cx="2556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2825FAD5-65BB-4EBC-8191-0C5C330551F5}"/>
              </a:ext>
            </a:extLst>
          </p:cNvPr>
          <p:cNvSpPr txBox="1">
            <a:spLocks/>
          </p:cNvSpPr>
          <p:nvPr userDrawn="1"/>
        </p:nvSpPr>
        <p:spPr>
          <a:xfrm>
            <a:off x="9264352" y="645333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rgbClr val="0091D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34823D-B1CB-4094-9D60-66401FA2C04E}" type="slidenum">
              <a:rPr lang="fr-FR" sz="2400" b="1" smtClean="0">
                <a:solidFill>
                  <a:schemeClr val="accent1"/>
                </a:solidFill>
              </a:rPr>
              <a:pPr/>
              <a:t>‹N°›</a:t>
            </a:fld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5859A63-8414-44EE-A77E-A5677EAFFF4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 bwMode="gray">
          <a:xfrm>
            <a:off x="2207568" y="638181"/>
            <a:ext cx="9516652" cy="4280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0" baseline="0">
                <a:solidFill>
                  <a:schemeClr val="bg2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sous-</a:t>
            </a:r>
            <a:r>
              <a:rPr lang="en-US" noProof="0" dirty="0" err="1"/>
              <a:t>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345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blipFill dpi="0" rotWithShape="1">
          <a:blip r:embed="rId2">
            <a:alphaModFix amt="97000"/>
            <a:lum/>
          </a:blip>
          <a:srcRect/>
          <a:stretch>
            <a:fillRect l="16000" b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1C04E0F-B57E-47D7-A568-44C7D09A61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5"/>
          <a:stretch/>
        </p:blipFill>
        <p:spPr>
          <a:xfrm>
            <a:off x="-1" y="6429916"/>
            <a:ext cx="12192001" cy="42808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36DB368-0D75-4B7D-8C91-3D61DA6BA1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87383"/>
            <a:ext cx="1584176" cy="833946"/>
          </a:xfrm>
          <a:prstGeom prst="rect">
            <a:avLst/>
          </a:prstGeom>
        </p:spPr>
      </p:pic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B78D38C2-E230-44B1-89D7-FD3CD24A3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45333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1"/>
                </a:solidFill>
              </a:defRPr>
            </a:lvl1pPr>
          </a:lstStyle>
          <a:p>
            <a:fld id="{FB34823D-B1CB-4094-9D60-66401FA2C04E}" type="slidenum">
              <a:rPr lang="fr-FR" smtClean="0"/>
              <a:pPr/>
              <a:t>‹N°›</a:t>
            </a:fld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B14C3404-1900-4963-AF10-CE2D4002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137322"/>
            <a:ext cx="9517732" cy="483363"/>
          </a:xfrm>
        </p:spPr>
        <p:txBody>
          <a:bodyPr anchor="t" anchorCtr="0">
            <a:normAutofit/>
          </a:bodyPr>
          <a:lstStyle>
            <a:lvl1pPr algn="l">
              <a:defRPr sz="28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344B369C-3425-492E-8B43-1B45051772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383" y="1370013"/>
            <a:ext cx="5400599" cy="4756152"/>
          </a:xfrm>
        </p:spPr>
        <p:txBody>
          <a:bodyPr>
            <a:normAutofit/>
          </a:bodyPr>
          <a:lstStyle>
            <a:lvl1pPr marL="342900" indent="-342900">
              <a:buClr>
                <a:srgbClr val="009FE3"/>
              </a:buClr>
              <a:buSzPct val="120000"/>
              <a:buFontTx/>
              <a:buBlip>
                <a:blip r:embed="rId5"/>
              </a:buBlip>
              <a:defRPr sz="2000" b="1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rgbClr val="FF9021"/>
              </a:buClr>
              <a:buFontTx/>
              <a:buBlip>
                <a:blip r:embed="rId6"/>
              </a:buBlip>
              <a:defRPr sz="1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85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493F498D-BC2E-4FF3-90D2-CB68099B536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12024" y="1359928"/>
            <a:ext cx="5400600" cy="4756152"/>
          </a:xfrm>
        </p:spPr>
        <p:txBody>
          <a:bodyPr>
            <a:normAutofit/>
          </a:bodyPr>
          <a:lstStyle>
            <a:lvl1pPr marL="342900" indent="-342900">
              <a:buClr>
                <a:srgbClr val="009FE3"/>
              </a:buClr>
              <a:buSzPct val="120000"/>
              <a:buFontTx/>
              <a:buBlip>
                <a:blip r:embed="rId5"/>
              </a:buBlip>
              <a:defRPr sz="2000" b="1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rgbClr val="FF9021"/>
              </a:buClr>
              <a:buFontTx/>
              <a:buBlip>
                <a:blip r:embed="rId6"/>
              </a:buBlip>
              <a:defRPr sz="1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85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F12AEC9-D9EB-44A2-BC01-056D913A8D95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 bwMode="gray">
          <a:xfrm>
            <a:off x="2207568" y="638181"/>
            <a:ext cx="9516652" cy="4280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0" baseline="0">
                <a:solidFill>
                  <a:schemeClr val="bg2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sous-</a:t>
            </a:r>
            <a:r>
              <a:rPr lang="en-US" noProof="0" dirty="0" err="1"/>
              <a:t>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5124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4D92F-3A21-4812-937D-487B88031794}" type="datetime1">
              <a:rPr lang="fr-FR" smtClean="0"/>
              <a:pPr/>
              <a:t>12/01/2021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91DA"/>
                </a:solidFill>
              </a:defRPr>
            </a:lvl1pPr>
          </a:lstStyle>
          <a:p>
            <a:fld id="{FB34823D-B1CB-4094-9D60-66401FA2C0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68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73" r:id="rId3"/>
    <p:sldLayoutId id="2147483664" r:id="rId4"/>
    <p:sldLayoutId id="2147483667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F9F25-C23B-4B80-A912-FDB0F0C0C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8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01D9A0B-2CCC-44F3-9DEA-D989E8699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28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DE9690D-C8E0-400D-ABD5-611AAE42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B18AFC-4D0E-4DEB-B9A0-7501AD612A8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41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881468C-F0E5-482E-BC02-40742727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209105-EBA6-42B8-931D-54CB55376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70013"/>
            <a:ext cx="11161240" cy="4756152"/>
          </a:xfrm>
        </p:spPr>
        <p:txBody>
          <a:bodyPr>
            <a:normAutofit/>
          </a:bodyPr>
          <a:lstStyle/>
          <a:p>
            <a:r>
              <a:rPr lang="fr-FR" dirty="0"/>
              <a:t>TEST TITRE</a:t>
            </a:r>
          </a:p>
          <a:p>
            <a:pPr lvl="1"/>
            <a:r>
              <a:rPr lang="fr-FR" dirty="0"/>
              <a:t>Test du premier sous-titre</a:t>
            </a:r>
          </a:p>
          <a:p>
            <a:pPr marL="457200" lvl="1" indent="0">
              <a:buNone/>
            </a:pPr>
            <a:r>
              <a:rPr lang="fr-FR" sz="1200" dirty="0">
                <a:solidFill>
                  <a:schemeClr val="tx2"/>
                </a:solidFill>
              </a:rPr>
              <a:t>Lorem ipsum Lorem ipsum Lorem ipsum Lorem ipsum Lorem ipsum Lorem ipsum Lorem ipsum Lorem ipsum Lorem ipsum Lorem ipsum Lorem ipsum Lorem ipsum Lorem ipsum </a:t>
            </a:r>
          </a:p>
          <a:p>
            <a:endParaRPr lang="fr-FR" dirty="0"/>
          </a:p>
          <a:p>
            <a:pPr lvl="1"/>
            <a:r>
              <a:rPr lang="fr-FR" dirty="0"/>
              <a:t>Test du second sous-titre</a:t>
            </a:r>
          </a:p>
          <a:p>
            <a:pPr lvl="2"/>
            <a:r>
              <a:rPr lang="fr-FR" dirty="0"/>
              <a:t>Test 1</a:t>
            </a:r>
            <a:r>
              <a:rPr lang="fr-FR" baseline="30000" dirty="0"/>
              <a:t>er</a:t>
            </a:r>
            <a:r>
              <a:rPr lang="fr-FR" dirty="0"/>
              <a:t> sous-titre</a:t>
            </a:r>
          </a:p>
          <a:p>
            <a:pPr marL="914400" lvl="2" indent="0">
              <a:buNone/>
            </a:pPr>
            <a:r>
              <a:rPr lang="fr-FR" sz="1200" dirty="0">
                <a:solidFill>
                  <a:schemeClr val="tx2"/>
                </a:solidFill>
              </a:rPr>
              <a:t>Lorem ipsum, Lorem ipsum Lorem ipsum Lorem ipsum Lorem ipsum Lorem ipsum Lorem ipsum Lorem ipsum Lorem ipsum Lorem ipsum Lorem ipsum Lorem ipsum Lorem ipsum Lorem ipsum Lorem ipsum </a:t>
            </a:r>
          </a:p>
          <a:p>
            <a:pPr lvl="2"/>
            <a:endParaRPr lang="fr-FR" dirty="0"/>
          </a:p>
          <a:p>
            <a:pPr lvl="2"/>
            <a:r>
              <a:rPr lang="fr-FR" dirty="0"/>
              <a:t>Test 2</a:t>
            </a:r>
            <a:r>
              <a:rPr lang="fr-FR" baseline="30000" dirty="0"/>
              <a:t>ème</a:t>
            </a:r>
            <a:r>
              <a:rPr lang="fr-FR" dirty="0"/>
              <a:t> sous-titre</a:t>
            </a:r>
          </a:p>
          <a:p>
            <a:pPr lvl="3"/>
            <a:r>
              <a:rPr lang="fr-FR" dirty="0"/>
              <a:t>Sous section 1</a:t>
            </a:r>
          </a:p>
          <a:p>
            <a:pPr marL="1371600" lvl="3" indent="0">
              <a:buNone/>
            </a:pPr>
            <a:r>
              <a:rPr lang="fr-FR" sz="1200" dirty="0"/>
              <a:t>Lorem ipsum </a:t>
            </a:r>
            <a:r>
              <a:rPr lang="fr-FR" sz="1200" dirty="0" err="1"/>
              <a:t>lorem</a:t>
            </a:r>
            <a:r>
              <a:rPr lang="fr-FR" sz="1200" dirty="0"/>
              <a:t> ipsum </a:t>
            </a:r>
            <a:r>
              <a:rPr lang="fr-FR" sz="1200" dirty="0" err="1"/>
              <a:t>lorem</a:t>
            </a:r>
            <a:r>
              <a:rPr lang="fr-FR" sz="1200" dirty="0"/>
              <a:t> ipsum</a:t>
            </a:r>
          </a:p>
          <a:p>
            <a:pPr lvl="3"/>
            <a:r>
              <a:rPr lang="fr-FR" dirty="0"/>
              <a:t>Sous section 2</a:t>
            </a:r>
          </a:p>
          <a:p>
            <a:pPr marL="1371600" lvl="3" indent="0">
              <a:buNone/>
            </a:pPr>
            <a:r>
              <a:rPr lang="fr-FR" sz="1200" dirty="0"/>
              <a:t>Lorem ipsum </a:t>
            </a:r>
            <a:r>
              <a:rPr lang="fr-FR" sz="1200" dirty="0" err="1"/>
              <a:t>lorem</a:t>
            </a:r>
            <a:r>
              <a:rPr lang="fr-FR" sz="1200" dirty="0"/>
              <a:t> ipsum </a:t>
            </a:r>
            <a:r>
              <a:rPr lang="fr-FR" sz="1200" dirty="0" err="1"/>
              <a:t>lorem</a:t>
            </a:r>
            <a:r>
              <a:rPr lang="fr-FR" sz="1200" dirty="0"/>
              <a:t> ipsum</a:t>
            </a:r>
          </a:p>
          <a:p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7AA68A8-DBB6-48C2-95EC-E29F627E60E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23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6D09C7-FCCB-4326-B902-81FC3AD81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453336"/>
            <a:ext cx="2844800" cy="365125"/>
          </a:xfrm>
        </p:spPr>
        <p:txBody>
          <a:bodyPr/>
          <a:lstStyle/>
          <a:p>
            <a:fld id="{FB34823D-B1CB-4094-9D60-66401FA2C04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14FA96A6-B5FD-4694-BD1A-E4353B6F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08D005C-A07A-474A-8E9B-B77F43BC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B3ABA002-D771-42D7-9F89-0D336759B3E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AD8F5CC5-639A-40D1-AE94-392ED7C711FD}"/>
              </a:ext>
            </a:extLst>
          </p:cNvPr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450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NERLYFE">
      <a:dk1>
        <a:srgbClr val="4CD1DC"/>
      </a:dk1>
      <a:lt1>
        <a:srgbClr val="F1928D"/>
      </a:lt1>
      <a:dk2>
        <a:srgbClr val="00315D"/>
      </a:dk2>
      <a:lt2>
        <a:srgbClr val="0D7D92"/>
      </a:lt2>
      <a:accent1>
        <a:srgbClr val="FFFFFF"/>
      </a:accent1>
      <a:accent2>
        <a:srgbClr val="4CD1DC"/>
      </a:accent2>
      <a:accent3>
        <a:srgbClr val="F1928D"/>
      </a:accent3>
      <a:accent4>
        <a:srgbClr val="0D7D92"/>
      </a:accent4>
      <a:accent5>
        <a:srgbClr val="00315D"/>
      </a:accent5>
      <a:accent6>
        <a:srgbClr val="F1928D"/>
      </a:accent6>
      <a:hlink>
        <a:srgbClr val="4CD1DC"/>
      </a:hlink>
      <a:folHlink>
        <a:srgbClr val="F192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t" anchorCtr="0">
        <a:normAutofit/>
      </a:bodyPr>
      <a:lstStyle>
        <a:defPPr algn="l">
          <a:defRPr sz="1800" b="0"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93</Words>
  <Application>Microsoft Office PowerPoint</Application>
  <PresentationFormat>Grand écran</PresentationFormat>
  <Paragraphs>15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Kephren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Delphine Chevalier</dc:creator>
  <cp:lastModifiedBy>Delphine Chevalier</cp:lastModifiedBy>
  <cp:revision>136</cp:revision>
  <dcterms:created xsi:type="dcterms:W3CDTF">2017-08-08T09:25:09Z</dcterms:created>
  <dcterms:modified xsi:type="dcterms:W3CDTF">2021-01-12T08:47:18Z</dcterms:modified>
</cp:coreProperties>
</file>