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36BED-2844-72F9-684F-9DDE7FD1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DB563-D0A2-2A36-E34B-14377DB2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FD967-2845-FE8B-791E-4F786EE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7F978-D75A-87E2-D061-38C0D36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7E265-FE1E-C127-023A-D5DA1F0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923BE-BC7B-D82A-312C-0D79902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15DC11-0DBB-4C2E-7137-838A38A64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05D4C-C2F7-A272-0AB4-129288B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90A3F-6D17-59B0-03D8-89320EF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685EE-CBCC-8337-46B1-C7724C7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A31322-D1D9-1E02-4D18-E430931E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2D7784-3AC9-3C96-00CB-40C5E2C2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63F8A-7A92-44A3-03CC-630C3B2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B20A-9415-73C0-1C73-6275CF16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793E1-BAE3-2D0C-CEE0-E29D6BE0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5D06-FCA1-C7EC-48EE-3F65F34A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DBC7B-BF51-5B0C-E819-C25EA571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A3B72-859F-6661-7DC1-871131F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17E3-9AAE-3E53-22DD-1995412C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5C63E-8DBB-46D9-65D9-0C271438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4F052-27C6-77F2-EE2C-7148ECE4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32C0BD-0AA7-97F3-540D-EB4421B1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9DC7C-11E6-4D7D-1368-A39D837C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6E312-6303-56B0-6D9B-B6F22755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BF65-FB41-DA8B-4BFE-35876A18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4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C49C-E252-077C-B010-CB226A34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00FBF-FC97-E1C6-E185-094A149EE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50F019-0AF9-0D52-93DE-4D5394B0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2DC2E-FD9C-2439-56BD-F20E642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594160-C74E-163C-CBDF-522B740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81232E-7A2F-1973-12C9-C0D0C7D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C9641-920F-B2B4-32BE-827C08C0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8FE592-BDCF-F257-1088-1E6441C3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10AE4B-1C03-AD61-E998-D5378CC5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BC9C4-0B66-8F3D-2007-6726F081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7A51BD-E2CC-D7A4-10E0-289935E5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8DAB2D-C4CD-1D6E-5005-A757784C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651670-4547-D312-0BA2-2F42D5CD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792A3-1151-EBAD-1E22-0024D67B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D2D97-7974-9DC5-057C-5B7E77C9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6ED159-E3F6-FE16-5AA3-B897AD2C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A288D-BCF1-C3CE-ACF4-B37E7EEF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DDF0E-0615-77D2-74C2-3E74965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43DCF-B73F-D74C-B10F-9E10B76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00B22C-19C0-548D-0832-10DDFF3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BEF17F-4460-DDF4-FB2E-F166ECCD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8577-71FE-988C-1497-FB9155A0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ECFAE-9C4F-C25B-93F1-E875968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BA28D9-8352-FC14-CF83-ED77E2E5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58895-46A9-DAE4-F0FE-941AA494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6878E-C941-134B-D574-371293C5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B63AF-48CD-517F-0DC2-1F841842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524F4-84E8-7BC3-1803-6572DFD5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0DBCA-2491-2A9F-0A82-A8FD05176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EC927-AEA1-DDCB-5180-EA790132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41618D-BD66-FE33-4D18-352AF442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DD9613-FA2A-F3E6-7010-D212C75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F3745-26EF-A6E2-1DB9-CF02634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3F7791-A0B1-5744-E696-173177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90430C-CB0B-7CDD-336B-1A105566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7408A-4757-FE18-75D9-D93617B78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D911-437A-0244-845E-759FD4408A88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C2BB8-4243-F1C6-F67D-4C6BABCB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BD817-9745-1F72-1123-3DE778DB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F9C61-DC3A-6358-D95B-4AA83E9E3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Analyse du </a:t>
            </a:r>
            <a:r>
              <a:rPr lang="en-GB" dirty="0" err="1"/>
              <a:t>projet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85A470-AA9C-9983-312E-FA00C96CE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24090-EFD5-0FD0-7683-2B56E0B1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des </a:t>
            </a:r>
            <a:r>
              <a:rPr lang="en-GB" dirty="0" err="1"/>
              <a:t>besoins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B529C-2F84-2C3D-6B19-2CA49FB3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Difficulté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obtenir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réponse</a:t>
            </a:r>
            <a:r>
              <a:rPr lang="en-GB" dirty="0"/>
              <a:t> exhaustive et </a:t>
            </a:r>
            <a:r>
              <a:rPr lang="en-GB" dirty="0" err="1"/>
              <a:t>fiable</a:t>
            </a:r>
            <a:r>
              <a:rPr lang="en-GB" dirty="0"/>
              <a:t> avec </a:t>
            </a:r>
            <a:r>
              <a:rPr lang="en-GB" dirty="0" err="1"/>
              <a:t>l’IA</a:t>
            </a:r>
            <a:endParaRPr lang="en-GB" dirty="0"/>
          </a:p>
          <a:p>
            <a:r>
              <a:rPr lang="en-GB" dirty="0" err="1"/>
              <a:t>Volonté</a:t>
            </a:r>
            <a:r>
              <a:rPr lang="en-GB" dirty="0"/>
              <a:t> de </a:t>
            </a:r>
            <a:r>
              <a:rPr lang="en-GB" dirty="0" err="1"/>
              <a:t>réduire</a:t>
            </a:r>
            <a:r>
              <a:rPr lang="en-GB" dirty="0"/>
              <a:t> son impact </a:t>
            </a:r>
            <a:r>
              <a:rPr lang="en-GB" dirty="0" err="1"/>
              <a:t>carbone</a:t>
            </a:r>
            <a:endParaRPr lang="en-GB" dirty="0"/>
          </a:p>
          <a:p>
            <a:r>
              <a:rPr lang="en-GB" dirty="0" err="1"/>
              <a:t>Volonté</a:t>
            </a:r>
            <a:r>
              <a:rPr lang="en-GB" dirty="0"/>
              <a:t> de voyager</a:t>
            </a:r>
          </a:p>
          <a:p>
            <a:r>
              <a:rPr lang="en-GB" dirty="0" err="1"/>
              <a:t>Volonté</a:t>
            </a:r>
            <a:r>
              <a:rPr lang="en-GB" dirty="0"/>
              <a:t> </a:t>
            </a:r>
            <a:r>
              <a:rPr lang="en-GB"/>
              <a:t>de local et 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do: </a:t>
            </a:r>
            <a:r>
              <a:rPr lang="en-GB" dirty="0" err="1"/>
              <a:t>Réaliser</a:t>
            </a:r>
            <a:r>
              <a:rPr lang="en-GB" dirty="0"/>
              <a:t> sondage (google forms, type forms, </a:t>
            </a:r>
            <a:r>
              <a:rPr lang="en-GB" dirty="0" err="1"/>
              <a:t>usertesting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89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221EB-8E42-DFFB-8FBB-4FE5B825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</a:t>
            </a:r>
            <a:r>
              <a:rPr lang="en-GB" dirty="0" err="1"/>
              <a:t>concurrentielle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08134-D8E3-4C99-1F2F-612E253A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Analyse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trentaine</a:t>
            </a:r>
            <a:r>
              <a:rPr lang="en-GB" dirty="0"/>
              <a:t> de site </a:t>
            </a:r>
            <a:r>
              <a:rPr lang="en-GB" dirty="0" err="1"/>
              <a:t>d’aide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la planification de voyage integrant </a:t>
            </a:r>
            <a:r>
              <a:rPr lang="en-GB" dirty="0" err="1"/>
              <a:t>l’IA</a:t>
            </a:r>
            <a:endParaRPr lang="en-GB" dirty="0"/>
          </a:p>
          <a:p>
            <a:r>
              <a:rPr lang="en-GB" dirty="0"/>
              <a:t>2 formats </a:t>
            </a:r>
            <a:r>
              <a:rPr lang="en-GB" dirty="0" err="1"/>
              <a:t>principaux</a:t>
            </a:r>
            <a:r>
              <a:rPr lang="en-GB" dirty="0"/>
              <a:t> : le chatbot et le questionnaire</a:t>
            </a:r>
          </a:p>
          <a:p>
            <a:r>
              <a:rPr lang="en-GB" dirty="0"/>
              <a:t>La </a:t>
            </a:r>
            <a:r>
              <a:rPr lang="en-GB" dirty="0" err="1"/>
              <a:t>plupart</a:t>
            </a:r>
            <a:r>
              <a:rPr lang="en-GB" dirty="0"/>
              <a:t> du temps, pas </a:t>
            </a:r>
            <a:r>
              <a:rPr lang="en-GB" dirty="0" err="1"/>
              <a:t>d’itinéraire</a:t>
            </a:r>
            <a:r>
              <a:rPr lang="en-GB" dirty="0"/>
              <a:t>, </a:t>
            </a:r>
            <a:r>
              <a:rPr lang="en-GB" dirty="0" err="1"/>
              <a:t>seulement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destination</a:t>
            </a:r>
          </a:p>
        </p:txBody>
      </p:sp>
    </p:spTree>
    <p:extLst>
      <p:ext uri="{BB962C8B-B14F-4D97-AF65-F5344CB8AC3E}">
        <p14:creationId xmlns:p14="http://schemas.microsoft.com/office/powerpoint/2010/main" val="417120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2093C-10DD-FCBC-F273-FF0ADA0A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Concurrents</a:t>
            </a:r>
            <a:r>
              <a:rPr lang="en-GB" dirty="0"/>
              <a:t> </a:t>
            </a:r>
            <a:r>
              <a:rPr lang="en-GB" dirty="0" err="1"/>
              <a:t>pertinents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EC2ED-59A3-49DD-2A19-7668CF8A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ByWay</a:t>
            </a:r>
            <a:r>
              <a:rPr lang="en-GB" dirty="0"/>
              <a:t> : questionnaire, </a:t>
            </a:r>
            <a:r>
              <a:rPr lang="en-GB" dirty="0" err="1"/>
              <a:t>peu</a:t>
            </a:r>
            <a:r>
              <a:rPr lang="en-GB" dirty="0"/>
              <a:t> de </a:t>
            </a:r>
            <a:r>
              <a:rPr lang="en-GB" dirty="0" err="1"/>
              <a:t>villes</a:t>
            </a:r>
            <a:r>
              <a:rPr lang="en-GB" dirty="0"/>
              <a:t> de depart, </a:t>
            </a:r>
            <a:r>
              <a:rPr lang="en-GB" dirty="0" err="1"/>
              <a:t>fonctionne</a:t>
            </a:r>
            <a:r>
              <a:rPr lang="en-GB" dirty="0"/>
              <a:t> surtout bien au UK, </a:t>
            </a:r>
            <a:r>
              <a:rPr lang="en-GB" dirty="0" err="1"/>
              <a:t>n’utilise</a:t>
            </a:r>
            <a:r>
              <a:rPr lang="en-GB" dirty="0"/>
              <a:t> pas </a:t>
            </a:r>
            <a:r>
              <a:rPr lang="en-GB" dirty="0" err="1"/>
              <a:t>l’IA</a:t>
            </a:r>
            <a:r>
              <a:rPr lang="en-GB" dirty="0"/>
              <a:t>, </a:t>
            </a:r>
            <a:r>
              <a:rPr lang="en-GB" dirty="0" err="1"/>
              <a:t>donc</a:t>
            </a:r>
            <a:r>
              <a:rPr lang="en-GB" dirty="0"/>
              <a:t> pas de mise </a:t>
            </a:r>
            <a:r>
              <a:rPr lang="en-GB" dirty="0" err="1"/>
              <a:t>à</a:t>
            </a:r>
            <a:r>
              <a:rPr lang="en-GB" dirty="0"/>
              <a:t> jour des </a:t>
            </a:r>
            <a:r>
              <a:rPr lang="en-GB" dirty="0" err="1"/>
              <a:t>données</a:t>
            </a:r>
            <a:endParaRPr lang="en-GB" dirty="0"/>
          </a:p>
          <a:p>
            <a:r>
              <a:rPr lang="en-GB" dirty="0" err="1"/>
              <a:t>Novae.Travel</a:t>
            </a:r>
            <a:r>
              <a:rPr lang="en-GB" dirty="0"/>
              <a:t> : </a:t>
            </a:r>
            <a:r>
              <a:rPr lang="en-GB" dirty="0">
                <a:solidFill>
                  <a:srgbClr val="FF0000"/>
                </a:solidFill>
              </a:rPr>
              <a:t>chatbot</a:t>
            </a:r>
            <a:r>
              <a:rPr lang="en-GB" dirty="0"/>
              <a:t>, </a:t>
            </a:r>
            <a:r>
              <a:rPr lang="en-GB" dirty="0" err="1"/>
              <a:t>parcours</a:t>
            </a:r>
            <a:r>
              <a:rPr lang="en-GB" dirty="0"/>
              <a:t> non </a:t>
            </a:r>
            <a:r>
              <a:rPr lang="en-GB" dirty="0" err="1"/>
              <a:t>logique</a:t>
            </a:r>
            <a:r>
              <a:rPr lang="en-GB" dirty="0"/>
              <a:t>, </a:t>
            </a:r>
            <a:r>
              <a:rPr lang="en-GB" dirty="0" err="1"/>
              <a:t>uniquement</a:t>
            </a:r>
            <a:r>
              <a:rPr lang="en-GB" dirty="0"/>
              <a:t> au depart de </a:t>
            </a:r>
            <a:r>
              <a:rPr lang="en-GB" dirty="0" err="1"/>
              <a:t>Londres</a:t>
            </a:r>
            <a:r>
              <a:rPr lang="en-GB" dirty="0"/>
              <a:t>,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d’info</a:t>
            </a:r>
            <a:r>
              <a:rPr lang="en-GB" dirty="0"/>
              <a:t> </a:t>
            </a:r>
            <a:r>
              <a:rPr lang="en-GB" dirty="0" err="1"/>
              <a:t>dispo</a:t>
            </a:r>
            <a:r>
              <a:rPr lang="en-GB" dirty="0"/>
              <a:t>, il faut savoir faire </a:t>
            </a:r>
            <a:r>
              <a:rPr lang="en-GB" dirty="0" err="1"/>
              <a:t>une</a:t>
            </a:r>
            <a:r>
              <a:rPr lang="en-GB" dirty="0"/>
              <a:t> bonne </a:t>
            </a:r>
            <a:r>
              <a:rPr lang="en-GB" dirty="0" err="1"/>
              <a:t>requête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l’IA</a:t>
            </a:r>
            <a:r>
              <a:rPr lang="en-GB" dirty="0"/>
              <a:t>.</a:t>
            </a:r>
          </a:p>
          <a:p>
            <a:r>
              <a:rPr lang="en-GB" dirty="0"/>
              <a:t>Curioso : pas de questionnaire (pays + </a:t>
            </a:r>
            <a:r>
              <a:rPr lang="en-GB" dirty="0" err="1"/>
              <a:t>ville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), propose 4 </a:t>
            </a:r>
            <a:r>
              <a:rPr lang="en-GB" dirty="0" err="1"/>
              <a:t>roadtrips</a:t>
            </a:r>
            <a:r>
              <a:rPr lang="en-GB" dirty="0"/>
              <a:t>, pas </a:t>
            </a:r>
            <a:r>
              <a:rPr lang="en-GB" dirty="0" err="1"/>
              <a:t>forcément</a:t>
            </a:r>
            <a:r>
              <a:rPr lang="en-GB" dirty="0"/>
              <a:t> </a:t>
            </a:r>
            <a:r>
              <a:rPr lang="en-GB" dirty="0" err="1"/>
              <a:t>écologique</a:t>
            </a:r>
            <a:endParaRPr lang="en-GB" dirty="0"/>
          </a:p>
          <a:p>
            <a:r>
              <a:rPr lang="en-GB" dirty="0" err="1"/>
              <a:t>Roamaround</a:t>
            </a:r>
            <a:r>
              <a:rPr lang="en-GB" dirty="0"/>
              <a:t> : pas de map, pas </a:t>
            </a:r>
            <a:r>
              <a:rPr lang="en-GB" dirty="0" err="1"/>
              <a:t>l’aspect</a:t>
            </a:r>
            <a:r>
              <a:rPr lang="en-GB" dirty="0"/>
              <a:t> </a:t>
            </a:r>
            <a:r>
              <a:rPr lang="en-GB" dirty="0" err="1"/>
              <a:t>écologique</a:t>
            </a:r>
            <a:r>
              <a:rPr lang="en-GB" dirty="0"/>
              <a:t>, </a:t>
            </a:r>
            <a:r>
              <a:rPr lang="en-GB" dirty="0" err="1"/>
              <a:t>uniquement</a:t>
            </a:r>
            <a:r>
              <a:rPr lang="en-GB" dirty="0"/>
              <a:t> 5 “</a:t>
            </a:r>
            <a:r>
              <a:rPr lang="en-GB" dirty="0" err="1"/>
              <a:t>contraintes</a:t>
            </a:r>
            <a:r>
              <a:rPr lang="en-GB" dirty="0"/>
              <a:t>” </a:t>
            </a:r>
            <a:r>
              <a:rPr lang="en-GB" dirty="0" err="1"/>
              <a:t>sinon</a:t>
            </a:r>
            <a:r>
              <a:rPr lang="en-GB" dirty="0"/>
              <a:t> </a:t>
            </a:r>
            <a:r>
              <a:rPr lang="en-GB" dirty="0" err="1"/>
              <a:t>trajhet</a:t>
            </a:r>
            <a:r>
              <a:rPr lang="en-GB" dirty="0"/>
              <a:t> direct </a:t>
            </a:r>
            <a:r>
              <a:rPr lang="en-GB" dirty="0" err="1"/>
              <a:t>vers</a:t>
            </a:r>
            <a:r>
              <a:rPr lang="en-GB" dirty="0"/>
              <a:t> la destination</a:t>
            </a:r>
          </a:p>
        </p:txBody>
      </p:sp>
    </p:spTree>
    <p:extLst>
      <p:ext uri="{BB962C8B-B14F-4D97-AF65-F5344CB8AC3E}">
        <p14:creationId xmlns:p14="http://schemas.microsoft.com/office/powerpoint/2010/main" val="205143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15826-69EF-1A46-AA24-5567EC26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365C9-48DC-2DB9-B982-9D5F72B0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 </a:t>
            </a:r>
            <a:r>
              <a:rPr lang="en-GB" dirty="0" err="1"/>
              <a:t>d’intérêt</a:t>
            </a:r>
            <a:r>
              <a:rPr lang="en-GB" dirty="0"/>
              <a:t> de faire un chatbot : </a:t>
            </a:r>
            <a:r>
              <a:rPr lang="en-GB" dirty="0" err="1"/>
              <a:t>autant</a:t>
            </a:r>
            <a:r>
              <a:rPr lang="en-GB" dirty="0"/>
              <a:t> utiliser </a:t>
            </a:r>
            <a:r>
              <a:rPr lang="en-GB" dirty="0" err="1"/>
              <a:t>une</a:t>
            </a:r>
            <a:r>
              <a:rPr lang="en-GB" dirty="0"/>
              <a:t> IA </a:t>
            </a:r>
            <a:r>
              <a:rPr lang="en-GB" dirty="0" err="1"/>
              <a:t>existante</a:t>
            </a:r>
            <a:endParaRPr lang="en-GB" dirty="0"/>
          </a:p>
          <a:p>
            <a:r>
              <a:rPr lang="en-GB" dirty="0"/>
              <a:t>Très </a:t>
            </a:r>
            <a:r>
              <a:rPr lang="en-GB" dirty="0" err="1"/>
              <a:t>peu</a:t>
            </a:r>
            <a:r>
              <a:rPr lang="en-GB" dirty="0"/>
              <a:t> de solutions </a:t>
            </a:r>
            <a:r>
              <a:rPr lang="en-GB" dirty="0" err="1"/>
              <a:t>intègrent</a:t>
            </a:r>
            <a:r>
              <a:rPr lang="en-GB" dirty="0"/>
              <a:t> </a:t>
            </a:r>
            <a:r>
              <a:rPr lang="en-GB" dirty="0" err="1"/>
              <a:t>l’impact</a:t>
            </a:r>
            <a:r>
              <a:rPr lang="en-GB" dirty="0"/>
              <a:t> </a:t>
            </a:r>
            <a:r>
              <a:rPr lang="en-GB" dirty="0" err="1"/>
              <a:t>écologique</a:t>
            </a:r>
            <a:r>
              <a:rPr lang="en-GB" dirty="0"/>
              <a:t> du voyage</a:t>
            </a:r>
          </a:p>
        </p:txBody>
      </p:sp>
    </p:spTree>
    <p:extLst>
      <p:ext uri="{BB962C8B-B14F-4D97-AF65-F5344CB8AC3E}">
        <p14:creationId xmlns:p14="http://schemas.microsoft.com/office/powerpoint/2010/main" val="220650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958C5-5F90-C4DE-66E4-BAF0DA0B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PESTEL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09955-A141-DFFA-27E1-85015CCA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8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FB7CD-9CC0-1F24-7318-72C0649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7EF2D-6AC0-B65E-1B11-3CD3FD67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B7BC1-2ED1-E610-C704-8F8AA019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9D622-FFEB-D3EC-A12B-50721A60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70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203</Words>
  <Application>Microsoft Macintosh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Analyse du projet</vt:lpstr>
      <vt:lpstr>Analyse des besoins</vt:lpstr>
      <vt:lpstr>Analyse concurrentielle</vt:lpstr>
      <vt:lpstr>Concurrents pertinents</vt:lpstr>
      <vt:lpstr>Présentation PowerPoint</vt:lpstr>
      <vt:lpstr>Analyse PESTEL</vt:lpstr>
      <vt:lpstr>Analyse SWOT</vt:lpstr>
      <vt:lpstr>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projet</dc:title>
  <dc:creator>Juliette CATTIN</dc:creator>
  <cp:lastModifiedBy>Juliette CATTIN</cp:lastModifiedBy>
  <cp:revision>3</cp:revision>
  <dcterms:created xsi:type="dcterms:W3CDTF">2024-12-09T12:53:17Z</dcterms:created>
  <dcterms:modified xsi:type="dcterms:W3CDTF">2024-12-12T01:55:41Z</dcterms:modified>
</cp:coreProperties>
</file>