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8" r:id="rId6"/>
    <p:sldId id="257" r:id="rId7"/>
    <p:sldId id="262" r:id="rId8"/>
    <p:sldId id="263" r:id="rId9"/>
    <p:sldId id="260" r:id="rId10"/>
    <p:sldId id="261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36BED-2844-72F9-684F-9DDE7FD1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DB563-D0A2-2A36-E34B-14377DB2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0FD967-2845-FE8B-791E-4F786EE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87F978-D75A-87E2-D061-38C0D364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87E265-FE1E-C127-023A-D5DA1F0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923BE-BC7B-D82A-312C-0D799021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15DC11-0DBB-4C2E-7137-838A38A64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05D4C-C2F7-A272-0AB4-129288B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90A3F-6D17-59B0-03D8-89320EFD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685EE-CBCC-8337-46B1-C7724C70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A31322-D1D9-1E02-4D18-E430931E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2D7784-3AC9-3C96-00CB-40C5E2C2C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663F8A-7A92-44A3-03CC-630C3B2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B20A-9415-73C0-1C73-6275CF16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793E1-BAE3-2D0C-CEE0-E29D6BE0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2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A5D06-FCA1-C7EC-48EE-3F65F34A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4DBC7B-BF51-5B0C-E819-C25EA571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BA3B72-859F-6661-7DC1-871131F7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917E3-9AAE-3E53-22DD-1995412C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85C63E-8DBB-46D9-65D9-0C271438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4F052-27C6-77F2-EE2C-7148ECE4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32C0BD-0AA7-97F3-540D-EB4421B11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9DC7C-11E6-4D7D-1368-A39D837C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F6E312-6303-56B0-6D9B-B6F22755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DBF65-FB41-DA8B-4BFE-35876A18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4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4C49C-E252-077C-B010-CB226A34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00FBF-FC97-E1C6-E185-094A149EE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50F019-0AF9-0D52-93DE-4D5394B0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A2DC2E-FD9C-2439-56BD-F20E642A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594160-C74E-163C-CBDF-522B740E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81232E-7A2F-1973-12C9-C0D0C7DB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9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C9641-920F-B2B4-32BE-827C08C0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8FE592-BDCF-F257-1088-1E6441C3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10AE4B-1C03-AD61-E998-D5378CC5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5BC9C4-0B66-8F3D-2007-6726F0814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7A51BD-E2CC-D7A4-10E0-289935E5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8DAB2D-C4CD-1D6E-5005-A757784C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651670-4547-D312-0BA2-2F42D5CD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792A3-1151-EBAD-1E22-0024D67B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9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D2D97-7974-9DC5-057C-5B7E77C9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6ED159-E3F6-FE16-5AA3-B897AD2C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A288D-BCF1-C3CE-ACF4-B37E7EEF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9DDF0E-0615-77D2-74C2-3E74965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243DCF-B73F-D74C-B10F-9E10B760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00B22C-19C0-548D-0832-10DDFF3F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BEF17F-4460-DDF4-FB2E-F166ECCD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0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78577-71FE-988C-1497-FB9155A0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9ECFAE-9C4F-C25B-93F1-E875968E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BA28D9-8352-FC14-CF83-ED77E2E5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58895-46A9-DAE4-F0FE-941AA494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A6878E-C941-134B-D574-371293C5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FB63AF-48CD-517F-0DC2-1F841842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524F4-84E8-7BC3-1803-6572DFD5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40DBCA-2491-2A9F-0A82-A8FD05176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DEC927-AEA1-DDCB-5180-EA7901321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41618D-BD66-FE33-4D18-352AF442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DD9613-FA2A-F3E6-7010-D212C75C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F3745-26EF-A6E2-1DB9-CF02634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3F7791-A0B1-5744-E696-1731776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90430C-CB0B-7CDD-336B-1A105566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7408A-4757-FE18-75D9-D93617B78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D911-437A-0244-845E-759FD4408A88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C2BB8-4243-F1C6-F67D-4C6BABCBA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BD817-9745-1F72-1123-3DE778DBA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EE76-8127-484A-B920-DDE8D5CA4C7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F9C61-DC3A-6358-D95B-4AA83E9E3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EcoPlanner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85A470-AA9C-9983-312E-FA00C96CE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FB7CD-9CC0-1F24-7318-72C06495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Analyse 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7EF2D-6AC0-B65E-1B11-3CD3FD672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88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B7BC1-2ED1-E610-C704-8F8AA019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9D622-FFEB-D3EC-A12B-50721A60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7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313D2-C570-4F3D-0E27-017FC553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24DB5-71EA-A774-A73F-2981F17D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Nous proposons une interface qui permet de planifier un itinéraire de voyage en France à faible impact écologique sur mesure en fonction des gouts et besoins de chacun.</a:t>
            </a:r>
          </a:p>
          <a:p>
            <a:r>
              <a:rPr lang="fr-FR" dirty="0"/>
              <a:t>Pour qui ?</a:t>
            </a:r>
          </a:p>
          <a:p>
            <a:pPr marL="457200" lvl="1" indent="0">
              <a:buNone/>
            </a:pPr>
            <a:r>
              <a:rPr lang="fr-FR" dirty="0"/>
              <a:t>1. Tous les voyageurs en France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Pour quoi ?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Faciliter le travail de planification des voyageurs éco-responsables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Revoir le rapport au voyage et prouver que le slow </a:t>
            </a:r>
            <a:r>
              <a:rPr lang="fr-FR" dirty="0" err="1"/>
              <a:t>travel</a:t>
            </a:r>
            <a:r>
              <a:rPr lang="fr-FR" dirty="0"/>
              <a:t> est une alternative accessible à tous</a:t>
            </a:r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80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D492B-CCF7-A34C-3BA3-C35ADB91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primaires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A23C24-BB72-F9AC-476B-19906529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grâce à l’IA de 2 itinéraires répondant aux critères suivants :</a:t>
            </a:r>
          </a:p>
          <a:p>
            <a:pPr lvl="1"/>
            <a:r>
              <a:rPr lang="fr-FR" dirty="0"/>
              <a:t>Ville de départ</a:t>
            </a:r>
          </a:p>
          <a:p>
            <a:pPr lvl="1"/>
            <a:r>
              <a:rPr lang="fr-FR" dirty="0"/>
              <a:t>Destination</a:t>
            </a:r>
          </a:p>
          <a:p>
            <a:pPr lvl="1"/>
            <a:r>
              <a:rPr lang="fr-FR" dirty="0"/>
              <a:t>Durée</a:t>
            </a:r>
          </a:p>
          <a:p>
            <a:pPr lvl="1"/>
            <a:r>
              <a:rPr lang="fr-FR" dirty="0"/>
              <a:t>Mode de transport</a:t>
            </a:r>
          </a:p>
          <a:p>
            <a:pPr lvl="1"/>
            <a:r>
              <a:rPr lang="fr-FR" dirty="0"/>
              <a:t>Préférences</a:t>
            </a:r>
          </a:p>
          <a:p>
            <a:r>
              <a:rPr lang="fr-FR" dirty="0"/>
              <a:t>Création d’une carte pour visualiser l’itinéraire</a:t>
            </a:r>
          </a:p>
          <a:p>
            <a:r>
              <a:rPr lang="fr-FR" dirty="0"/>
              <a:t>Suggestion d’activités éthiques / éco-responsables :</a:t>
            </a:r>
          </a:p>
          <a:p>
            <a:pPr lvl="1"/>
            <a:r>
              <a:rPr lang="fr-FR" dirty="0"/>
              <a:t>À voir</a:t>
            </a:r>
          </a:p>
          <a:p>
            <a:pPr lvl="1"/>
            <a:r>
              <a:rPr lang="fr-FR" dirty="0"/>
              <a:t>À faire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561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BDE23-3D1E-952A-6EF3-83FC17DD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secondaires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A64A-E70B-FEFA-0FFA-7035C505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de l’impact carbone de l’itinéraire et des activités + comparaison avec un itinéraire classique</a:t>
            </a:r>
          </a:p>
          <a:p>
            <a:r>
              <a:rPr lang="fr-FR" dirty="0"/>
              <a:t>Suggestion</a:t>
            </a:r>
          </a:p>
        </p:txBody>
      </p:sp>
    </p:spTree>
    <p:extLst>
      <p:ext uri="{BB962C8B-B14F-4D97-AF65-F5344CB8AC3E}">
        <p14:creationId xmlns:p14="http://schemas.microsoft.com/office/powerpoint/2010/main" val="49570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24090-EFD5-0FD0-7683-2B56E0B1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Analyse des besoins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B529C-2F84-2C3D-6B19-2CA49FB36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8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221EB-8E42-DFFB-8FBB-4FE5B825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Analyse concurrentielle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08134-D8E3-4C99-1F2F-612E253A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d’une trentaine de site d’aide à la planification de voyage intégrant l’IA</a:t>
            </a:r>
          </a:p>
          <a:p>
            <a:r>
              <a:rPr lang="fr-FR" dirty="0"/>
              <a:t>2 formats principaux : le </a:t>
            </a:r>
            <a:r>
              <a:rPr lang="fr-FR" dirty="0" err="1"/>
              <a:t>chatbot</a:t>
            </a:r>
            <a:r>
              <a:rPr lang="fr-FR" dirty="0"/>
              <a:t> et le questionnaire</a:t>
            </a:r>
          </a:p>
          <a:p>
            <a:r>
              <a:rPr lang="fr-FR" dirty="0"/>
              <a:t>La plupart du temps, pas d’itinéraire, seulement une destination</a:t>
            </a:r>
          </a:p>
        </p:txBody>
      </p:sp>
    </p:spTree>
    <p:extLst>
      <p:ext uri="{BB962C8B-B14F-4D97-AF65-F5344CB8AC3E}">
        <p14:creationId xmlns:p14="http://schemas.microsoft.com/office/powerpoint/2010/main" val="41712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2093C-10DD-FCBC-F273-FF0ADA0A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Concurrents</a:t>
            </a:r>
            <a:r>
              <a:rPr lang="en-GB" dirty="0"/>
              <a:t> </a:t>
            </a:r>
            <a:r>
              <a:rPr lang="en-GB" dirty="0" err="1"/>
              <a:t>pertinents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EC2ED-59A3-49DD-2A19-7668CF8A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ByWay</a:t>
            </a:r>
            <a:r>
              <a:rPr lang="fr-FR" dirty="0"/>
              <a:t> : questionnaire, peu de villes de </a:t>
            </a:r>
            <a:r>
              <a:rPr lang="fr-FR" dirty="0" err="1"/>
              <a:t>depart</a:t>
            </a:r>
            <a:r>
              <a:rPr lang="fr-FR" dirty="0"/>
              <a:t>, fonctionne surtout bien au UK, n’utilise pas l’IA, donc pas de mise à jour des données</a:t>
            </a:r>
          </a:p>
          <a:p>
            <a:r>
              <a:rPr lang="fr-FR" dirty="0" err="1"/>
              <a:t>Novae.Travel</a:t>
            </a:r>
            <a:r>
              <a:rPr lang="fr-FR" dirty="0"/>
              <a:t> : </a:t>
            </a:r>
            <a:r>
              <a:rPr lang="fr-FR" dirty="0" err="1">
                <a:solidFill>
                  <a:srgbClr val="FF0000"/>
                </a:solidFill>
              </a:rPr>
              <a:t>chatbot</a:t>
            </a:r>
            <a:r>
              <a:rPr lang="fr-FR" dirty="0"/>
              <a:t>, parcours non logique, uniquement au </a:t>
            </a:r>
            <a:r>
              <a:rPr lang="fr-FR" dirty="0" err="1"/>
              <a:t>depart</a:t>
            </a:r>
            <a:r>
              <a:rPr lang="fr-FR" dirty="0"/>
              <a:t> de Londres, peu d’info dispo, il faut savoir faire une bonne requête à l’IA.</a:t>
            </a:r>
          </a:p>
          <a:p>
            <a:r>
              <a:rPr lang="fr-FR" dirty="0" err="1"/>
              <a:t>Curioso</a:t>
            </a:r>
            <a:r>
              <a:rPr lang="fr-FR" dirty="0"/>
              <a:t> : pas de questionnaire (pays + ville uniquement), propose 4 </a:t>
            </a:r>
            <a:r>
              <a:rPr lang="fr-FR" dirty="0" err="1"/>
              <a:t>roadtrips</a:t>
            </a:r>
            <a:r>
              <a:rPr lang="fr-FR" dirty="0"/>
              <a:t>, pas forcément écologique</a:t>
            </a:r>
          </a:p>
          <a:p>
            <a:r>
              <a:rPr lang="fr-FR" dirty="0" err="1"/>
              <a:t>Roamaround</a:t>
            </a:r>
            <a:r>
              <a:rPr lang="fr-FR" dirty="0"/>
              <a:t> : pas de </a:t>
            </a:r>
            <a:r>
              <a:rPr lang="fr-FR" dirty="0" err="1"/>
              <a:t>map</a:t>
            </a:r>
            <a:r>
              <a:rPr lang="fr-FR" dirty="0"/>
              <a:t>, pas l’aspect écologique, uniquement 5 “contraintes” sinon </a:t>
            </a:r>
            <a:r>
              <a:rPr lang="fr-FR" dirty="0" err="1"/>
              <a:t>trajhet</a:t>
            </a:r>
            <a:r>
              <a:rPr lang="fr-FR" dirty="0"/>
              <a:t> direct vers la destination</a:t>
            </a:r>
          </a:p>
        </p:txBody>
      </p:sp>
    </p:spTree>
    <p:extLst>
      <p:ext uri="{BB962C8B-B14F-4D97-AF65-F5344CB8AC3E}">
        <p14:creationId xmlns:p14="http://schemas.microsoft.com/office/powerpoint/2010/main" val="205143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15826-69EF-1A46-AA24-5567EC26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365C9-48DC-2DB9-B982-9D5F72B0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d’intérêt de faire un </a:t>
            </a:r>
            <a:r>
              <a:rPr lang="fr-FR" dirty="0" err="1"/>
              <a:t>chatbot</a:t>
            </a:r>
            <a:r>
              <a:rPr lang="fr-FR" dirty="0"/>
              <a:t> : autant utiliser une IA existante</a:t>
            </a:r>
          </a:p>
          <a:p>
            <a:r>
              <a:rPr lang="fr-FR" dirty="0"/>
              <a:t>Très peu de solutions intègrent l’impact écologique du voyage</a:t>
            </a:r>
          </a:p>
          <a:p>
            <a:r>
              <a:rPr lang="fr-FR" dirty="0"/>
              <a:t>Très peu de solutions sont visuelles, faciles à lire</a:t>
            </a:r>
          </a:p>
        </p:txBody>
      </p:sp>
    </p:spTree>
    <p:extLst>
      <p:ext uri="{BB962C8B-B14F-4D97-AF65-F5344CB8AC3E}">
        <p14:creationId xmlns:p14="http://schemas.microsoft.com/office/powerpoint/2010/main" val="220650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958C5-5F90-C4DE-66E4-BAF0DA0B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IV. Analyse PESTEL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09955-A141-DFFA-27E1-85015CCA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0444" cy="22222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b="1" dirty="0"/>
              <a:t>POLITIQUE</a:t>
            </a:r>
          </a:p>
          <a:p>
            <a:r>
              <a:rPr lang="fr-FR" sz="1600" dirty="0"/>
              <a:t>Stabilité politique</a:t>
            </a:r>
          </a:p>
          <a:p>
            <a:r>
              <a:rPr lang="fr-FR" sz="1600" dirty="0"/>
              <a:t>Niveau des subventions</a:t>
            </a:r>
          </a:p>
          <a:p>
            <a:r>
              <a:rPr lang="fr-FR" sz="1600" dirty="0"/>
              <a:t>L’Union Européenne</a:t>
            </a:r>
          </a:p>
          <a:p>
            <a:r>
              <a:rPr lang="fr-FR" sz="1600" dirty="0"/>
              <a:t>Budgets publics</a:t>
            </a:r>
          </a:p>
          <a:p>
            <a:r>
              <a:rPr lang="fr-FR" sz="1600" dirty="0"/>
              <a:t>Croissance de la popularité des partis éco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2D593C9-954E-3FCE-C06E-9CA5213960FD}"/>
              </a:ext>
            </a:extLst>
          </p:cNvPr>
          <p:cNvSpPr txBox="1">
            <a:spLocks/>
          </p:cNvSpPr>
          <p:nvPr/>
        </p:nvSpPr>
        <p:spPr>
          <a:xfrm>
            <a:off x="5117483" y="325109"/>
            <a:ext cx="3558166" cy="120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ECONOMIQUE</a:t>
            </a:r>
          </a:p>
          <a:p>
            <a:r>
              <a:rPr lang="fr-FR" sz="1600" dirty="0"/>
              <a:t>Inflation</a:t>
            </a:r>
          </a:p>
          <a:p>
            <a:r>
              <a:rPr lang="fr-FR" sz="1600" dirty="0"/>
              <a:t>Revenu disponible et pouvoir d’achat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05324EE-49D7-9830-9473-11F4C620AAFA}"/>
              </a:ext>
            </a:extLst>
          </p:cNvPr>
          <p:cNvSpPr txBox="1">
            <a:spLocks/>
          </p:cNvSpPr>
          <p:nvPr/>
        </p:nvSpPr>
        <p:spPr>
          <a:xfrm>
            <a:off x="7844882" y="1665211"/>
            <a:ext cx="3830444" cy="2222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b="1" dirty="0"/>
              <a:t>SOCIAL</a:t>
            </a:r>
          </a:p>
          <a:p>
            <a:r>
              <a:rPr lang="fr-FR" sz="1600" dirty="0"/>
              <a:t>Croissance des </a:t>
            </a:r>
            <a:r>
              <a:rPr lang="fr-FR" sz="1600" dirty="0" err="1"/>
              <a:t>DINK</a:t>
            </a:r>
            <a:endParaRPr lang="fr-FR" sz="1600" dirty="0"/>
          </a:p>
          <a:p>
            <a:r>
              <a:rPr lang="fr-FR" sz="1600" dirty="0"/>
              <a:t>Congés payées en France</a:t>
            </a:r>
          </a:p>
          <a:p>
            <a:r>
              <a:rPr lang="fr-FR" sz="1600" dirty="0"/>
              <a:t>Mode de vie</a:t>
            </a:r>
          </a:p>
          <a:p>
            <a:r>
              <a:rPr lang="fr-FR" sz="1600" dirty="0"/>
              <a:t>Rapport vie perso/travail</a:t>
            </a:r>
          </a:p>
          <a:p>
            <a:r>
              <a:rPr lang="fr-FR" sz="1600" dirty="0"/>
              <a:t>Prise de conscience écologique</a:t>
            </a:r>
          </a:p>
          <a:p>
            <a:endParaRPr lang="fr-FR" sz="16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77C0C02-6669-15E6-B9A0-FF22E24BA7AD}"/>
              </a:ext>
            </a:extLst>
          </p:cNvPr>
          <p:cNvSpPr txBox="1">
            <a:spLocks/>
          </p:cNvSpPr>
          <p:nvPr/>
        </p:nvSpPr>
        <p:spPr>
          <a:xfrm>
            <a:off x="838200" y="4682331"/>
            <a:ext cx="2763644" cy="118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TECHNOLOGIQUE</a:t>
            </a:r>
          </a:p>
          <a:p>
            <a:r>
              <a:rPr lang="fr-FR" sz="1600" dirty="0"/>
              <a:t>Accès à internet</a:t>
            </a:r>
          </a:p>
          <a:p>
            <a:r>
              <a:rPr lang="fr-FR" sz="1600" dirty="0"/>
              <a:t>Développement de l’IA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2C657E2-9E9D-B285-185A-622902A87C2D}"/>
              </a:ext>
            </a:extLst>
          </p:cNvPr>
          <p:cNvSpPr txBox="1">
            <a:spLocks/>
          </p:cNvSpPr>
          <p:nvPr/>
        </p:nvSpPr>
        <p:spPr>
          <a:xfrm>
            <a:off x="4668644" y="2787767"/>
            <a:ext cx="2646556" cy="126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ENVIRONNEMENT</a:t>
            </a:r>
          </a:p>
          <a:p>
            <a:r>
              <a:rPr lang="fr-FR" sz="1600" dirty="0"/>
              <a:t>Réchauffement climatique</a:t>
            </a:r>
          </a:p>
          <a:p>
            <a:r>
              <a:rPr lang="fr-FR" sz="1600" dirty="0"/>
              <a:t>Pollution de l’IA</a:t>
            </a:r>
          </a:p>
          <a:p>
            <a:pPr marL="0" indent="0">
              <a:buNone/>
            </a:pPr>
            <a:endParaRPr lang="fr-FR" sz="16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E72FA1D-81CF-D570-0562-051FB00D9942}"/>
              </a:ext>
            </a:extLst>
          </p:cNvPr>
          <p:cNvSpPr txBox="1">
            <a:spLocks/>
          </p:cNvSpPr>
          <p:nvPr/>
        </p:nvSpPr>
        <p:spPr>
          <a:xfrm>
            <a:off x="4995746" y="4978855"/>
            <a:ext cx="3033132" cy="1554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LEGAL</a:t>
            </a:r>
          </a:p>
          <a:p>
            <a:r>
              <a:rPr lang="fr-FR" sz="1600" dirty="0"/>
              <a:t>Politiques environnementales</a:t>
            </a:r>
          </a:p>
          <a:p>
            <a:r>
              <a:rPr lang="fr-FR" sz="1600" dirty="0"/>
              <a:t>Lois sur le trafic aérien</a:t>
            </a:r>
          </a:p>
          <a:p>
            <a:r>
              <a:rPr lang="fr-FR" sz="1600" dirty="0"/>
              <a:t>Réglementation de l’IA</a:t>
            </a:r>
          </a:p>
          <a:p>
            <a:r>
              <a:rPr lang="fr-FR" sz="1600" dirty="0"/>
              <a:t>Protection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926385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378</Words>
  <Application>Microsoft Macintosh PowerPoint</Application>
  <PresentationFormat>Grand écran</PresentationFormat>
  <Paragraphs>65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EcoPlanner</vt:lpstr>
      <vt:lpstr>I. Description</vt:lpstr>
      <vt:lpstr>Caractéristiques primaires</vt:lpstr>
      <vt:lpstr>Caractéristiques secondaires</vt:lpstr>
      <vt:lpstr>II. Analyse des besoins</vt:lpstr>
      <vt:lpstr>III. Analyse concurrentielle</vt:lpstr>
      <vt:lpstr>Concurrents pertinents</vt:lpstr>
      <vt:lpstr>Présentation PowerPoint</vt:lpstr>
      <vt:lpstr>IV. Analyse PESTEL</vt:lpstr>
      <vt:lpstr>Analyse SWOT</vt:lpstr>
      <vt:lpstr>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projet</dc:title>
  <dc:creator>Juliette CATTIN</dc:creator>
  <cp:lastModifiedBy>Juliette CATTIN</cp:lastModifiedBy>
  <cp:revision>5</cp:revision>
  <dcterms:created xsi:type="dcterms:W3CDTF">2024-12-09T12:53:17Z</dcterms:created>
  <dcterms:modified xsi:type="dcterms:W3CDTF">2024-12-14T13:44:15Z</dcterms:modified>
</cp:coreProperties>
</file>