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>
      <p:cViewPr varScale="1">
        <p:scale>
          <a:sx n="116" d="100"/>
          <a:sy n="116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1EE9A-732B-49DC-A024-E6844434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D7C69A-6F51-DCCC-6936-19AF8B31D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2ADFC-22CB-119D-63D7-E4BBB79D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069E0C-AB0E-81E7-C7D6-64E24F43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641314-A89C-7144-B89D-A4B6273E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AB422-2BD9-A574-B927-084A9BD9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CCA09A-B7C7-627D-89A2-B6F886FAD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59FE2A-E2BA-A5B5-89D8-17690BA2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859926-9FDB-EDC0-AC37-698B16A7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653691-81CA-A418-7BDF-FB233F0A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95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D23C60-03C5-2F50-3243-6FFCCB6C2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1C846A-8611-31F3-EEC0-E1D516589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E0B43-E09E-8F3C-E0F5-BB1B7A66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46FE93-A340-5852-033C-25FEA424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7064F-89B7-E8CB-D723-50DEC7BF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00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0AC04-2A52-B0A8-59AF-5FBC77B6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BDFA7-637B-67E5-B277-8C5DA5EE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A49B7B-2ABD-ECEF-A133-425A7162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C3AC86-D7D6-69E0-C5E6-4A131454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240748-5C62-9527-2DC2-15AF8921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4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C753D-5103-20D4-7864-429D226F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DC1B8-AC9B-DDD8-81AA-CEDC44AD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5E93E-A97E-C268-FBED-73FE66EF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A5289C-0705-056B-5263-49E04789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93E5C7-D579-8C3E-8F0F-BCB1A884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1D12D-9B1E-63B7-C9B2-DE61CCE7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3252A-75FD-13F6-63A7-F70185497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F2F90F-F967-FE4D-0591-014FD18C5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F96169-6A11-66C4-E68F-AE4A3A34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7F0C7C-8186-42D7-462D-218E50CF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6F9122-D8D6-FD25-611D-3FB868FE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AC5D2-446C-AC1D-E5CE-AE9B1F25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69CB5-C509-2A32-F26E-B92CA3A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FF4C8A-8540-B06D-A9DC-06F3E972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0B44A5-5B87-9906-E218-B9003D1A5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7A2077-7392-A7D9-BE14-DC44B0921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46A0EC-63DE-A7DC-893B-E2B7337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FA7985-6135-487B-1715-778EB3A6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D090D7-324C-1672-1308-8FDB87C1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9EFC5-517E-FD0A-3684-BF6BB0E3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58E5C-C306-6234-963D-0281C3B2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C95AAC-16D6-EF85-318D-B4EC8D82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27A881-05CE-800B-813C-6F1DE9C9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31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A440EF-41F4-FD24-F906-AFF8E364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63D3A5-E276-454F-01CB-D1D2438B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129372-606F-F765-6333-12A337EA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1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CE217-56BC-AAAA-A79B-6794BCDD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D0FE6-D3D0-C67E-EECD-8A6F0233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DB308F-8F2F-194F-D8A5-0B873E206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B24C37-6A04-20AE-72FD-B8C1F597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8B2EEA-FF2F-0F6D-5DD9-6F504A4C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C17A27-A7F7-5592-2DB4-CB875072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1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A9BD1-5A95-7EF8-C1C0-19CE2BE2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5AB9DC-38AC-6C54-B186-FD60C17C3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204811-0067-C394-16B8-A6D795777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3B2704-33BB-3E00-AC03-0720A6BA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3C734-3F28-85B4-B927-E05FEAD9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542F15-CA4D-5782-D1E9-5611AD80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4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2F4E87-517D-28BD-81F1-6271BD03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F4BA47-3DEC-A0ED-8A4F-3A8CB0C2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F53EC-5DC9-300C-FE5F-E3138525A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4294-8F5C-EB4B-BD07-1DA4D49C3E3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25174F-727A-2F67-1400-B432272D4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86FC5-1BB5-CDCF-BBA4-831071EB3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CCE5-567A-B145-8739-28D3D93A0CF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4F7B3246-C0E2-4B53-43A1-7CBD5F0EC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F526C86-C1B6-E752-D25F-EDAF17D2D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6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2DD18-B235-FC0F-1101-8541B821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Diagramme</a:t>
            </a:r>
            <a:r>
              <a:rPr lang="en-GB" dirty="0"/>
              <a:t> des </a:t>
            </a:r>
            <a:r>
              <a:rPr lang="en-GB" dirty="0" err="1"/>
              <a:t>cas</a:t>
            </a:r>
            <a:r>
              <a:rPr lang="en-GB" dirty="0"/>
              <a:t> </a:t>
            </a:r>
            <a:r>
              <a:rPr lang="en-GB" dirty="0" err="1"/>
              <a:t>d’usage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ED1DD-0F92-DC73-E94F-8DC0D2CA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49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48FFA-1AE0-BD14-BFE3-8000F01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Diagramme</a:t>
            </a:r>
            <a:r>
              <a:rPr lang="en-GB" dirty="0"/>
              <a:t> de </a:t>
            </a:r>
            <a:r>
              <a:rPr lang="en-GB" dirty="0" err="1"/>
              <a:t>séquences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BCC704-D0CD-6ED2-9085-23BE9756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38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777DC-EF00-4FB9-9DB5-D9DC2972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Proof of 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92402-5B77-2918-AF89-39EA2CEF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2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3018A-53A8-E878-C614-C6F5D03A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Rédaction</a:t>
            </a:r>
            <a:r>
              <a:rPr lang="en-GB" dirty="0"/>
              <a:t> des tickets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63F00-94BC-1A29-59C9-0F7EEA74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8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9BB09-3720-1790-E71B-5A129CDA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BC811-ED43-23BF-E3BE-A44FC380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96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Macintosh PowerPoint</Application>
  <PresentationFormat>Grand écran</PresentationFormat>
  <Paragraphs>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Diagramme des cas d’usage</vt:lpstr>
      <vt:lpstr>Diagramme de séquences</vt:lpstr>
      <vt:lpstr>Proof of concept</vt:lpstr>
      <vt:lpstr>Rédaction des tickets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Diagrammes de cas d’usage</dc:title>
  <dc:creator>Juliette CATTIN</dc:creator>
  <cp:lastModifiedBy>Juliette CATTIN</cp:lastModifiedBy>
  <cp:revision>2</cp:revision>
  <dcterms:created xsi:type="dcterms:W3CDTF">2024-12-09T13:16:01Z</dcterms:created>
  <dcterms:modified xsi:type="dcterms:W3CDTF">2024-12-09T13:43:44Z</dcterms:modified>
</cp:coreProperties>
</file>