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Web</a:t>
            </a:r>
            <a:br>
              <a:rPr lang="fr-FR" dirty="0" smtClean="0"/>
            </a:br>
            <a:r>
              <a:rPr lang="fr-FR" dirty="0" smtClean="0"/>
              <a:t>ING3 - 2018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76821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BOTREL Victor</a:t>
            </a:r>
          </a:p>
          <a:p>
            <a:r>
              <a:rPr lang="fr-FR" dirty="0" smtClean="0"/>
              <a:t>GOUNOD Pierre-Louis</a:t>
            </a:r>
          </a:p>
          <a:p>
            <a:r>
              <a:rPr lang="fr-FR" dirty="0" smtClean="0"/>
              <a:t>LEMERLE Quentin</a:t>
            </a:r>
          </a:p>
          <a:p>
            <a:r>
              <a:rPr lang="fr-FR" dirty="0" smtClean="0"/>
              <a:t>ING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12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 :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Conception du back</a:t>
            </a:r>
          </a:p>
          <a:p>
            <a:r>
              <a:rPr lang="fr-FR" dirty="0" smtClean="0"/>
              <a:t>Design du front</a:t>
            </a:r>
          </a:p>
          <a:p>
            <a:r>
              <a:rPr lang="fr-FR" dirty="0" err="1" smtClean="0"/>
              <a:t>Versioning</a:t>
            </a:r>
            <a:r>
              <a:rPr lang="fr-FR" dirty="0" smtClean="0"/>
              <a:t> GIT</a:t>
            </a:r>
          </a:p>
          <a:p>
            <a:r>
              <a:rPr lang="fr-FR" dirty="0" smtClean="0"/>
              <a:t>Bilan </a:t>
            </a:r>
          </a:p>
          <a:p>
            <a:r>
              <a:rPr lang="fr-FR" dirty="0" smtClean="0"/>
              <a:t>Sources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82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du back 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16" y="1417638"/>
            <a:ext cx="6743966" cy="494677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352134" y="6426680"/>
            <a:ext cx="748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Modèle entité association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29463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du back :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40" y="2205247"/>
            <a:ext cx="6998718" cy="4171848"/>
          </a:xfrm>
        </p:spPr>
      </p:pic>
      <p:sp>
        <p:nvSpPr>
          <p:cNvPr id="5" name="ZoneTexte 4"/>
          <p:cNvSpPr txBox="1"/>
          <p:nvPr/>
        </p:nvSpPr>
        <p:spPr>
          <a:xfrm>
            <a:off x="1739659" y="6377095"/>
            <a:ext cx="87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Modèle relationnel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404438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 du front 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0" y="2371660"/>
            <a:ext cx="4722783" cy="328666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23" y="2371660"/>
            <a:ext cx="4722782" cy="328666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13139" y="6038492"/>
            <a:ext cx="769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err="1" smtClean="0"/>
              <a:t>Wireframes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44218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Versioning GIT :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278146" y="6388262"/>
            <a:ext cx="963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err="1" smtClean="0"/>
              <a:t>Versioning</a:t>
            </a:r>
            <a:r>
              <a:rPr lang="fr-FR" u="sng" dirty="0" smtClean="0"/>
              <a:t> avec utilisation de </a:t>
            </a:r>
            <a:r>
              <a:rPr lang="fr-FR" u="sng" dirty="0" err="1" smtClean="0"/>
              <a:t>GitHub</a:t>
            </a:r>
            <a:r>
              <a:rPr lang="fr-FR" u="sng" dirty="0" smtClean="0"/>
              <a:t> et </a:t>
            </a:r>
            <a:r>
              <a:rPr lang="fr-FR" u="sng" dirty="0" err="1" smtClean="0"/>
              <a:t>GitHub</a:t>
            </a:r>
            <a:r>
              <a:rPr lang="fr-FR" u="sng" dirty="0" smtClean="0"/>
              <a:t> Desktop</a:t>
            </a:r>
            <a:endParaRPr lang="fr-FR" u="sng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71" y="1577663"/>
            <a:ext cx="8677456" cy="46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Bilan :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Bonne répartition des tâches</a:t>
            </a:r>
          </a:p>
          <a:p>
            <a:r>
              <a:rPr lang="fr-FR" dirty="0" smtClean="0"/>
              <a:t>Bonne gestion du temps</a:t>
            </a:r>
          </a:p>
          <a:p>
            <a:r>
              <a:rPr lang="fr-FR" dirty="0" smtClean="0"/>
              <a:t>Globalement satisfait de ce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09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Sources :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Openclassroom</a:t>
            </a:r>
            <a:endParaRPr lang="fr-FR" dirty="0" smtClean="0"/>
          </a:p>
          <a:p>
            <a:r>
              <a:rPr lang="fr-FR" dirty="0" smtClean="0"/>
              <a:t>W3schools pour la partie SQL</a:t>
            </a:r>
          </a:p>
          <a:p>
            <a:r>
              <a:rPr lang="fr-FR" dirty="0" smtClean="0"/>
              <a:t>YouTube</a:t>
            </a:r>
          </a:p>
          <a:p>
            <a:r>
              <a:rPr lang="fr-FR" dirty="0" err="1" smtClean="0"/>
              <a:t>Stack</a:t>
            </a:r>
            <a:r>
              <a:rPr lang="fr-FR" dirty="0" smtClean="0"/>
              <a:t> </a:t>
            </a:r>
            <a:r>
              <a:rPr lang="fr-FR" dirty="0" err="1" smtClean="0"/>
              <a:t>Overflow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289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349</TotalTime>
  <Words>77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Concis</vt:lpstr>
      <vt:lpstr>Projet Web ING3 - 2018</vt:lpstr>
      <vt:lpstr>Sommaire :</vt:lpstr>
      <vt:lpstr>Conception du back :</vt:lpstr>
      <vt:lpstr>Conception du back :</vt:lpstr>
      <vt:lpstr>Design du front :</vt:lpstr>
      <vt:lpstr>Versioning GIT :</vt:lpstr>
      <vt:lpstr>Bilan :</vt:lpstr>
      <vt:lpstr>Sources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POO – Java  ING3 - 2018</dc:title>
  <dc:creator>Quentin Lemerle</dc:creator>
  <cp:lastModifiedBy>Quentin Lemerle</cp:lastModifiedBy>
  <cp:revision>34</cp:revision>
  <dcterms:created xsi:type="dcterms:W3CDTF">2018-04-16T07:02:50Z</dcterms:created>
  <dcterms:modified xsi:type="dcterms:W3CDTF">2018-05-03T22:14:22Z</dcterms:modified>
</cp:coreProperties>
</file>