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5" r:id="rId9"/>
    <p:sldId id="266" r:id="rId10"/>
    <p:sldId id="280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BE03-82C4-49DA-B5F9-43AE061CA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3790C-05DD-45BA-883C-CA7F29315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504C-3F43-40AE-814D-F2C68A6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A244-6146-43DB-932E-90392435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F8EC-EF1D-4CEB-82B5-1F41B60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045-F5AD-4F12-B2DD-49EE04AF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BA43-60E7-4155-A896-9BCF89275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AD2C-62DF-406F-A124-7B1CDC80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545D-ECF4-4BB8-ADC2-67E59469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EA1D-5A7C-4DE8-9F94-9D79A6D7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E8476-A3B0-4067-AF3F-45631C19A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65A26-22FE-4DB7-88A9-4186FEBD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A98B-D2E6-4BFA-B478-9D8E1FEB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94FD-35B3-43BA-A1F5-CC562269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63E2-228A-46DC-B214-C54A6B70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6098-E0D9-4827-8B22-B4397CE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8CEF-A2E2-4E1D-92EC-B35CE987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26DF-A6E2-4E6C-9CAF-793951F1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EFB9-D496-4846-A4A4-97853FC2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3A0C-022A-4BCE-A137-3113F0C2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7ADF-AFFE-43D4-B2E7-BD0D3BA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3028A-90E0-4CF5-90FE-4222B8F61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07E2-30B1-453B-A199-90EC731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185C-5C17-40E5-A3F1-066952D5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3F7B-4857-4BFB-9DE0-C8360FCF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B0B-73AB-4FE6-A409-CB4E8870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9BD1-1677-412C-ACD5-A12B05D7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9225-3652-48EA-A136-B47E0215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F8480-97BE-44F3-A46B-654C2D3F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9439-A1C0-425E-98CB-C99907C9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804F6-2A83-48CE-B62C-C632BCFD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618B-BF37-4531-8B69-99CFDD5C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942CD-F24A-4432-A2AE-98A4DF4A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4850-8505-4782-BBEA-A2106FA3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D5F80-AF42-4E7D-BC8F-965FC9F71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776E4-F674-4AA2-92AA-D1BBAAA60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7239C-3189-40B6-8C9A-8F314C20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F86D-6489-4C8E-8A9C-C01E48BC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30040-F3B5-409A-91AB-23C0C418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C855-111A-4F8C-9F84-8F7AD0D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13E36-DAF0-481D-A3ED-5204FE1C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6B961-E8E9-4AE0-B8CB-6392D59F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C0617-2930-4AD8-A188-BFAFC3A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7837B-5C76-45D8-B5E4-6C322260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7A906-2E03-4B0F-B38B-89CE2EAA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F4926-A971-4217-B73C-C879BA00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3C3C-8387-46F5-A9E9-F7EE8063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2625-BDA7-4CF2-8319-572FA4AE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67703-3D40-4074-9C77-18470CF3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3A2D-81E9-41E1-B62B-6196F9CF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52EA5-5A3B-43BB-97F0-4BC2C344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4176-FD0D-4279-87C1-176754D5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5A96-0D25-4F9C-90B9-03D895D6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46661-BECC-455C-BBE8-7C435A152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DF6E3-816E-491B-9AD1-6C32E764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BB53-164A-4781-8379-C18F2816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F5B4-D43B-478E-9F6E-5D2FB9C4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BF7D8-CE10-4AA9-BC6F-D441868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C5A4B-E1AE-4F2A-9648-A30AA07B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A4D38-FCD7-4C1F-BF84-F61172653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0D3B8-E8A9-4E03-9AEF-65FFD5A45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54A9-862F-4EE2-AF35-6104D067AC0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9325-A243-45C5-9EB0-3372B941C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3156-4511-4D5C-9421-4B7CEDF77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BD9AD-E110-4914-97AE-43470C18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7EEF-5A80-4996-A5BA-87A62DB00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Conspiracy Theory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5E168-2399-40D7-9D5D-B3A0D4AB8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Charles Quentin Adam</a:t>
            </a:r>
          </a:p>
        </p:txBody>
      </p:sp>
    </p:spTree>
    <p:extLst>
      <p:ext uri="{BB962C8B-B14F-4D97-AF65-F5344CB8AC3E}">
        <p14:creationId xmlns:p14="http://schemas.microsoft.com/office/powerpoint/2010/main" val="256469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5161-6E12-48CA-93A5-D53B140A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Easter egg is present at two place.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4DA6-3797-4D68-9926-6F2088C5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play to unlock it, otherwise you will not know.</a:t>
            </a:r>
          </a:p>
          <a:p>
            <a:r>
              <a:rPr lang="en-US" dirty="0"/>
              <a:t>Unless you look at the code, but it is more fun playing!</a:t>
            </a:r>
          </a:p>
        </p:txBody>
      </p:sp>
    </p:spTree>
    <p:extLst>
      <p:ext uri="{BB962C8B-B14F-4D97-AF65-F5344CB8AC3E}">
        <p14:creationId xmlns:p14="http://schemas.microsoft.com/office/powerpoint/2010/main" val="180731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3EDB-FE88-4564-97AA-876CF814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851"/>
            <a:ext cx="10515600" cy="1325563"/>
          </a:xfrm>
        </p:spPr>
        <p:txBody>
          <a:bodyPr/>
          <a:lstStyle/>
          <a:p>
            <a:r>
              <a:rPr lang="en-US" dirty="0"/>
              <a:t>Thank you and have fun playing my Conspiracy Theory Game!</a:t>
            </a:r>
          </a:p>
        </p:txBody>
      </p:sp>
    </p:spTree>
    <p:extLst>
      <p:ext uri="{BB962C8B-B14F-4D97-AF65-F5344CB8AC3E}">
        <p14:creationId xmlns:p14="http://schemas.microsoft.com/office/powerpoint/2010/main" val="43327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0E7F9F-4BB1-41CF-85E7-6A03DD043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" b="28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B98F9-1F4B-492A-82F3-EB3FAF92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Draft Mind Map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3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2371-ADB7-4F00-A32A-85F15B0F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essentials covered in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AC22-0092-4F42-8AE4-4DE98482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 Input and input Handling – Very first step when entering name and controlling for error.</a:t>
            </a:r>
          </a:p>
          <a:p>
            <a:r>
              <a:rPr lang="en-US" sz="2000" dirty="0"/>
              <a:t>Strings and its manipulation – Can be seen at all steps in stage 5</a:t>
            </a:r>
          </a:p>
          <a:p>
            <a:r>
              <a:rPr lang="en-US" sz="2000" dirty="0"/>
              <a:t>Variables – All defined at the beginning e.g. var2_1</a:t>
            </a:r>
          </a:p>
          <a:p>
            <a:r>
              <a:rPr lang="en-US" sz="2000" dirty="0"/>
              <a:t>User-defined functions – All steps in the game are functions leading to another in a chain.</a:t>
            </a:r>
          </a:p>
          <a:p>
            <a:r>
              <a:rPr lang="en-US" sz="2000" dirty="0"/>
              <a:t>Conditional statements -  are present in each step/each function.</a:t>
            </a:r>
          </a:p>
          <a:p>
            <a:pPr lvl="1"/>
            <a:r>
              <a:rPr lang="en-US" sz="1600" dirty="0"/>
              <a:t>Nested conditionals – found in the start() function</a:t>
            </a:r>
          </a:p>
          <a:p>
            <a:r>
              <a:rPr lang="en-US" sz="2000" dirty="0"/>
              <a:t>Loops – can be found in the jail() function at the end of the script.</a:t>
            </a:r>
          </a:p>
          <a:p>
            <a:r>
              <a:rPr lang="en-US" sz="2000" dirty="0"/>
              <a:t>Controlling for errors at every step/every function even the start function.</a:t>
            </a:r>
          </a:p>
        </p:txBody>
      </p:sp>
    </p:spTree>
    <p:extLst>
      <p:ext uri="{BB962C8B-B14F-4D97-AF65-F5344CB8AC3E}">
        <p14:creationId xmlns:p14="http://schemas.microsoft.com/office/powerpoint/2010/main" val="11432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83D6-004F-4FF6-80D0-D13342C3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50784-C76B-48A8-B0B0-43A7B808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54" y="2321169"/>
            <a:ext cx="7786508" cy="16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7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74F4-28D8-4993-B453-9B9270FF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34749"/>
          </a:xfrm>
        </p:spPr>
        <p:txBody>
          <a:bodyPr>
            <a:normAutofit/>
          </a:bodyPr>
          <a:lstStyle/>
          <a:p>
            <a:r>
              <a:rPr lang="en-US" dirty="0"/>
              <a:t>Stage 2_1</a:t>
            </a:r>
            <a:br>
              <a:rPr lang="en-US" dirty="0"/>
            </a:br>
            <a:r>
              <a:rPr lang="en-US" dirty="0"/>
              <a:t>if var2_1 is chosen</a:t>
            </a:r>
            <a:br>
              <a:rPr lang="en-US" dirty="0"/>
            </a:br>
            <a:r>
              <a:rPr lang="en-US" dirty="0"/>
              <a:t>then you have the choice between the two others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2B5AA-22A0-4B86-A964-C21CC6AE1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00"/>
          <a:stretch/>
        </p:blipFill>
        <p:spPr>
          <a:xfrm>
            <a:off x="4459705" y="482557"/>
            <a:ext cx="6696754" cy="665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A535F-6599-4F08-BACD-14CAFFEA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91" y="3631284"/>
            <a:ext cx="565864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4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74F4-28D8-4993-B453-9B9270FF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8707"/>
          </a:xfrm>
        </p:spPr>
        <p:txBody>
          <a:bodyPr>
            <a:normAutofit/>
          </a:bodyPr>
          <a:lstStyle/>
          <a:p>
            <a:r>
              <a:rPr lang="en-US" dirty="0"/>
              <a:t>Stage 2_2</a:t>
            </a:r>
            <a:br>
              <a:rPr lang="en-US" dirty="0"/>
            </a:br>
            <a:r>
              <a:rPr lang="en-US" dirty="0"/>
              <a:t>same here, if var2_2 is choses you have the choice between var3_3 or var 3_4.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2B5AA-22A0-4B86-A964-C21CC6AE1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02" t="52248" r="602" b="1152"/>
          <a:stretch/>
        </p:blipFill>
        <p:spPr>
          <a:xfrm>
            <a:off x="3198377" y="641044"/>
            <a:ext cx="7786508" cy="773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51B63E-C7F4-4DFF-9E05-D076647F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2" y="3146366"/>
            <a:ext cx="5189903" cy="22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9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AFF4-4DED-41C9-A2ED-C5C10F9C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</a:t>
            </a:r>
            <a:r>
              <a:rPr lang="en-US" dirty="0" err="1"/>
              <a:t>N_n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71B4-8D02-4019-8079-6AA8453B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382255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0B33-1BE9-494B-8459-EF33A49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we reach Stage5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755D-E7C6-41A8-A1A8-B87561FF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those stages, the previous choices are combined with the </a:t>
            </a:r>
          </a:p>
          <a:p>
            <a:r>
              <a:rPr lang="en-US" dirty="0"/>
              <a:t>Print(f”{</a:t>
            </a:r>
            <a:r>
              <a:rPr lang="en-US" dirty="0" err="1"/>
              <a:t>varN_n</a:t>
            </a:r>
            <a:r>
              <a:rPr lang="en-US" dirty="0"/>
              <a:t>}{…}{varN+1_n+1}”)</a:t>
            </a:r>
          </a:p>
        </p:txBody>
      </p:sp>
    </p:spTree>
    <p:extLst>
      <p:ext uri="{BB962C8B-B14F-4D97-AF65-F5344CB8AC3E}">
        <p14:creationId xmlns:p14="http://schemas.microsoft.com/office/powerpoint/2010/main" val="125381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862D-F56C-484F-937A-4EE2F208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fail() function exists under the name jail()</a:t>
            </a:r>
            <a:br>
              <a:rPr lang="en-US" dirty="0"/>
            </a:br>
            <a:r>
              <a:rPr lang="en-US" dirty="0"/>
              <a:t>if the player fails.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3BAE-64E7-4E36-8F3E-7890DAAD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well as a function called </a:t>
            </a:r>
            <a:r>
              <a:rPr lang="en-US" dirty="0" err="1"/>
              <a:t>step_end</a:t>
            </a:r>
            <a:r>
              <a:rPr lang="en-US" dirty="0"/>
              <a:t>() if the player “wins”</a:t>
            </a:r>
          </a:p>
        </p:txBody>
      </p:sp>
    </p:spTree>
    <p:extLst>
      <p:ext uri="{BB962C8B-B14F-4D97-AF65-F5344CB8AC3E}">
        <p14:creationId xmlns:p14="http://schemas.microsoft.com/office/powerpoint/2010/main" val="123296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247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Conspiracy Theory Game</vt:lpstr>
      <vt:lpstr>Draft Mind Map</vt:lpstr>
      <vt:lpstr>Python essentials covered in the game.</vt:lpstr>
      <vt:lpstr>Stage 1</vt:lpstr>
      <vt:lpstr>Stage 2_1 if var2_1 is chosen then you have the choice between the two others below.</vt:lpstr>
      <vt:lpstr>Stage 2_2 same here, if var2_2 is choses you have the choice between var3_3 or var 3_4.</vt:lpstr>
      <vt:lpstr>Stage N_n</vt:lpstr>
      <vt:lpstr>Until we reach Stage5</vt:lpstr>
      <vt:lpstr>A fail() function exists under the name jail() if the player fails.</vt:lpstr>
      <vt:lpstr>An Easter egg is present at two place.</vt:lpstr>
      <vt:lpstr>Thank you and have fun playing my Conspiracy Theory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Conspiracy Theory Game</dc:title>
  <dc:creator>Charles Andre Quentin Adam</dc:creator>
  <cp:lastModifiedBy>Charles Andre Quentin Adam</cp:lastModifiedBy>
  <cp:revision>6</cp:revision>
  <dcterms:created xsi:type="dcterms:W3CDTF">2019-10-17T04:58:08Z</dcterms:created>
  <dcterms:modified xsi:type="dcterms:W3CDTF">2019-10-17T16:34:24Z</dcterms:modified>
</cp:coreProperties>
</file>