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7" r:id="rId4"/>
    <p:sldId id="269" r:id="rId5"/>
    <p:sldId id="270" r:id="rId6"/>
    <p:sldId id="258" r:id="rId7"/>
    <p:sldId id="259" r:id="rId8"/>
    <p:sldId id="260" r:id="rId9"/>
    <p:sldId id="261" r:id="rId10"/>
    <p:sldId id="263" r:id="rId11"/>
    <p:sldId id="262" r:id="rId12"/>
    <p:sldId id="265" r:id="rId13"/>
    <p:sldId id="264" r:id="rId14"/>
    <p:sldId id="266" r:id="rId15"/>
    <p:sldId id="268" r:id="rId16"/>
    <p:sldId id="273" r:id="rId17"/>
    <p:sldId id="272" r:id="rId18"/>
    <p:sldId id="271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38" autoAdjust="0"/>
  </p:normalViewPr>
  <p:slideViewPr>
    <p:cSldViewPr>
      <p:cViewPr>
        <p:scale>
          <a:sx n="75" d="100"/>
          <a:sy n="75" d="100"/>
        </p:scale>
        <p:origin x="-124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E0A92-3756-48CE-AD94-69384060F305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1F59-47CF-4DA1-9649-4FC68766DD9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1F59-47CF-4DA1-9649-4FC68766DD9A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2F93B62-99BB-4A94-B72D-70122E47CE89}" type="datetimeFigureOut">
              <a:rPr lang="fr-FR" smtClean="0"/>
              <a:pPr/>
              <a:t>10/04/2018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33DF894-6465-445A-894C-F3A743507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u="sng" dirty="0" smtClean="0"/>
              <a:t>Epreuve E6</a:t>
            </a:r>
            <a:endParaRPr lang="fr-FR" sz="7200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/>
          <a:lstStyle/>
          <a:p>
            <a:r>
              <a:rPr lang="fr-FR" i="1" dirty="0" smtClean="0"/>
              <a:t>Stage de Deuxième Année de BTS</a:t>
            </a:r>
          </a:p>
          <a:p>
            <a:r>
              <a:rPr lang="fr-FR" i="1" dirty="0" smtClean="0"/>
              <a:t>- RATP -</a:t>
            </a:r>
            <a:endParaRPr lang="fr-FR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58772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 smtClean="0"/>
              <a:t>Quentin </a:t>
            </a:r>
            <a:r>
              <a:rPr lang="fr-FR" sz="4000" u="sng" dirty="0" err="1" smtClean="0"/>
              <a:t>Adriaenssens</a:t>
            </a:r>
            <a:endParaRPr lang="fr-FR" sz="4000" u="sng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 qui existait (2)</a:t>
            </a:r>
            <a:endParaRPr lang="fr-FR" u="sng" dirty="0"/>
          </a:p>
        </p:txBody>
      </p:sp>
      <p:pic>
        <p:nvPicPr>
          <p:cNvPr id="10" name="Espace réservé du contenu 9" descr="oldCon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204864"/>
            <a:ext cx="7740826" cy="4324350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 qui existait (3)</a:t>
            </a:r>
            <a:endParaRPr lang="fr-FR" u="sng" dirty="0"/>
          </a:p>
        </p:txBody>
      </p:sp>
      <p:pic>
        <p:nvPicPr>
          <p:cNvPr id="8" name="Espace réservé du contenu 7" descr="CollageChroné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2204864"/>
            <a:ext cx="7272808" cy="4324350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existe Maintenant (1)</a:t>
            </a:r>
            <a:endParaRPr lang="fr-FR" u="sng" dirty="0"/>
          </a:p>
        </p:txBody>
      </p:sp>
      <p:pic>
        <p:nvPicPr>
          <p:cNvPr id="8" name="Espace réservé du contenu 7" descr="NewCon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7416824" cy="4324350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existe maintenant(2) </a:t>
            </a:r>
            <a:endParaRPr lang="fr-FR" u="sng" dirty="0"/>
          </a:p>
        </p:txBody>
      </p:sp>
      <p:pic>
        <p:nvPicPr>
          <p:cNvPr id="10" name="Espace réservé du contenu 9" descr="New Chanti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3350" y="2249488"/>
            <a:ext cx="7937300" cy="4324350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existe maintenant (3)</a:t>
            </a:r>
            <a:endParaRPr lang="fr-FR" u="sng" dirty="0"/>
          </a:p>
        </p:txBody>
      </p:sp>
      <p:pic>
        <p:nvPicPr>
          <p:cNvPr id="4" name="Espace réservé du contenu 3" descr="new chrone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20888"/>
            <a:ext cx="8229600" cy="3744415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 qui existe maintenant (4)</a:t>
            </a:r>
            <a:endParaRPr lang="fr-FR" dirty="0"/>
          </a:p>
        </p:txBody>
      </p:sp>
      <p:pic>
        <p:nvPicPr>
          <p:cNvPr id="7" name="Espace réservé du contenu 6" descr="PChntier + MAJ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492896"/>
            <a:ext cx="4248472" cy="3600400"/>
          </a:xfrm>
        </p:spPr>
      </p:pic>
      <p:pic>
        <p:nvPicPr>
          <p:cNvPr id="8" name="Espace réservé du contenu 7" descr="codeRecup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2492896"/>
            <a:ext cx="4326632" cy="3672408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Gestion Libre de Parc Informatique</a:t>
            </a:r>
            <a:endParaRPr lang="fr-FR" u="sng" dirty="0"/>
          </a:p>
        </p:txBody>
      </p:sp>
      <p:sp>
        <p:nvSpPr>
          <p:cNvPr id="4" name="Rectangle 3"/>
          <p:cNvSpPr/>
          <p:nvPr/>
        </p:nvSpPr>
        <p:spPr>
          <a:xfrm>
            <a:off x="3419872" y="3789040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GLPI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60232" y="3861048"/>
            <a:ext cx="1728192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779912" y="2420888"/>
            <a:ext cx="1728192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755576" y="3861048"/>
            <a:ext cx="1728192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707904" y="5301208"/>
            <a:ext cx="1728192" cy="72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5400000">
            <a:off x="2771800" y="4149080"/>
            <a:ext cx="360040" cy="2880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16200000">
            <a:off x="5976156" y="4113076"/>
            <a:ext cx="360040" cy="2880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 rot="10800000">
            <a:off x="4427984" y="3284984"/>
            <a:ext cx="360040" cy="2880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4427984" y="4869160"/>
            <a:ext cx="360040" cy="2880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4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4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4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4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4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40"/>
                            </p:stCondLst>
                            <p:childTnLst>
                              <p:par>
                                <p:cTn id="4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4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40"/>
                            </p:stCondLst>
                            <p:childTnLst>
                              <p:par>
                                <p:cTn id="5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4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Veille Technologique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Projet d’Avenir</a:t>
            </a:r>
            <a:endParaRPr lang="fr-FR" u="sng" dirty="0"/>
          </a:p>
        </p:txBody>
      </p:sp>
      <p:pic>
        <p:nvPicPr>
          <p:cNvPr id="4" name="Espace réservé du contenu 3" descr="logo-mjm-desig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780928"/>
            <a:ext cx="5178698" cy="1684462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Sommaire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Formation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Présentation de l’entreprise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Ma mission au sein de l’entreprise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Scolarit</a:t>
            </a:r>
            <a:r>
              <a:rPr lang="fr-FR" u="sng" dirty="0" smtClean="0"/>
              <a:t>é</a:t>
            </a:r>
            <a:endParaRPr lang="fr-FR" u="sng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535958"/>
          </a:xfrm>
        </p:spPr>
        <p:txBody>
          <a:bodyPr/>
          <a:lstStyle/>
          <a:p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2016 BAC STMG 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Gestion Finance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535958"/>
          </a:xfrm>
        </p:spPr>
        <p:txBody>
          <a:bodyPr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2016 – 2018 BTS SIO SLAM</a:t>
            </a:r>
          </a:p>
        </p:txBody>
      </p:sp>
      <p:pic>
        <p:nvPicPr>
          <p:cNvPr id="7" name="Espace réservé du contenu 6" descr="Edmond R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95536" y="3068960"/>
            <a:ext cx="4041775" cy="3038194"/>
          </a:xfrm>
        </p:spPr>
      </p:pic>
      <p:pic>
        <p:nvPicPr>
          <p:cNvPr id="8" name="Espace réservé du contenu 7" descr="lycee jjr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18050" y="3068960"/>
            <a:ext cx="4041775" cy="3024336"/>
          </a:xfrm>
        </p:spPr>
      </p:pic>
      <p:sp>
        <p:nvSpPr>
          <p:cNvPr id="9" name="ZoneTexte 8"/>
          <p:cNvSpPr txBox="1"/>
          <p:nvPr/>
        </p:nvSpPr>
        <p:spPr>
          <a:xfrm>
            <a:off x="1475656" y="2852936"/>
            <a:ext cx="62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 smtClean="0"/>
              <a:t>Formation</a:t>
            </a:r>
            <a:endParaRPr lang="fr-FR" sz="8800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xit" presetSubtype="0" decel="100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  <p:bldP spid="5" grpId="0" build="p" animBg="1"/>
      <p:bldP spid="9" grpId="0"/>
      <p:bldP spid="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Compétence</a:t>
            </a:r>
            <a:endParaRPr lang="fr-FR" u="sng" dirty="0"/>
          </a:p>
        </p:txBody>
      </p:sp>
      <p:pic>
        <p:nvPicPr>
          <p:cNvPr id="9" name="Espace réservé du contenu 8" descr="C#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060848"/>
            <a:ext cx="1368152" cy="1368152"/>
          </a:xfrm>
        </p:spPr>
      </p:pic>
      <p:pic>
        <p:nvPicPr>
          <p:cNvPr id="10" name="Image 9" descr="PH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5589240"/>
            <a:ext cx="1238296" cy="668680"/>
          </a:xfrm>
          <a:prstGeom prst="rect">
            <a:avLst/>
          </a:prstGeom>
        </p:spPr>
      </p:pic>
      <p:pic>
        <p:nvPicPr>
          <p:cNvPr id="11" name="Image 10" descr="Pyth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348880"/>
            <a:ext cx="1412564" cy="781120"/>
          </a:xfrm>
          <a:prstGeom prst="rect">
            <a:avLst/>
          </a:prstGeom>
        </p:spPr>
      </p:pic>
      <p:pic>
        <p:nvPicPr>
          <p:cNvPr id="12" name="Image 11" descr="Sq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3284984"/>
            <a:ext cx="933078" cy="989288"/>
          </a:xfrm>
          <a:prstGeom prst="rect">
            <a:avLst/>
          </a:prstGeom>
        </p:spPr>
      </p:pic>
      <p:pic>
        <p:nvPicPr>
          <p:cNvPr id="13" name="Image 12" descr="VBA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4293096"/>
            <a:ext cx="896888" cy="896888"/>
          </a:xfrm>
          <a:prstGeom prst="rect">
            <a:avLst/>
          </a:prstGeom>
        </p:spPr>
      </p:pic>
      <p:sp>
        <p:nvSpPr>
          <p:cNvPr id="14" name="Étoile à 5 branches 13"/>
          <p:cNvSpPr/>
          <p:nvPr/>
        </p:nvSpPr>
        <p:spPr>
          <a:xfrm>
            <a:off x="1835696" y="2348880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5 branches 28"/>
          <p:cNvSpPr/>
          <p:nvPr/>
        </p:nvSpPr>
        <p:spPr>
          <a:xfrm>
            <a:off x="2411760" y="2348880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5 branches 29"/>
          <p:cNvSpPr/>
          <p:nvPr/>
        </p:nvSpPr>
        <p:spPr>
          <a:xfrm>
            <a:off x="2987824" y="2348880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 à 5 branches 30"/>
          <p:cNvSpPr/>
          <p:nvPr/>
        </p:nvSpPr>
        <p:spPr>
          <a:xfrm>
            <a:off x="3563888" y="2348880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4139952" y="2348880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toile à 5 branches 32"/>
          <p:cNvSpPr/>
          <p:nvPr/>
        </p:nvSpPr>
        <p:spPr>
          <a:xfrm>
            <a:off x="1835696" y="350100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 à 5 branches 33"/>
          <p:cNvSpPr/>
          <p:nvPr/>
        </p:nvSpPr>
        <p:spPr>
          <a:xfrm>
            <a:off x="2411760" y="350100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 à 5 branches 34"/>
          <p:cNvSpPr/>
          <p:nvPr/>
        </p:nvSpPr>
        <p:spPr>
          <a:xfrm>
            <a:off x="2987824" y="350100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 à 5 branches 35"/>
          <p:cNvSpPr/>
          <p:nvPr/>
        </p:nvSpPr>
        <p:spPr>
          <a:xfrm>
            <a:off x="1907704" y="566124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Étoile à 5 branches 36"/>
          <p:cNvSpPr/>
          <p:nvPr/>
        </p:nvSpPr>
        <p:spPr>
          <a:xfrm>
            <a:off x="2483768" y="566124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 à 5 branches 37"/>
          <p:cNvSpPr/>
          <p:nvPr/>
        </p:nvSpPr>
        <p:spPr>
          <a:xfrm>
            <a:off x="1835696" y="458112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Étoile à 5 branches 38"/>
          <p:cNvSpPr/>
          <p:nvPr/>
        </p:nvSpPr>
        <p:spPr>
          <a:xfrm>
            <a:off x="2411760" y="458112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 à 5 branches 39"/>
          <p:cNvSpPr/>
          <p:nvPr/>
        </p:nvSpPr>
        <p:spPr>
          <a:xfrm>
            <a:off x="3059832" y="566124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4139952" y="458112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3563888" y="350100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4139952" y="350100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Étoile à 5 branches 43"/>
          <p:cNvSpPr/>
          <p:nvPr/>
        </p:nvSpPr>
        <p:spPr>
          <a:xfrm>
            <a:off x="3563888" y="458112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Étoile à 5 branches 44"/>
          <p:cNvSpPr/>
          <p:nvPr/>
        </p:nvSpPr>
        <p:spPr>
          <a:xfrm>
            <a:off x="2987824" y="458112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Étoile à 5 branches 45"/>
          <p:cNvSpPr/>
          <p:nvPr/>
        </p:nvSpPr>
        <p:spPr>
          <a:xfrm>
            <a:off x="3635896" y="566124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toile à 5 branches 46"/>
          <p:cNvSpPr/>
          <p:nvPr/>
        </p:nvSpPr>
        <p:spPr>
          <a:xfrm>
            <a:off x="4211960" y="566124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Étoile à 5 branches 47"/>
          <p:cNvSpPr/>
          <p:nvPr/>
        </p:nvSpPr>
        <p:spPr>
          <a:xfrm>
            <a:off x="8532440" y="2492896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Étoile à 5 branches 48"/>
          <p:cNvSpPr/>
          <p:nvPr/>
        </p:nvSpPr>
        <p:spPr>
          <a:xfrm>
            <a:off x="7956376" y="2492896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toile à 5 branches 49"/>
          <p:cNvSpPr/>
          <p:nvPr/>
        </p:nvSpPr>
        <p:spPr>
          <a:xfrm>
            <a:off x="7380312" y="2492896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toile à 5 branches 50"/>
          <p:cNvSpPr/>
          <p:nvPr/>
        </p:nvSpPr>
        <p:spPr>
          <a:xfrm>
            <a:off x="6804248" y="2492896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 à 5 branches 51"/>
          <p:cNvSpPr/>
          <p:nvPr/>
        </p:nvSpPr>
        <p:spPr>
          <a:xfrm>
            <a:off x="6228184" y="2492896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4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4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4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4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44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4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440"/>
                            </p:stCondLst>
                            <p:childTnLst>
                              <p:par>
                                <p:cTn id="1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940"/>
                            </p:stCondLst>
                            <p:childTnLst>
                              <p:par>
                                <p:cTn id="1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Logiciel</a:t>
            </a:r>
            <a:endParaRPr lang="fr-FR" u="sng" dirty="0"/>
          </a:p>
        </p:txBody>
      </p:sp>
      <p:pic>
        <p:nvPicPr>
          <p:cNvPr id="4" name="Espace réservé du contenu 3" descr="mysql-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1224136" cy="1224136"/>
          </a:xfrm>
        </p:spPr>
      </p:pic>
      <p:pic>
        <p:nvPicPr>
          <p:cNvPr id="5" name="Image 4" descr="VS_v_rgb_Purp526-1024x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84984"/>
            <a:ext cx="2109297" cy="1048469"/>
          </a:xfrm>
          <a:prstGeom prst="rect">
            <a:avLst/>
          </a:prstGeom>
        </p:spPr>
      </p:pic>
      <p:pic>
        <p:nvPicPr>
          <p:cNvPr id="6" name="Image 5" descr="notepad_plus_intr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5517232"/>
            <a:ext cx="1212726" cy="1212726"/>
          </a:xfrm>
          <a:prstGeom prst="rect">
            <a:avLst/>
          </a:prstGeom>
        </p:spPr>
      </p:pic>
      <p:pic>
        <p:nvPicPr>
          <p:cNvPr id="7" name="Image 6" descr="microsoft_office_20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4437112"/>
            <a:ext cx="2016224" cy="1008112"/>
          </a:xfrm>
          <a:prstGeom prst="rect">
            <a:avLst/>
          </a:prstGeom>
        </p:spPr>
      </p:pic>
      <p:pic>
        <p:nvPicPr>
          <p:cNvPr id="8" name="Image 7" descr="NetBean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4048" y="1988840"/>
            <a:ext cx="1484784" cy="1484784"/>
          </a:xfrm>
          <a:prstGeom prst="rect">
            <a:avLst/>
          </a:prstGeom>
        </p:spPr>
      </p:pic>
      <p:sp>
        <p:nvSpPr>
          <p:cNvPr id="9" name="Étoile à 5 branches 8"/>
          <p:cNvSpPr/>
          <p:nvPr/>
        </p:nvSpPr>
        <p:spPr>
          <a:xfrm>
            <a:off x="1835696" y="242088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 à 5 branches 9"/>
          <p:cNvSpPr/>
          <p:nvPr/>
        </p:nvSpPr>
        <p:spPr>
          <a:xfrm>
            <a:off x="2411760" y="242088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 à 5 branches 10"/>
          <p:cNvSpPr/>
          <p:nvPr/>
        </p:nvSpPr>
        <p:spPr>
          <a:xfrm>
            <a:off x="2987824" y="242088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 à 5 branches 11"/>
          <p:cNvSpPr/>
          <p:nvPr/>
        </p:nvSpPr>
        <p:spPr>
          <a:xfrm>
            <a:off x="3563888" y="242088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 à 5 branches 12"/>
          <p:cNvSpPr/>
          <p:nvPr/>
        </p:nvSpPr>
        <p:spPr>
          <a:xfrm>
            <a:off x="4139952" y="242088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5 branches 13"/>
          <p:cNvSpPr/>
          <p:nvPr/>
        </p:nvSpPr>
        <p:spPr>
          <a:xfrm>
            <a:off x="2555776" y="4797152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 à 5 branches 14"/>
          <p:cNvSpPr/>
          <p:nvPr/>
        </p:nvSpPr>
        <p:spPr>
          <a:xfrm>
            <a:off x="3131840" y="4797152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toile à 5 branches 15"/>
          <p:cNvSpPr/>
          <p:nvPr/>
        </p:nvSpPr>
        <p:spPr>
          <a:xfrm>
            <a:off x="3707904" y="4797152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toile à 5 branches 16"/>
          <p:cNvSpPr/>
          <p:nvPr/>
        </p:nvSpPr>
        <p:spPr>
          <a:xfrm>
            <a:off x="4283968" y="4797152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Étoile à 5 branches 17"/>
          <p:cNvSpPr/>
          <p:nvPr/>
        </p:nvSpPr>
        <p:spPr>
          <a:xfrm>
            <a:off x="4860032" y="4797152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toile à 5 branches 18"/>
          <p:cNvSpPr/>
          <p:nvPr/>
        </p:nvSpPr>
        <p:spPr>
          <a:xfrm>
            <a:off x="2555776" y="5949280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 à 5 branches 19"/>
          <p:cNvSpPr/>
          <p:nvPr/>
        </p:nvSpPr>
        <p:spPr>
          <a:xfrm>
            <a:off x="3131840" y="5949280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toile à 5 branches 20"/>
          <p:cNvSpPr/>
          <p:nvPr/>
        </p:nvSpPr>
        <p:spPr>
          <a:xfrm>
            <a:off x="3707904" y="5949280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 à 5 branches 21"/>
          <p:cNvSpPr/>
          <p:nvPr/>
        </p:nvSpPr>
        <p:spPr>
          <a:xfrm>
            <a:off x="4283968" y="5949280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 à 5 branches 22"/>
          <p:cNvSpPr/>
          <p:nvPr/>
        </p:nvSpPr>
        <p:spPr>
          <a:xfrm>
            <a:off x="4860032" y="5949280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5 branches 28"/>
          <p:cNvSpPr/>
          <p:nvPr/>
        </p:nvSpPr>
        <p:spPr>
          <a:xfrm>
            <a:off x="6407696" y="242088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5 branches 29"/>
          <p:cNvSpPr/>
          <p:nvPr/>
        </p:nvSpPr>
        <p:spPr>
          <a:xfrm>
            <a:off x="6983760" y="242088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 à 5 branches 30"/>
          <p:cNvSpPr/>
          <p:nvPr/>
        </p:nvSpPr>
        <p:spPr>
          <a:xfrm>
            <a:off x="7559824" y="242088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8135888" y="242088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toile à 5 branches 32"/>
          <p:cNvSpPr/>
          <p:nvPr/>
        </p:nvSpPr>
        <p:spPr>
          <a:xfrm>
            <a:off x="8711952" y="2420888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 à 5 branches 33"/>
          <p:cNvSpPr/>
          <p:nvPr/>
        </p:nvSpPr>
        <p:spPr>
          <a:xfrm>
            <a:off x="2123728" y="3645024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 à 5 branches 34"/>
          <p:cNvSpPr/>
          <p:nvPr/>
        </p:nvSpPr>
        <p:spPr>
          <a:xfrm>
            <a:off x="2699792" y="3645024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 à 5 branches 35"/>
          <p:cNvSpPr/>
          <p:nvPr/>
        </p:nvSpPr>
        <p:spPr>
          <a:xfrm>
            <a:off x="3275856" y="3645024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Étoile à 5 branches 36"/>
          <p:cNvSpPr/>
          <p:nvPr/>
        </p:nvSpPr>
        <p:spPr>
          <a:xfrm>
            <a:off x="3851920" y="3645024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 à 5 branches 37"/>
          <p:cNvSpPr/>
          <p:nvPr/>
        </p:nvSpPr>
        <p:spPr>
          <a:xfrm>
            <a:off x="4427984" y="3645024"/>
            <a:ext cx="432048" cy="43204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6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6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6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6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6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36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6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360"/>
                            </p:stCondLst>
                            <p:childTnLst>
                              <p:par>
                                <p:cTn id="1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860"/>
                            </p:stCondLst>
                            <p:childTnLst>
                              <p:par>
                                <p:cTn id="1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L’entreprise</a:t>
            </a:r>
            <a:endParaRPr lang="fr-FR" u="sng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R.A.T.P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fr-FR" dirty="0" smtClean="0"/>
              <a:t>Siège social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Régis Autonome des Transport Parisiens</a:t>
            </a:r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/>
          </a:p>
        </p:txBody>
      </p:sp>
      <p:pic>
        <p:nvPicPr>
          <p:cNvPr id="9" name="Espace réservé du contenu 8" descr="Capture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716016" y="2924944"/>
            <a:ext cx="3992053" cy="3279601"/>
          </a:xfrm>
        </p:spPr>
      </p:pic>
      <p:pic>
        <p:nvPicPr>
          <p:cNvPr id="8" name="Image 7" descr="ind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789040"/>
            <a:ext cx="1905000" cy="210502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83568" y="2564904"/>
            <a:ext cx="8064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 smtClean="0"/>
              <a:t>Présentation Du Stage</a:t>
            </a:r>
            <a:endParaRPr lang="fr-FR" sz="6600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2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20"/>
                            </p:stCondLst>
                            <p:childTnLst>
                              <p:par>
                                <p:cTn id="3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2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2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92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3" grpId="0" build="p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Mon Lieu de Stage</a:t>
            </a:r>
            <a:endParaRPr lang="fr-FR" u="sng" dirty="0"/>
          </a:p>
        </p:txBody>
      </p:sp>
      <p:pic>
        <p:nvPicPr>
          <p:cNvPr id="6" name="Espace réservé du contenu 5" descr="sucy 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7841" y="2249488"/>
            <a:ext cx="6168318" cy="4324350"/>
          </a:xfrm>
        </p:spPr>
      </p:pic>
      <p:pic>
        <p:nvPicPr>
          <p:cNvPr id="5" name="Image 4" descr="lieu rat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564904"/>
            <a:ext cx="8568952" cy="32403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8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Ma Mission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Améliorer la gestion des plannings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Ce qui existait </a:t>
            </a:r>
            <a:endParaRPr lang="fr-FR" u="sng" dirty="0"/>
          </a:p>
        </p:txBody>
      </p:sp>
      <p:pic>
        <p:nvPicPr>
          <p:cNvPr id="8" name="Espace réservé du contenu 7" descr="oldChanti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132856"/>
            <a:ext cx="7498423" cy="4324350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913</TotalTime>
  <Words>103</Words>
  <Application>Microsoft Office PowerPoint</Application>
  <PresentationFormat>Affichage à l'écran (4:3)</PresentationFormat>
  <Paragraphs>38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Urbain</vt:lpstr>
      <vt:lpstr>Epreuve E6</vt:lpstr>
      <vt:lpstr>Sommaire</vt:lpstr>
      <vt:lpstr>Scolarité</vt:lpstr>
      <vt:lpstr>Compétence</vt:lpstr>
      <vt:lpstr>Logiciel</vt:lpstr>
      <vt:lpstr>L’entreprise</vt:lpstr>
      <vt:lpstr>Mon Lieu de Stage</vt:lpstr>
      <vt:lpstr>Ma Mission</vt:lpstr>
      <vt:lpstr>Ce qui existait </vt:lpstr>
      <vt:lpstr>Ce qui existait (2)</vt:lpstr>
      <vt:lpstr>Ce qui existait (3)</vt:lpstr>
      <vt:lpstr>Ce qui existe Maintenant (1)</vt:lpstr>
      <vt:lpstr>Ce qui existe maintenant(2) </vt:lpstr>
      <vt:lpstr>Ce qui existe maintenant (3)</vt:lpstr>
      <vt:lpstr>Ce qui existe maintenant (4)</vt:lpstr>
      <vt:lpstr>Gestion Libre de Parc Informatique</vt:lpstr>
      <vt:lpstr>Veille Technologique</vt:lpstr>
      <vt:lpstr>Projet d’Avenir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Epreuve E6</dc:title>
  <dc:creator>Quentin Adriaenssens</dc:creator>
  <cp:lastModifiedBy>qadriaenssens</cp:lastModifiedBy>
  <cp:revision>78</cp:revision>
  <dcterms:created xsi:type="dcterms:W3CDTF">2018-03-19T16:48:12Z</dcterms:created>
  <dcterms:modified xsi:type="dcterms:W3CDTF">2018-04-10T08:13:36Z</dcterms:modified>
</cp:coreProperties>
</file>