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1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4E90F3C-DA03-4783-9265-B1AEEE465DC7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31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64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914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7241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401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844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905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607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79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03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39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56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90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54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80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09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89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90F3C-DA03-4783-9265-B1AEEE465DC7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1470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DCA668-4EDB-64AA-326B-4A8F712406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première revue de projet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3FC195-D131-AE10-B0B7-C75F28932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 err="1"/>
              <a:t>M.Dida-Juhel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918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991B39-A8A0-C2CB-E062-58BC9204C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037D9C-410D-8F09-D2D8-842EAF7EF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93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5B88CF-5EF3-02EE-4D24-4C6267DBB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381513-DF85-6738-5967-4A52B9E13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r>
              <a:rPr lang="fr-FR" dirty="0"/>
              <a:t>Présentation de ma partie</a:t>
            </a:r>
          </a:p>
          <a:p>
            <a:r>
              <a:rPr lang="fr-FR" dirty="0"/>
              <a:t>Application technicien</a:t>
            </a:r>
          </a:p>
          <a:p>
            <a:r>
              <a:rPr lang="fr-FR" dirty="0"/>
              <a:t>Diagramme UML</a:t>
            </a:r>
          </a:p>
          <a:p>
            <a:r>
              <a:rPr lang="fr-FR" dirty="0"/>
              <a:t>Matériel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21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3BED16-88AB-4F0E-FF29-DEDA311E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:</a:t>
            </a:r>
          </a:p>
        </p:txBody>
      </p:sp>
      <p:pic>
        <p:nvPicPr>
          <p:cNvPr id="5" name="Espace réservé du contenu 4" descr="Une image contenant cercle, horloge, Police, logo&#10;&#10;Description générée automatiquement">
            <a:extLst>
              <a:ext uri="{FF2B5EF4-FFF2-40B4-BE49-F238E27FC236}">
                <a16:creationId xmlns:a16="http://schemas.microsoft.com/office/drawing/2014/main" id="{BC7C6B0B-591D-A647-1474-A2252D3BC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557" y="2249488"/>
            <a:ext cx="3541712" cy="3541712"/>
          </a:xfrm>
        </p:spPr>
      </p:pic>
    </p:spTree>
    <p:extLst>
      <p:ext uri="{BB962C8B-B14F-4D97-AF65-F5344CB8AC3E}">
        <p14:creationId xmlns:p14="http://schemas.microsoft.com/office/powerpoint/2010/main" val="341366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8AE5AF-FA27-51A7-6A00-E7A52ED2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 partie :</a:t>
            </a:r>
          </a:p>
        </p:txBody>
      </p:sp>
      <p:pic>
        <p:nvPicPr>
          <p:cNvPr id="6" name="Espace réservé du contenu 5" descr="Une image contenant texte, capture d’écran, logiciel, Rectangle&#10;&#10;Description générée automatiquement">
            <a:extLst>
              <a:ext uri="{FF2B5EF4-FFF2-40B4-BE49-F238E27FC236}">
                <a16:creationId xmlns:a16="http://schemas.microsoft.com/office/drawing/2014/main" id="{9D7A8ABB-027F-A38F-E343-A5F89D599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937" y="1791882"/>
            <a:ext cx="8452125" cy="4782472"/>
          </a:xfrm>
        </p:spPr>
      </p:pic>
    </p:spTree>
    <p:extLst>
      <p:ext uri="{BB962C8B-B14F-4D97-AF65-F5344CB8AC3E}">
        <p14:creationId xmlns:p14="http://schemas.microsoft.com/office/powerpoint/2010/main" val="344933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882BE2-2850-3352-97B7-DB2F4119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0F59CD2-67BE-E6F5-E87C-174AFB430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85" y="938160"/>
            <a:ext cx="10178853" cy="4981679"/>
          </a:xfr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4B3DEF66-F1FD-39FB-52B9-3F958D8A5F30}"/>
              </a:ext>
            </a:extLst>
          </p:cNvPr>
          <p:cNvSpPr/>
          <p:nvPr/>
        </p:nvSpPr>
        <p:spPr>
          <a:xfrm rot="18611207">
            <a:off x="2094803" y="729412"/>
            <a:ext cx="4813539" cy="336481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66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343EC-8B0F-A235-1F18-8D0FCA11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texte, diagramme, capture d’écran, cercle&#10;&#10;Description générée automatiquement">
            <a:extLst>
              <a:ext uri="{FF2B5EF4-FFF2-40B4-BE49-F238E27FC236}">
                <a16:creationId xmlns:a16="http://schemas.microsoft.com/office/drawing/2014/main" id="{BFC6C834-C629-148C-0995-16A7A7CF7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55" y="766465"/>
            <a:ext cx="10093055" cy="5325069"/>
          </a:xfr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BE59F1B7-0687-EF19-9196-EF9A9A9D8378}"/>
              </a:ext>
            </a:extLst>
          </p:cNvPr>
          <p:cNvSpPr/>
          <p:nvPr/>
        </p:nvSpPr>
        <p:spPr>
          <a:xfrm>
            <a:off x="379561" y="3666227"/>
            <a:ext cx="3950899" cy="194957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15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9B98E1-DFD5-9538-A6D6-E20FB0AB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</a:t>
            </a:r>
            <a:r>
              <a:rPr lang="fr-FR" dirty="0" err="1"/>
              <a:t>Uml</a:t>
            </a:r>
            <a:r>
              <a:rPr lang="fr-FR" dirty="0"/>
              <a:t> :</a:t>
            </a:r>
          </a:p>
        </p:txBody>
      </p:sp>
      <p:pic>
        <p:nvPicPr>
          <p:cNvPr id="5" name="Espace réservé du contenu 4" descr="Une image contenant capture d’écran, diagramme, ligne, Parallèle&#10;&#10;Description générée automatiquement">
            <a:extLst>
              <a:ext uri="{FF2B5EF4-FFF2-40B4-BE49-F238E27FC236}">
                <a16:creationId xmlns:a16="http://schemas.microsoft.com/office/drawing/2014/main" id="{3AA3B4DB-012B-A72B-7D52-1FE0CA6AD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596" y="1640890"/>
            <a:ext cx="7495631" cy="4925515"/>
          </a:xfrm>
        </p:spPr>
      </p:pic>
    </p:spTree>
    <p:extLst>
      <p:ext uri="{BB962C8B-B14F-4D97-AF65-F5344CB8AC3E}">
        <p14:creationId xmlns:p14="http://schemas.microsoft.com/office/powerpoint/2010/main" val="398896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248FDE-0970-39BE-C1C4-8DBF2F67B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 : </a:t>
            </a:r>
          </a:p>
        </p:txBody>
      </p:sp>
      <p:pic>
        <p:nvPicPr>
          <p:cNvPr id="7" name="Espace réservé du contenu 6" descr="Une image contenant Appareils électroniques, Ingénierie électronique, texte, câble&#10;&#10;Description générée automatiquement">
            <a:extLst>
              <a:ext uri="{FF2B5EF4-FFF2-40B4-BE49-F238E27FC236}">
                <a16:creationId xmlns:a16="http://schemas.microsoft.com/office/drawing/2014/main" id="{8040D55F-81B9-6F1C-49FC-C2D8584FE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361" y="1645637"/>
            <a:ext cx="5231277" cy="5074340"/>
          </a:xfrm>
        </p:spPr>
      </p:pic>
    </p:spTree>
    <p:extLst>
      <p:ext uri="{BB962C8B-B14F-4D97-AF65-F5344CB8AC3E}">
        <p14:creationId xmlns:p14="http://schemas.microsoft.com/office/powerpoint/2010/main" val="344551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B87416-27EB-5D50-8EB0-65A276E5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conception&#10;&#10;Description générée automatiquement">
            <a:extLst>
              <a:ext uri="{FF2B5EF4-FFF2-40B4-BE49-F238E27FC236}">
                <a16:creationId xmlns:a16="http://schemas.microsoft.com/office/drawing/2014/main" id="{AC000CB9-9DCF-D338-5491-55046CB38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363" y="2192875"/>
            <a:ext cx="6816097" cy="4544065"/>
          </a:xfrm>
        </p:spPr>
      </p:pic>
    </p:spTree>
    <p:extLst>
      <p:ext uri="{BB962C8B-B14F-4D97-AF65-F5344CB8AC3E}">
        <p14:creationId xmlns:p14="http://schemas.microsoft.com/office/powerpoint/2010/main" val="37252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503</TotalTime>
  <Words>34</Words>
  <Application>Microsoft Office PowerPoint</Application>
  <PresentationFormat>Grand écran</PresentationFormat>
  <Paragraphs>16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première revue de projet</vt:lpstr>
      <vt:lpstr>Sommaire :</vt:lpstr>
      <vt:lpstr>Projet :</vt:lpstr>
      <vt:lpstr>Ma partie :</vt:lpstr>
      <vt:lpstr>Présentation PowerPoint</vt:lpstr>
      <vt:lpstr>Présentation PowerPoint</vt:lpstr>
      <vt:lpstr>Diagramme Uml :</vt:lpstr>
      <vt:lpstr>Matériel : </vt:lpstr>
      <vt:lpstr>Présentation PowerPoint</vt:lpstr>
      <vt:lpstr>Conclusion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DIDA-JUHEL Quentin</dc:creator>
  <cp:lastModifiedBy>DIDA-JUHEL Quentin</cp:lastModifiedBy>
  <cp:revision>30</cp:revision>
  <dcterms:created xsi:type="dcterms:W3CDTF">2024-02-09T10:24:59Z</dcterms:created>
  <dcterms:modified xsi:type="dcterms:W3CDTF">2024-02-19T08:14:06Z</dcterms:modified>
</cp:coreProperties>
</file>