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71" r:id="rId9"/>
    <p:sldId id="262" r:id="rId10"/>
    <p:sldId id="27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PEROLD" initials="CP" lastIdx="1" clrIdx="0">
    <p:extLst>
      <p:ext uri="{19B8F6BF-5375-455C-9EA6-DF929625EA0E}">
        <p15:presenceInfo xmlns:p15="http://schemas.microsoft.com/office/powerpoint/2012/main" userId="Charles PERO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CB394-5C68-41A7-8006-7CDCB34138C2}" v="36" dt="2020-12-09T10:34:19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F196B-9079-468A-9BE1-F90E860A3C8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79D193-F4E2-465F-B75D-E030159CF7D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dirty="0"/>
            <a:t>Diagramme de classes</a:t>
          </a:r>
          <a:endParaRPr lang="en-US" dirty="0"/>
        </a:p>
      </dgm:t>
    </dgm:pt>
    <dgm:pt modelId="{5950A77A-A394-4960-8C34-167952FD76C9}" type="parTrans" cxnId="{D31274C9-2983-4154-837F-87DDE9A720A7}">
      <dgm:prSet/>
      <dgm:spPr/>
      <dgm:t>
        <a:bodyPr/>
        <a:lstStyle/>
        <a:p>
          <a:endParaRPr lang="en-US"/>
        </a:p>
      </dgm:t>
    </dgm:pt>
    <dgm:pt modelId="{D484B9D3-A56B-4CCF-B21D-FF5D9BE67DF0}" type="sibTrans" cxnId="{D31274C9-2983-4154-837F-87DDE9A720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227E95-45A9-425D-B305-5E8A890304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Versioning Git</a:t>
          </a:r>
        </a:p>
      </dgm:t>
    </dgm:pt>
    <dgm:pt modelId="{1ABC23A1-A7B0-443B-80CD-CF749340797F}" type="parTrans" cxnId="{35BA8EAB-F38D-49E8-8509-2C21A2177C66}">
      <dgm:prSet/>
      <dgm:spPr/>
      <dgm:t>
        <a:bodyPr/>
        <a:lstStyle/>
        <a:p>
          <a:endParaRPr lang="en-US"/>
        </a:p>
      </dgm:t>
    </dgm:pt>
    <dgm:pt modelId="{D21BF63A-1B3A-4FAA-9917-6C04A11F5112}" type="sibTrans" cxnId="{35BA8EAB-F38D-49E8-8509-2C21A2177C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56FE39-49AA-48BC-91FA-9A47881C26C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Tableau comparatif des complexités</a:t>
          </a:r>
          <a:endParaRPr lang="en-US"/>
        </a:p>
      </dgm:t>
    </dgm:pt>
    <dgm:pt modelId="{BC32E9BA-6FF1-4D61-9B31-4A0370FAC513}" type="parTrans" cxnId="{8448F3A8-C8FF-4AAF-9E4C-AC1074163EA8}">
      <dgm:prSet/>
      <dgm:spPr/>
      <dgm:t>
        <a:bodyPr/>
        <a:lstStyle/>
        <a:p>
          <a:endParaRPr lang="en-US"/>
        </a:p>
      </dgm:t>
    </dgm:pt>
    <dgm:pt modelId="{FA7F0ED4-90B9-409A-99AD-7031CF4431DA}" type="sibTrans" cxnId="{8448F3A8-C8FF-4AAF-9E4C-AC1074163E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1B946E-6E1D-454B-9603-9A8164026D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Etude des indices de centralité </a:t>
          </a:r>
        </a:p>
      </dgm:t>
    </dgm:pt>
    <dgm:pt modelId="{58A012FD-662F-41B4-A376-DBFD31A3FCF3}" type="parTrans" cxnId="{B93E3AD3-B06E-421E-B6CA-4B93159588A4}">
      <dgm:prSet/>
      <dgm:spPr/>
      <dgm:t>
        <a:bodyPr/>
        <a:lstStyle/>
        <a:p>
          <a:endParaRPr lang="en-US"/>
        </a:p>
      </dgm:t>
    </dgm:pt>
    <dgm:pt modelId="{0E9DE4A4-A859-48E4-82A7-D988D428B7DD}" type="sibTrans" cxnId="{B93E3AD3-B06E-421E-B6CA-4B9315958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D565FF-CA9F-4651-B254-561D00060BF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Bilan</a:t>
          </a:r>
          <a:endParaRPr lang="en-US"/>
        </a:p>
      </dgm:t>
    </dgm:pt>
    <dgm:pt modelId="{21929E7A-5CC6-47E3-9ECC-F87CB91AFD08}" type="parTrans" cxnId="{C526CBFE-9C53-40AD-8BCC-22B16780CB91}">
      <dgm:prSet/>
      <dgm:spPr/>
      <dgm:t>
        <a:bodyPr/>
        <a:lstStyle/>
        <a:p>
          <a:endParaRPr lang="en-US"/>
        </a:p>
      </dgm:t>
    </dgm:pt>
    <dgm:pt modelId="{723C3C29-4069-4F29-9E4A-BFD4118C66F3}" type="sibTrans" cxnId="{C526CBFE-9C53-40AD-8BCC-22B16780CB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37A38-976C-4B55-9209-66678ABC8A3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Présentation des algos pertinents</a:t>
          </a:r>
          <a:endParaRPr lang="en-US"/>
        </a:p>
      </dgm:t>
    </dgm:pt>
    <dgm:pt modelId="{52FBBB1D-C61B-49B5-9AAC-84006F0F834D}" type="sibTrans" cxnId="{4FDC2A35-8082-4307-B327-3D050A858C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7B5D19-40F8-42F0-B4D2-9913A52E09A3}" type="parTrans" cxnId="{4FDC2A35-8082-4307-B327-3D050A858CC1}">
      <dgm:prSet/>
      <dgm:spPr/>
      <dgm:t>
        <a:bodyPr/>
        <a:lstStyle/>
        <a:p>
          <a:endParaRPr lang="en-US"/>
        </a:p>
      </dgm:t>
    </dgm:pt>
    <dgm:pt modelId="{727047C5-67E5-4EBB-A7DB-603D11119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Répartition des taches</a:t>
          </a:r>
        </a:p>
      </dgm:t>
    </dgm:pt>
    <dgm:pt modelId="{A8D97A05-CE33-455A-BC32-532398C88A5A}" type="parTrans" cxnId="{22F59FEE-5353-49F6-A483-6D1AADAD632A}">
      <dgm:prSet/>
      <dgm:spPr/>
      <dgm:t>
        <a:bodyPr/>
        <a:lstStyle/>
        <a:p>
          <a:endParaRPr lang="fr-FR"/>
        </a:p>
      </dgm:t>
    </dgm:pt>
    <dgm:pt modelId="{255BDD97-7E52-4781-B09E-F5B67020679F}" type="sibTrans" cxnId="{22F59FEE-5353-49F6-A483-6D1AADAD632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06CAF008-53CC-4E4C-AD04-7CBC9094B7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Sources</a:t>
          </a:r>
        </a:p>
      </dgm:t>
    </dgm:pt>
    <dgm:pt modelId="{0C8D9A07-248C-4F6C-9231-3BF44592AD8C}" type="parTrans" cxnId="{C3D6CA2D-109B-4E41-9FE5-B1D00F5CE8E4}">
      <dgm:prSet/>
      <dgm:spPr/>
      <dgm:t>
        <a:bodyPr/>
        <a:lstStyle/>
        <a:p>
          <a:endParaRPr lang="fr-FR"/>
        </a:p>
      </dgm:t>
    </dgm:pt>
    <dgm:pt modelId="{9A89CF0E-551E-4597-BB05-DA8684EA237B}" type="sibTrans" cxnId="{C3D6CA2D-109B-4E41-9FE5-B1D00F5CE8E4}">
      <dgm:prSet/>
      <dgm:spPr/>
      <dgm:t>
        <a:bodyPr/>
        <a:lstStyle/>
        <a:p>
          <a:endParaRPr lang="fr-FR"/>
        </a:p>
      </dgm:t>
    </dgm:pt>
    <dgm:pt modelId="{88A8B43B-8C15-43F4-B37C-D9A5F314E9D8}" type="pres">
      <dgm:prSet presAssocID="{559F196B-9079-468A-9BE1-F90E860A3C80}" presName="root" presStyleCnt="0">
        <dgm:presLayoutVars>
          <dgm:dir/>
          <dgm:resizeHandles val="exact"/>
        </dgm:presLayoutVars>
      </dgm:prSet>
      <dgm:spPr/>
    </dgm:pt>
    <dgm:pt modelId="{49283964-B312-41A4-B0D8-CCB4085E5F8A}" type="pres">
      <dgm:prSet presAssocID="{559F196B-9079-468A-9BE1-F90E860A3C80}" presName="container" presStyleCnt="0">
        <dgm:presLayoutVars>
          <dgm:dir/>
          <dgm:resizeHandles val="exact"/>
        </dgm:presLayoutVars>
      </dgm:prSet>
      <dgm:spPr/>
    </dgm:pt>
    <dgm:pt modelId="{4D0F12E1-6AF9-4452-8684-DF8658F6E40E}" type="pres">
      <dgm:prSet presAssocID="{6879D193-F4E2-465F-B75D-E030159CF7D1}" presName="compNode" presStyleCnt="0"/>
      <dgm:spPr/>
    </dgm:pt>
    <dgm:pt modelId="{1CDD9BCE-BDB0-4169-BEFC-D8DF9D61B2A6}" type="pres">
      <dgm:prSet presAssocID="{6879D193-F4E2-465F-B75D-E030159CF7D1}" presName="iconBgRect" presStyleLbl="bgShp" presStyleIdx="0" presStyleCnt="8"/>
      <dgm:spPr/>
    </dgm:pt>
    <dgm:pt modelId="{817D7C70-B96D-45E5-8FE1-A51DC1EA4BD8}" type="pres">
      <dgm:prSet presAssocID="{6879D193-F4E2-465F-B75D-E030159CF7D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1F601C1-028F-463E-9CF7-A5196DFB9BB1}" type="pres">
      <dgm:prSet presAssocID="{6879D193-F4E2-465F-B75D-E030159CF7D1}" presName="spaceRect" presStyleCnt="0"/>
      <dgm:spPr/>
    </dgm:pt>
    <dgm:pt modelId="{2E59719A-022A-494F-B43D-EF38B8B293AB}" type="pres">
      <dgm:prSet presAssocID="{6879D193-F4E2-465F-B75D-E030159CF7D1}" presName="textRect" presStyleLbl="revTx" presStyleIdx="0" presStyleCnt="8">
        <dgm:presLayoutVars>
          <dgm:chMax val="1"/>
          <dgm:chPref val="1"/>
        </dgm:presLayoutVars>
      </dgm:prSet>
      <dgm:spPr/>
    </dgm:pt>
    <dgm:pt modelId="{0CD67665-8DBD-471C-8941-1BDF67F045F6}" type="pres">
      <dgm:prSet presAssocID="{D484B9D3-A56B-4CCF-B21D-FF5D9BE67DF0}" presName="sibTrans" presStyleLbl="sibTrans2D1" presStyleIdx="0" presStyleCnt="0"/>
      <dgm:spPr/>
    </dgm:pt>
    <dgm:pt modelId="{AF9D0AEB-3BE6-4A84-BDF2-5FB7F01BFF17}" type="pres">
      <dgm:prSet presAssocID="{5C227E95-45A9-425D-B305-5E8A890304A0}" presName="compNode" presStyleCnt="0"/>
      <dgm:spPr/>
    </dgm:pt>
    <dgm:pt modelId="{9B1EAE2C-BB26-4412-851B-4315E544C8DD}" type="pres">
      <dgm:prSet presAssocID="{5C227E95-45A9-425D-B305-5E8A890304A0}" presName="iconBgRect" presStyleLbl="bgShp" presStyleIdx="1" presStyleCnt="8"/>
      <dgm:spPr/>
    </dgm:pt>
    <dgm:pt modelId="{DD49B1EA-F0E8-4EF6-B339-B00743B3DF40}" type="pres">
      <dgm:prSet presAssocID="{5C227E95-45A9-425D-B305-5E8A890304A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9049E5-4939-4CF5-970B-D06E3201292E}" type="pres">
      <dgm:prSet presAssocID="{5C227E95-45A9-425D-B305-5E8A890304A0}" presName="spaceRect" presStyleCnt="0"/>
      <dgm:spPr/>
    </dgm:pt>
    <dgm:pt modelId="{17031621-89EF-4BB8-A8E8-E45C6CF4CB63}" type="pres">
      <dgm:prSet presAssocID="{5C227E95-45A9-425D-B305-5E8A890304A0}" presName="textRect" presStyleLbl="revTx" presStyleIdx="1" presStyleCnt="8">
        <dgm:presLayoutVars>
          <dgm:chMax val="1"/>
          <dgm:chPref val="1"/>
        </dgm:presLayoutVars>
      </dgm:prSet>
      <dgm:spPr/>
    </dgm:pt>
    <dgm:pt modelId="{8CEE821C-D23F-4B5C-A060-C82B38056DA9}" type="pres">
      <dgm:prSet presAssocID="{D21BF63A-1B3A-4FAA-9917-6C04A11F5112}" presName="sibTrans" presStyleLbl="sibTrans2D1" presStyleIdx="0" presStyleCnt="0"/>
      <dgm:spPr/>
    </dgm:pt>
    <dgm:pt modelId="{2FBE2981-D778-4E63-A282-2166E10E89D7}" type="pres">
      <dgm:prSet presAssocID="{727047C5-67E5-4EBB-A7DB-603D11119C16}" presName="compNode" presStyleCnt="0"/>
      <dgm:spPr/>
    </dgm:pt>
    <dgm:pt modelId="{119A5F7E-C374-4724-BBD8-FC2489206AD9}" type="pres">
      <dgm:prSet presAssocID="{727047C5-67E5-4EBB-A7DB-603D11119C16}" presName="iconBgRect" presStyleLbl="bgShp" presStyleIdx="2" presStyleCnt="8"/>
      <dgm:spPr/>
    </dgm:pt>
    <dgm:pt modelId="{A7151ADA-2FBB-41DF-ACD8-9F7E1D7AEDD2}" type="pres">
      <dgm:prSet presAssocID="{727047C5-67E5-4EBB-A7DB-603D11119C1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E025ED0-9E00-49A9-9D93-CD42E7AE463E}" type="pres">
      <dgm:prSet presAssocID="{727047C5-67E5-4EBB-A7DB-603D11119C16}" presName="spaceRect" presStyleCnt="0"/>
      <dgm:spPr/>
    </dgm:pt>
    <dgm:pt modelId="{C91CF35F-D662-40F2-8D6A-80D2045A92F9}" type="pres">
      <dgm:prSet presAssocID="{727047C5-67E5-4EBB-A7DB-603D11119C16}" presName="textRect" presStyleLbl="revTx" presStyleIdx="2" presStyleCnt="8">
        <dgm:presLayoutVars>
          <dgm:chMax val="1"/>
          <dgm:chPref val="1"/>
        </dgm:presLayoutVars>
      </dgm:prSet>
      <dgm:spPr/>
    </dgm:pt>
    <dgm:pt modelId="{D551C7AF-CA42-47C6-9885-CAD5DA21D1C9}" type="pres">
      <dgm:prSet presAssocID="{255BDD97-7E52-4781-B09E-F5B67020679F}" presName="sibTrans" presStyleLbl="sibTrans2D1" presStyleIdx="0" presStyleCnt="0"/>
      <dgm:spPr/>
    </dgm:pt>
    <dgm:pt modelId="{E972A06C-FD8A-41E2-BB3B-04352B9DEBA1}" type="pres">
      <dgm:prSet presAssocID="{0F537A38-976C-4B55-9209-66678ABC8A3C}" presName="compNode" presStyleCnt="0"/>
      <dgm:spPr/>
    </dgm:pt>
    <dgm:pt modelId="{CA1E9209-9111-4B0B-A4D9-2CB2A70DF70C}" type="pres">
      <dgm:prSet presAssocID="{0F537A38-976C-4B55-9209-66678ABC8A3C}" presName="iconBgRect" presStyleLbl="bgShp" presStyleIdx="3" presStyleCnt="8"/>
      <dgm:spPr/>
    </dgm:pt>
    <dgm:pt modelId="{F7532592-3019-4C6B-855F-1A07B458A720}" type="pres">
      <dgm:prSet presAssocID="{0F537A38-976C-4B55-9209-66678ABC8A3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AF749677-9ED1-46D1-BDA7-C6890D309177}" type="pres">
      <dgm:prSet presAssocID="{0F537A38-976C-4B55-9209-66678ABC8A3C}" presName="spaceRect" presStyleCnt="0"/>
      <dgm:spPr/>
    </dgm:pt>
    <dgm:pt modelId="{2B955AEB-D41F-4A1E-9513-AA264D39C170}" type="pres">
      <dgm:prSet presAssocID="{0F537A38-976C-4B55-9209-66678ABC8A3C}" presName="textRect" presStyleLbl="revTx" presStyleIdx="3" presStyleCnt="8">
        <dgm:presLayoutVars>
          <dgm:chMax val="1"/>
          <dgm:chPref val="1"/>
        </dgm:presLayoutVars>
      </dgm:prSet>
      <dgm:spPr/>
    </dgm:pt>
    <dgm:pt modelId="{4F4E7CA3-E476-4046-97B2-F9E42260A94A}" type="pres">
      <dgm:prSet presAssocID="{52FBBB1D-C61B-49B5-9AAC-84006F0F834D}" presName="sibTrans" presStyleLbl="sibTrans2D1" presStyleIdx="0" presStyleCnt="0"/>
      <dgm:spPr/>
    </dgm:pt>
    <dgm:pt modelId="{1E043C09-BE49-43E5-8CB8-884BACDC99A6}" type="pres">
      <dgm:prSet presAssocID="{DD56FE39-49AA-48BC-91FA-9A47881C26C7}" presName="compNode" presStyleCnt="0"/>
      <dgm:spPr/>
    </dgm:pt>
    <dgm:pt modelId="{4593D804-703F-4AA4-8AB7-5D00B8D12599}" type="pres">
      <dgm:prSet presAssocID="{DD56FE39-49AA-48BC-91FA-9A47881C26C7}" presName="iconBgRect" presStyleLbl="bgShp" presStyleIdx="4" presStyleCnt="8"/>
      <dgm:spPr/>
    </dgm:pt>
    <dgm:pt modelId="{EA8AFCB5-88BB-4E87-B6FF-A9738E124BBA}" type="pres">
      <dgm:prSet presAssocID="{DD56FE39-49AA-48BC-91FA-9A47881C26C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B3FD806-13A1-448B-B587-D0B754AA24C2}" type="pres">
      <dgm:prSet presAssocID="{DD56FE39-49AA-48BC-91FA-9A47881C26C7}" presName="spaceRect" presStyleCnt="0"/>
      <dgm:spPr/>
    </dgm:pt>
    <dgm:pt modelId="{8358AA7D-DFCE-4961-851A-1A7D281C3E87}" type="pres">
      <dgm:prSet presAssocID="{DD56FE39-49AA-48BC-91FA-9A47881C26C7}" presName="textRect" presStyleLbl="revTx" presStyleIdx="4" presStyleCnt="8">
        <dgm:presLayoutVars>
          <dgm:chMax val="1"/>
          <dgm:chPref val="1"/>
        </dgm:presLayoutVars>
      </dgm:prSet>
      <dgm:spPr/>
    </dgm:pt>
    <dgm:pt modelId="{A9413256-625D-43B5-B813-0B5D05C8471C}" type="pres">
      <dgm:prSet presAssocID="{FA7F0ED4-90B9-409A-99AD-7031CF4431DA}" presName="sibTrans" presStyleLbl="sibTrans2D1" presStyleIdx="0" presStyleCnt="0"/>
      <dgm:spPr/>
    </dgm:pt>
    <dgm:pt modelId="{D4B7198F-E034-4E2A-8938-CCC651220922}" type="pres">
      <dgm:prSet presAssocID="{DF1B946E-6E1D-454B-9603-9A8164026D3E}" presName="compNode" presStyleCnt="0"/>
      <dgm:spPr/>
    </dgm:pt>
    <dgm:pt modelId="{1AE31965-25F2-4F61-8EF6-10490045A01D}" type="pres">
      <dgm:prSet presAssocID="{DF1B946E-6E1D-454B-9603-9A8164026D3E}" presName="iconBgRect" presStyleLbl="bgShp" presStyleIdx="5" presStyleCnt="8"/>
      <dgm:spPr/>
    </dgm:pt>
    <dgm:pt modelId="{9D00B040-7DB8-4851-9792-86E320196879}" type="pres">
      <dgm:prSet presAssocID="{DF1B946E-6E1D-454B-9603-9A8164026D3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0BEF7C7-D709-4DFD-AA01-8198FF974590}" type="pres">
      <dgm:prSet presAssocID="{DF1B946E-6E1D-454B-9603-9A8164026D3E}" presName="spaceRect" presStyleCnt="0"/>
      <dgm:spPr/>
    </dgm:pt>
    <dgm:pt modelId="{A6D37BAA-2C26-408E-B560-B29ED4955B26}" type="pres">
      <dgm:prSet presAssocID="{DF1B946E-6E1D-454B-9603-9A8164026D3E}" presName="textRect" presStyleLbl="revTx" presStyleIdx="5" presStyleCnt="8">
        <dgm:presLayoutVars>
          <dgm:chMax val="1"/>
          <dgm:chPref val="1"/>
        </dgm:presLayoutVars>
      </dgm:prSet>
      <dgm:spPr/>
    </dgm:pt>
    <dgm:pt modelId="{B05E31AB-5AF2-4F1A-AE75-9E3EE4C95AC0}" type="pres">
      <dgm:prSet presAssocID="{0E9DE4A4-A859-48E4-82A7-D988D428B7DD}" presName="sibTrans" presStyleLbl="sibTrans2D1" presStyleIdx="0" presStyleCnt="0"/>
      <dgm:spPr/>
    </dgm:pt>
    <dgm:pt modelId="{951025BA-11AD-417C-AD78-1B68FF4A2A92}" type="pres">
      <dgm:prSet presAssocID="{50D565FF-CA9F-4651-B254-561D00060BF2}" presName="compNode" presStyleCnt="0"/>
      <dgm:spPr/>
    </dgm:pt>
    <dgm:pt modelId="{FFF3F5E5-8514-40D3-9D78-2574CC9AD934}" type="pres">
      <dgm:prSet presAssocID="{50D565FF-CA9F-4651-B254-561D00060BF2}" presName="iconBgRect" presStyleLbl="bgShp" presStyleIdx="6" presStyleCnt="8"/>
      <dgm:spPr/>
    </dgm:pt>
    <dgm:pt modelId="{57604179-5006-47C0-A95E-F29032812CE8}" type="pres">
      <dgm:prSet presAssocID="{50D565FF-CA9F-4651-B254-561D00060BF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EAA11CC-2C51-4BC6-90EB-8515B80225A1}" type="pres">
      <dgm:prSet presAssocID="{50D565FF-CA9F-4651-B254-561D00060BF2}" presName="spaceRect" presStyleCnt="0"/>
      <dgm:spPr/>
    </dgm:pt>
    <dgm:pt modelId="{22C83279-960A-4714-B3AE-907A8B57D680}" type="pres">
      <dgm:prSet presAssocID="{50D565FF-CA9F-4651-B254-561D00060BF2}" presName="textRect" presStyleLbl="revTx" presStyleIdx="6" presStyleCnt="8">
        <dgm:presLayoutVars>
          <dgm:chMax val="1"/>
          <dgm:chPref val="1"/>
        </dgm:presLayoutVars>
      </dgm:prSet>
      <dgm:spPr/>
    </dgm:pt>
    <dgm:pt modelId="{B38D9A6E-60BA-4425-9B9F-CF0A724F5401}" type="pres">
      <dgm:prSet presAssocID="{723C3C29-4069-4F29-9E4A-BFD4118C66F3}" presName="sibTrans" presStyleLbl="sibTrans2D1" presStyleIdx="0" presStyleCnt="0"/>
      <dgm:spPr/>
    </dgm:pt>
    <dgm:pt modelId="{63FA7A53-6EF4-491B-B9BB-052096179134}" type="pres">
      <dgm:prSet presAssocID="{06CAF008-53CC-4E4C-AD04-7CBC9094B79B}" presName="compNode" presStyleCnt="0"/>
      <dgm:spPr/>
    </dgm:pt>
    <dgm:pt modelId="{D2E5D343-E5B4-4DB0-96EC-4683C7784393}" type="pres">
      <dgm:prSet presAssocID="{06CAF008-53CC-4E4C-AD04-7CBC9094B79B}" presName="iconBgRect" presStyleLbl="bgShp" presStyleIdx="7" presStyleCnt="8"/>
      <dgm:spPr/>
    </dgm:pt>
    <dgm:pt modelId="{F71763ED-2F8F-4C1B-8A53-7EA3E52D3B8F}" type="pres">
      <dgm:prSet presAssocID="{06CAF008-53CC-4E4C-AD04-7CBC9094B79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4928DDF0-4A24-4F1A-8C3A-DEE1AF02EBEA}" type="pres">
      <dgm:prSet presAssocID="{06CAF008-53CC-4E4C-AD04-7CBC9094B79B}" presName="spaceRect" presStyleCnt="0"/>
      <dgm:spPr/>
    </dgm:pt>
    <dgm:pt modelId="{83B981D2-631D-40BD-B68F-9030F94B9558}" type="pres">
      <dgm:prSet presAssocID="{06CAF008-53CC-4E4C-AD04-7CBC9094B79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58C7604-87A3-493C-A3CC-85366D8DEA7D}" type="presOf" srcId="{D21BF63A-1B3A-4FAA-9917-6C04A11F5112}" destId="{8CEE821C-D23F-4B5C-A060-C82B38056DA9}" srcOrd="0" destOrd="0" presId="urn:microsoft.com/office/officeart/2018/2/layout/IconCircleList"/>
    <dgm:cxn modelId="{5CA2C613-9BDB-4D9A-A709-A796E65B4D15}" type="presOf" srcId="{0F537A38-976C-4B55-9209-66678ABC8A3C}" destId="{2B955AEB-D41F-4A1E-9513-AA264D39C170}" srcOrd="0" destOrd="0" presId="urn:microsoft.com/office/officeart/2018/2/layout/IconCircleList"/>
    <dgm:cxn modelId="{7E398D19-4B07-4EF8-AEAC-53F0E95CAD47}" type="presOf" srcId="{6879D193-F4E2-465F-B75D-E030159CF7D1}" destId="{2E59719A-022A-494F-B43D-EF38B8B293AB}" srcOrd="0" destOrd="0" presId="urn:microsoft.com/office/officeart/2018/2/layout/IconCircleList"/>
    <dgm:cxn modelId="{C3D6CA2D-109B-4E41-9FE5-B1D00F5CE8E4}" srcId="{559F196B-9079-468A-9BE1-F90E860A3C80}" destId="{06CAF008-53CC-4E4C-AD04-7CBC9094B79B}" srcOrd="7" destOrd="0" parTransId="{0C8D9A07-248C-4F6C-9231-3BF44592AD8C}" sibTransId="{9A89CF0E-551E-4597-BB05-DA8684EA237B}"/>
    <dgm:cxn modelId="{4FDC2A35-8082-4307-B327-3D050A858CC1}" srcId="{559F196B-9079-468A-9BE1-F90E860A3C80}" destId="{0F537A38-976C-4B55-9209-66678ABC8A3C}" srcOrd="3" destOrd="0" parTransId="{217B5D19-40F8-42F0-B4D2-9913A52E09A3}" sibTransId="{52FBBB1D-C61B-49B5-9AAC-84006F0F834D}"/>
    <dgm:cxn modelId="{0939A136-5E56-45A7-9ADB-5E62F6ECA3F2}" type="presOf" srcId="{727047C5-67E5-4EBB-A7DB-603D11119C16}" destId="{C91CF35F-D662-40F2-8D6A-80D2045A92F9}" srcOrd="0" destOrd="0" presId="urn:microsoft.com/office/officeart/2018/2/layout/IconCircleList"/>
    <dgm:cxn modelId="{A55D1637-A547-4738-BE48-98E72005E3B9}" type="presOf" srcId="{0E9DE4A4-A859-48E4-82A7-D988D428B7DD}" destId="{B05E31AB-5AF2-4F1A-AE75-9E3EE4C95AC0}" srcOrd="0" destOrd="0" presId="urn:microsoft.com/office/officeart/2018/2/layout/IconCircleList"/>
    <dgm:cxn modelId="{5C354B3D-FDC9-4BF5-9133-B8C3DDB80E30}" type="presOf" srcId="{52FBBB1D-C61B-49B5-9AAC-84006F0F834D}" destId="{4F4E7CA3-E476-4046-97B2-F9E42260A94A}" srcOrd="0" destOrd="0" presId="urn:microsoft.com/office/officeart/2018/2/layout/IconCircleList"/>
    <dgm:cxn modelId="{23066F46-E46D-4A26-B6D8-A363B207A607}" type="presOf" srcId="{723C3C29-4069-4F29-9E4A-BFD4118C66F3}" destId="{B38D9A6E-60BA-4425-9B9F-CF0A724F5401}" srcOrd="0" destOrd="0" presId="urn:microsoft.com/office/officeart/2018/2/layout/IconCircleList"/>
    <dgm:cxn modelId="{088C3D75-DDC1-47E1-B5C7-6A27D9DEE1D3}" type="presOf" srcId="{5C227E95-45A9-425D-B305-5E8A890304A0}" destId="{17031621-89EF-4BB8-A8E8-E45C6CF4CB63}" srcOrd="0" destOrd="0" presId="urn:microsoft.com/office/officeart/2018/2/layout/IconCircleList"/>
    <dgm:cxn modelId="{FF56D378-B292-4120-97D9-B022F854BADE}" type="presOf" srcId="{D484B9D3-A56B-4CCF-B21D-FF5D9BE67DF0}" destId="{0CD67665-8DBD-471C-8941-1BDF67F045F6}" srcOrd="0" destOrd="0" presId="urn:microsoft.com/office/officeart/2018/2/layout/IconCircleList"/>
    <dgm:cxn modelId="{39951879-DE7C-4CD8-B47E-4DA5C2E0D3B7}" type="presOf" srcId="{559F196B-9079-468A-9BE1-F90E860A3C80}" destId="{88A8B43B-8C15-43F4-B37C-D9A5F314E9D8}" srcOrd="0" destOrd="0" presId="urn:microsoft.com/office/officeart/2018/2/layout/IconCircleList"/>
    <dgm:cxn modelId="{C003507D-9BC9-4297-998B-A0EF2E947925}" type="presOf" srcId="{255BDD97-7E52-4781-B09E-F5B67020679F}" destId="{D551C7AF-CA42-47C6-9885-CAD5DA21D1C9}" srcOrd="0" destOrd="0" presId="urn:microsoft.com/office/officeart/2018/2/layout/IconCircleList"/>
    <dgm:cxn modelId="{B1F61F89-EEA7-43B6-8C98-EC30D681A708}" type="presOf" srcId="{DF1B946E-6E1D-454B-9603-9A8164026D3E}" destId="{A6D37BAA-2C26-408E-B560-B29ED4955B26}" srcOrd="0" destOrd="0" presId="urn:microsoft.com/office/officeart/2018/2/layout/IconCircleList"/>
    <dgm:cxn modelId="{3C20FE97-C147-41BD-A526-7D95A7969B03}" type="presOf" srcId="{FA7F0ED4-90B9-409A-99AD-7031CF4431DA}" destId="{A9413256-625D-43B5-B813-0B5D05C8471C}" srcOrd="0" destOrd="0" presId="urn:microsoft.com/office/officeart/2018/2/layout/IconCircleList"/>
    <dgm:cxn modelId="{8448F3A8-C8FF-4AAF-9E4C-AC1074163EA8}" srcId="{559F196B-9079-468A-9BE1-F90E860A3C80}" destId="{DD56FE39-49AA-48BC-91FA-9A47881C26C7}" srcOrd="4" destOrd="0" parTransId="{BC32E9BA-6FF1-4D61-9B31-4A0370FAC513}" sibTransId="{FA7F0ED4-90B9-409A-99AD-7031CF4431DA}"/>
    <dgm:cxn modelId="{35BA8EAB-F38D-49E8-8509-2C21A2177C66}" srcId="{559F196B-9079-468A-9BE1-F90E860A3C80}" destId="{5C227E95-45A9-425D-B305-5E8A890304A0}" srcOrd="1" destOrd="0" parTransId="{1ABC23A1-A7B0-443B-80CD-CF749340797F}" sibTransId="{D21BF63A-1B3A-4FAA-9917-6C04A11F5112}"/>
    <dgm:cxn modelId="{BA00CBAC-8C7A-46E2-9EAE-A558CB2EC24E}" type="presOf" srcId="{50D565FF-CA9F-4651-B254-561D00060BF2}" destId="{22C83279-960A-4714-B3AE-907A8B57D680}" srcOrd="0" destOrd="0" presId="urn:microsoft.com/office/officeart/2018/2/layout/IconCircleList"/>
    <dgm:cxn modelId="{D31274C9-2983-4154-837F-87DDE9A720A7}" srcId="{559F196B-9079-468A-9BE1-F90E860A3C80}" destId="{6879D193-F4E2-465F-B75D-E030159CF7D1}" srcOrd="0" destOrd="0" parTransId="{5950A77A-A394-4960-8C34-167952FD76C9}" sibTransId="{D484B9D3-A56B-4CCF-B21D-FF5D9BE67DF0}"/>
    <dgm:cxn modelId="{875ECAC9-CAD8-419E-952A-F3C9CB7ED02B}" type="presOf" srcId="{DD56FE39-49AA-48BC-91FA-9A47881C26C7}" destId="{8358AA7D-DFCE-4961-851A-1A7D281C3E87}" srcOrd="0" destOrd="0" presId="urn:microsoft.com/office/officeart/2018/2/layout/IconCircleList"/>
    <dgm:cxn modelId="{B93E3AD3-B06E-421E-B6CA-4B93159588A4}" srcId="{559F196B-9079-468A-9BE1-F90E860A3C80}" destId="{DF1B946E-6E1D-454B-9603-9A8164026D3E}" srcOrd="5" destOrd="0" parTransId="{58A012FD-662F-41B4-A376-DBFD31A3FCF3}" sibTransId="{0E9DE4A4-A859-48E4-82A7-D988D428B7DD}"/>
    <dgm:cxn modelId="{22F59FEE-5353-49F6-A483-6D1AADAD632A}" srcId="{559F196B-9079-468A-9BE1-F90E860A3C80}" destId="{727047C5-67E5-4EBB-A7DB-603D11119C16}" srcOrd="2" destOrd="0" parTransId="{A8D97A05-CE33-455A-BC32-532398C88A5A}" sibTransId="{255BDD97-7E52-4781-B09E-F5B67020679F}"/>
    <dgm:cxn modelId="{657340FD-0FE2-4D02-870E-E745776A7C94}" type="presOf" srcId="{06CAF008-53CC-4E4C-AD04-7CBC9094B79B}" destId="{83B981D2-631D-40BD-B68F-9030F94B9558}" srcOrd="0" destOrd="0" presId="urn:microsoft.com/office/officeart/2018/2/layout/IconCircleList"/>
    <dgm:cxn modelId="{C526CBFE-9C53-40AD-8BCC-22B16780CB91}" srcId="{559F196B-9079-468A-9BE1-F90E860A3C80}" destId="{50D565FF-CA9F-4651-B254-561D00060BF2}" srcOrd="6" destOrd="0" parTransId="{21929E7A-5CC6-47E3-9ECC-F87CB91AFD08}" sibTransId="{723C3C29-4069-4F29-9E4A-BFD4118C66F3}"/>
    <dgm:cxn modelId="{B04002DC-2DC5-47DE-A689-7C7A0BD64B8D}" type="presParOf" srcId="{88A8B43B-8C15-43F4-B37C-D9A5F314E9D8}" destId="{49283964-B312-41A4-B0D8-CCB4085E5F8A}" srcOrd="0" destOrd="0" presId="urn:microsoft.com/office/officeart/2018/2/layout/IconCircleList"/>
    <dgm:cxn modelId="{2CE5A411-D0E9-4AF6-8AE2-D5D222A0CB59}" type="presParOf" srcId="{49283964-B312-41A4-B0D8-CCB4085E5F8A}" destId="{4D0F12E1-6AF9-4452-8684-DF8658F6E40E}" srcOrd="0" destOrd="0" presId="urn:microsoft.com/office/officeart/2018/2/layout/IconCircleList"/>
    <dgm:cxn modelId="{CC91966B-3D17-474C-9A16-2589000C2EF6}" type="presParOf" srcId="{4D0F12E1-6AF9-4452-8684-DF8658F6E40E}" destId="{1CDD9BCE-BDB0-4169-BEFC-D8DF9D61B2A6}" srcOrd="0" destOrd="0" presId="urn:microsoft.com/office/officeart/2018/2/layout/IconCircleList"/>
    <dgm:cxn modelId="{E2F8F5C8-5D2B-48D8-ABDF-E722471382FF}" type="presParOf" srcId="{4D0F12E1-6AF9-4452-8684-DF8658F6E40E}" destId="{817D7C70-B96D-45E5-8FE1-A51DC1EA4BD8}" srcOrd="1" destOrd="0" presId="urn:microsoft.com/office/officeart/2018/2/layout/IconCircleList"/>
    <dgm:cxn modelId="{3EA4D9BF-0128-40F1-9C1A-608EE35BEA7A}" type="presParOf" srcId="{4D0F12E1-6AF9-4452-8684-DF8658F6E40E}" destId="{11F601C1-028F-463E-9CF7-A5196DFB9BB1}" srcOrd="2" destOrd="0" presId="urn:microsoft.com/office/officeart/2018/2/layout/IconCircleList"/>
    <dgm:cxn modelId="{DC85120A-98C7-4BC3-9C52-85DAA179071D}" type="presParOf" srcId="{4D0F12E1-6AF9-4452-8684-DF8658F6E40E}" destId="{2E59719A-022A-494F-B43D-EF38B8B293AB}" srcOrd="3" destOrd="0" presId="urn:microsoft.com/office/officeart/2018/2/layout/IconCircleList"/>
    <dgm:cxn modelId="{101A29CE-EF4F-4C37-A1EF-A65BF6E0EEAC}" type="presParOf" srcId="{49283964-B312-41A4-B0D8-CCB4085E5F8A}" destId="{0CD67665-8DBD-471C-8941-1BDF67F045F6}" srcOrd="1" destOrd="0" presId="urn:microsoft.com/office/officeart/2018/2/layout/IconCircleList"/>
    <dgm:cxn modelId="{DA85D186-84FE-4E5B-B36E-EC18F50DC8ED}" type="presParOf" srcId="{49283964-B312-41A4-B0D8-CCB4085E5F8A}" destId="{AF9D0AEB-3BE6-4A84-BDF2-5FB7F01BFF17}" srcOrd="2" destOrd="0" presId="urn:microsoft.com/office/officeart/2018/2/layout/IconCircleList"/>
    <dgm:cxn modelId="{2D92ED62-5340-41B8-B7BC-65AB55A9BDCA}" type="presParOf" srcId="{AF9D0AEB-3BE6-4A84-BDF2-5FB7F01BFF17}" destId="{9B1EAE2C-BB26-4412-851B-4315E544C8DD}" srcOrd="0" destOrd="0" presId="urn:microsoft.com/office/officeart/2018/2/layout/IconCircleList"/>
    <dgm:cxn modelId="{1AAB3B37-9CE3-44F8-8F13-70AFCFAF50D4}" type="presParOf" srcId="{AF9D0AEB-3BE6-4A84-BDF2-5FB7F01BFF17}" destId="{DD49B1EA-F0E8-4EF6-B339-B00743B3DF40}" srcOrd="1" destOrd="0" presId="urn:microsoft.com/office/officeart/2018/2/layout/IconCircleList"/>
    <dgm:cxn modelId="{A450F38B-865F-4138-A775-3529D81012D0}" type="presParOf" srcId="{AF9D0AEB-3BE6-4A84-BDF2-5FB7F01BFF17}" destId="{B89049E5-4939-4CF5-970B-D06E3201292E}" srcOrd="2" destOrd="0" presId="urn:microsoft.com/office/officeart/2018/2/layout/IconCircleList"/>
    <dgm:cxn modelId="{A30FF4F3-44AC-4BD1-961D-2882BEA9F0DF}" type="presParOf" srcId="{AF9D0AEB-3BE6-4A84-BDF2-5FB7F01BFF17}" destId="{17031621-89EF-4BB8-A8E8-E45C6CF4CB63}" srcOrd="3" destOrd="0" presId="urn:microsoft.com/office/officeart/2018/2/layout/IconCircleList"/>
    <dgm:cxn modelId="{8E3844FF-5EB5-4D46-A7AD-66E8D7CC7DEF}" type="presParOf" srcId="{49283964-B312-41A4-B0D8-CCB4085E5F8A}" destId="{8CEE821C-D23F-4B5C-A060-C82B38056DA9}" srcOrd="3" destOrd="0" presId="urn:microsoft.com/office/officeart/2018/2/layout/IconCircleList"/>
    <dgm:cxn modelId="{69C503B3-6353-46D9-A04D-259D7CB8ECDB}" type="presParOf" srcId="{49283964-B312-41A4-B0D8-CCB4085E5F8A}" destId="{2FBE2981-D778-4E63-A282-2166E10E89D7}" srcOrd="4" destOrd="0" presId="urn:microsoft.com/office/officeart/2018/2/layout/IconCircleList"/>
    <dgm:cxn modelId="{B5CD09D0-3682-4686-A918-27430536F70C}" type="presParOf" srcId="{2FBE2981-D778-4E63-A282-2166E10E89D7}" destId="{119A5F7E-C374-4724-BBD8-FC2489206AD9}" srcOrd="0" destOrd="0" presId="urn:microsoft.com/office/officeart/2018/2/layout/IconCircleList"/>
    <dgm:cxn modelId="{B9BB4B73-04A8-458D-95EC-EFD291FA74A7}" type="presParOf" srcId="{2FBE2981-D778-4E63-A282-2166E10E89D7}" destId="{A7151ADA-2FBB-41DF-ACD8-9F7E1D7AEDD2}" srcOrd="1" destOrd="0" presId="urn:microsoft.com/office/officeart/2018/2/layout/IconCircleList"/>
    <dgm:cxn modelId="{6A4A5915-F3D4-4927-8091-EE3E53E07B98}" type="presParOf" srcId="{2FBE2981-D778-4E63-A282-2166E10E89D7}" destId="{EE025ED0-9E00-49A9-9D93-CD42E7AE463E}" srcOrd="2" destOrd="0" presId="urn:microsoft.com/office/officeart/2018/2/layout/IconCircleList"/>
    <dgm:cxn modelId="{57098AA0-9B2F-4A2E-8938-E4582FAC7EFF}" type="presParOf" srcId="{2FBE2981-D778-4E63-A282-2166E10E89D7}" destId="{C91CF35F-D662-40F2-8D6A-80D2045A92F9}" srcOrd="3" destOrd="0" presId="urn:microsoft.com/office/officeart/2018/2/layout/IconCircleList"/>
    <dgm:cxn modelId="{1AEDF51B-816E-418A-AB8D-EC41AA4A0448}" type="presParOf" srcId="{49283964-B312-41A4-B0D8-CCB4085E5F8A}" destId="{D551C7AF-CA42-47C6-9885-CAD5DA21D1C9}" srcOrd="5" destOrd="0" presId="urn:microsoft.com/office/officeart/2018/2/layout/IconCircleList"/>
    <dgm:cxn modelId="{7A6F2C7E-074E-4FDB-B516-2A4C32627EF6}" type="presParOf" srcId="{49283964-B312-41A4-B0D8-CCB4085E5F8A}" destId="{E972A06C-FD8A-41E2-BB3B-04352B9DEBA1}" srcOrd="6" destOrd="0" presId="urn:microsoft.com/office/officeart/2018/2/layout/IconCircleList"/>
    <dgm:cxn modelId="{80E303BD-5D49-4265-8746-2DD288AEF781}" type="presParOf" srcId="{E972A06C-FD8A-41E2-BB3B-04352B9DEBA1}" destId="{CA1E9209-9111-4B0B-A4D9-2CB2A70DF70C}" srcOrd="0" destOrd="0" presId="urn:microsoft.com/office/officeart/2018/2/layout/IconCircleList"/>
    <dgm:cxn modelId="{485CC619-6610-408D-89A9-8F1BF047C7D0}" type="presParOf" srcId="{E972A06C-FD8A-41E2-BB3B-04352B9DEBA1}" destId="{F7532592-3019-4C6B-855F-1A07B458A720}" srcOrd="1" destOrd="0" presId="urn:microsoft.com/office/officeart/2018/2/layout/IconCircleList"/>
    <dgm:cxn modelId="{757B1E8B-D963-4816-A9D5-8D474791AA4E}" type="presParOf" srcId="{E972A06C-FD8A-41E2-BB3B-04352B9DEBA1}" destId="{AF749677-9ED1-46D1-BDA7-C6890D309177}" srcOrd="2" destOrd="0" presId="urn:microsoft.com/office/officeart/2018/2/layout/IconCircleList"/>
    <dgm:cxn modelId="{BFA9BE89-E72C-4627-A004-1B01C730525B}" type="presParOf" srcId="{E972A06C-FD8A-41E2-BB3B-04352B9DEBA1}" destId="{2B955AEB-D41F-4A1E-9513-AA264D39C170}" srcOrd="3" destOrd="0" presId="urn:microsoft.com/office/officeart/2018/2/layout/IconCircleList"/>
    <dgm:cxn modelId="{08DCC2BE-8ED6-46BF-A25B-52C9D993E489}" type="presParOf" srcId="{49283964-B312-41A4-B0D8-CCB4085E5F8A}" destId="{4F4E7CA3-E476-4046-97B2-F9E42260A94A}" srcOrd="7" destOrd="0" presId="urn:microsoft.com/office/officeart/2018/2/layout/IconCircleList"/>
    <dgm:cxn modelId="{1ADB9311-3EC7-4FC5-A394-1EB27D3B8053}" type="presParOf" srcId="{49283964-B312-41A4-B0D8-CCB4085E5F8A}" destId="{1E043C09-BE49-43E5-8CB8-884BACDC99A6}" srcOrd="8" destOrd="0" presId="urn:microsoft.com/office/officeart/2018/2/layout/IconCircleList"/>
    <dgm:cxn modelId="{7AE4FEB7-E083-49DE-80F6-C58FCB0C012B}" type="presParOf" srcId="{1E043C09-BE49-43E5-8CB8-884BACDC99A6}" destId="{4593D804-703F-4AA4-8AB7-5D00B8D12599}" srcOrd="0" destOrd="0" presId="urn:microsoft.com/office/officeart/2018/2/layout/IconCircleList"/>
    <dgm:cxn modelId="{BCAE1DFD-9622-4996-9C97-8A081FE2EACA}" type="presParOf" srcId="{1E043C09-BE49-43E5-8CB8-884BACDC99A6}" destId="{EA8AFCB5-88BB-4E87-B6FF-A9738E124BBA}" srcOrd="1" destOrd="0" presId="urn:microsoft.com/office/officeart/2018/2/layout/IconCircleList"/>
    <dgm:cxn modelId="{63722855-428E-4264-BB05-39EFB6F8ABAE}" type="presParOf" srcId="{1E043C09-BE49-43E5-8CB8-884BACDC99A6}" destId="{8B3FD806-13A1-448B-B587-D0B754AA24C2}" srcOrd="2" destOrd="0" presId="urn:microsoft.com/office/officeart/2018/2/layout/IconCircleList"/>
    <dgm:cxn modelId="{B75B4E45-68AA-41A8-837C-34DA09647A96}" type="presParOf" srcId="{1E043C09-BE49-43E5-8CB8-884BACDC99A6}" destId="{8358AA7D-DFCE-4961-851A-1A7D281C3E87}" srcOrd="3" destOrd="0" presId="urn:microsoft.com/office/officeart/2018/2/layout/IconCircleList"/>
    <dgm:cxn modelId="{75C264DB-5FB2-4735-922E-DDE724AE5A79}" type="presParOf" srcId="{49283964-B312-41A4-B0D8-CCB4085E5F8A}" destId="{A9413256-625D-43B5-B813-0B5D05C8471C}" srcOrd="9" destOrd="0" presId="urn:microsoft.com/office/officeart/2018/2/layout/IconCircleList"/>
    <dgm:cxn modelId="{568DE450-A847-43AD-AB28-F70D13A181BA}" type="presParOf" srcId="{49283964-B312-41A4-B0D8-CCB4085E5F8A}" destId="{D4B7198F-E034-4E2A-8938-CCC651220922}" srcOrd="10" destOrd="0" presId="urn:microsoft.com/office/officeart/2018/2/layout/IconCircleList"/>
    <dgm:cxn modelId="{F0514A84-B9BD-409B-AC29-D7041218E98B}" type="presParOf" srcId="{D4B7198F-E034-4E2A-8938-CCC651220922}" destId="{1AE31965-25F2-4F61-8EF6-10490045A01D}" srcOrd="0" destOrd="0" presId="urn:microsoft.com/office/officeart/2018/2/layout/IconCircleList"/>
    <dgm:cxn modelId="{F0072C11-BB8A-4691-A5EA-659BD3C743B0}" type="presParOf" srcId="{D4B7198F-E034-4E2A-8938-CCC651220922}" destId="{9D00B040-7DB8-4851-9792-86E320196879}" srcOrd="1" destOrd="0" presId="urn:microsoft.com/office/officeart/2018/2/layout/IconCircleList"/>
    <dgm:cxn modelId="{4D4CA224-4F9B-415A-8759-69BFDA57CAD0}" type="presParOf" srcId="{D4B7198F-E034-4E2A-8938-CCC651220922}" destId="{90BEF7C7-D709-4DFD-AA01-8198FF974590}" srcOrd="2" destOrd="0" presId="urn:microsoft.com/office/officeart/2018/2/layout/IconCircleList"/>
    <dgm:cxn modelId="{70264AFF-E1C7-44CB-BCD0-D9F722960B48}" type="presParOf" srcId="{D4B7198F-E034-4E2A-8938-CCC651220922}" destId="{A6D37BAA-2C26-408E-B560-B29ED4955B26}" srcOrd="3" destOrd="0" presId="urn:microsoft.com/office/officeart/2018/2/layout/IconCircleList"/>
    <dgm:cxn modelId="{5ED80E04-816A-4720-9220-E8635F8B7128}" type="presParOf" srcId="{49283964-B312-41A4-B0D8-CCB4085E5F8A}" destId="{B05E31AB-5AF2-4F1A-AE75-9E3EE4C95AC0}" srcOrd="11" destOrd="0" presId="urn:microsoft.com/office/officeart/2018/2/layout/IconCircleList"/>
    <dgm:cxn modelId="{D600E2CB-72AA-4F7E-A693-D6C335504588}" type="presParOf" srcId="{49283964-B312-41A4-B0D8-CCB4085E5F8A}" destId="{951025BA-11AD-417C-AD78-1B68FF4A2A92}" srcOrd="12" destOrd="0" presId="urn:microsoft.com/office/officeart/2018/2/layout/IconCircleList"/>
    <dgm:cxn modelId="{31E0E8C2-741E-4EF7-808A-1ADFAD4A4F4A}" type="presParOf" srcId="{951025BA-11AD-417C-AD78-1B68FF4A2A92}" destId="{FFF3F5E5-8514-40D3-9D78-2574CC9AD934}" srcOrd="0" destOrd="0" presId="urn:microsoft.com/office/officeart/2018/2/layout/IconCircleList"/>
    <dgm:cxn modelId="{2601FC18-0C96-42E5-BD85-440E17B24F10}" type="presParOf" srcId="{951025BA-11AD-417C-AD78-1B68FF4A2A92}" destId="{57604179-5006-47C0-A95E-F29032812CE8}" srcOrd="1" destOrd="0" presId="urn:microsoft.com/office/officeart/2018/2/layout/IconCircleList"/>
    <dgm:cxn modelId="{D2C9F2FE-8FF4-4BA9-9A71-F67B91A1EC81}" type="presParOf" srcId="{951025BA-11AD-417C-AD78-1B68FF4A2A92}" destId="{3EAA11CC-2C51-4BC6-90EB-8515B80225A1}" srcOrd="2" destOrd="0" presId="urn:microsoft.com/office/officeart/2018/2/layout/IconCircleList"/>
    <dgm:cxn modelId="{3BD57F3A-3896-41D6-A08E-1DF85AB9BF27}" type="presParOf" srcId="{951025BA-11AD-417C-AD78-1B68FF4A2A92}" destId="{22C83279-960A-4714-B3AE-907A8B57D680}" srcOrd="3" destOrd="0" presId="urn:microsoft.com/office/officeart/2018/2/layout/IconCircleList"/>
    <dgm:cxn modelId="{F336CDE5-E739-4DB0-8BDB-E71173AD651C}" type="presParOf" srcId="{49283964-B312-41A4-B0D8-CCB4085E5F8A}" destId="{B38D9A6E-60BA-4425-9B9F-CF0A724F5401}" srcOrd="13" destOrd="0" presId="urn:microsoft.com/office/officeart/2018/2/layout/IconCircleList"/>
    <dgm:cxn modelId="{AD643F80-F024-4269-B6F1-EBA2007740F8}" type="presParOf" srcId="{49283964-B312-41A4-B0D8-CCB4085E5F8A}" destId="{63FA7A53-6EF4-491B-B9BB-052096179134}" srcOrd="14" destOrd="0" presId="urn:microsoft.com/office/officeart/2018/2/layout/IconCircleList"/>
    <dgm:cxn modelId="{C4270657-D4E7-48F6-B4C2-E4EA2C7D90A7}" type="presParOf" srcId="{63FA7A53-6EF4-491B-B9BB-052096179134}" destId="{D2E5D343-E5B4-4DB0-96EC-4683C7784393}" srcOrd="0" destOrd="0" presId="urn:microsoft.com/office/officeart/2018/2/layout/IconCircleList"/>
    <dgm:cxn modelId="{B39199E4-F599-42AB-8E16-A3F11F46069C}" type="presParOf" srcId="{63FA7A53-6EF4-491B-B9BB-052096179134}" destId="{F71763ED-2F8F-4C1B-8A53-7EA3E52D3B8F}" srcOrd="1" destOrd="0" presId="urn:microsoft.com/office/officeart/2018/2/layout/IconCircleList"/>
    <dgm:cxn modelId="{7021E992-53E9-4B20-9144-E21536ACC85B}" type="presParOf" srcId="{63FA7A53-6EF4-491B-B9BB-052096179134}" destId="{4928DDF0-4A24-4F1A-8C3A-DEE1AF02EBEA}" srcOrd="2" destOrd="0" presId="urn:microsoft.com/office/officeart/2018/2/layout/IconCircleList"/>
    <dgm:cxn modelId="{59ADE24B-A972-4DFE-ADDA-8F197FFE9470}" type="presParOf" srcId="{63FA7A53-6EF4-491B-B9BB-052096179134}" destId="{83B981D2-631D-40BD-B68F-9030F94B95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D9BCE-BDB0-4169-BEFC-D8DF9D61B2A6}">
      <dsp:nvSpPr>
        <dsp:cNvPr id="0" name=""/>
        <dsp:cNvSpPr/>
      </dsp:nvSpPr>
      <dsp:spPr>
        <a:xfrm>
          <a:off x="191458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D7C70-B96D-45E5-8FE1-A51DC1EA4BD8}">
      <dsp:nvSpPr>
        <dsp:cNvPr id="0" name=""/>
        <dsp:cNvSpPr/>
      </dsp:nvSpPr>
      <dsp:spPr>
        <a:xfrm>
          <a:off x="359579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9719A-022A-494F-B43D-EF38B8B293AB}">
      <dsp:nvSpPr>
        <dsp:cNvPr id="0" name=""/>
        <dsp:cNvSpPr/>
      </dsp:nvSpPr>
      <dsp:spPr>
        <a:xfrm>
          <a:off x="1163586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Diagramme de classes</a:t>
          </a:r>
          <a:endParaRPr lang="en-US" sz="1800" kern="1200" dirty="0"/>
        </a:p>
      </dsp:txBody>
      <dsp:txXfrm>
        <a:off x="1163586" y="149985"/>
        <a:ext cx="1887071" cy="800575"/>
      </dsp:txXfrm>
    </dsp:sp>
    <dsp:sp modelId="{9B1EAE2C-BB26-4412-851B-4315E544C8DD}">
      <dsp:nvSpPr>
        <dsp:cNvPr id="0" name=""/>
        <dsp:cNvSpPr/>
      </dsp:nvSpPr>
      <dsp:spPr>
        <a:xfrm>
          <a:off x="3379466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9B1EA-F0E8-4EF6-B339-B00743B3DF40}">
      <dsp:nvSpPr>
        <dsp:cNvPr id="0" name=""/>
        <dsp:cNvSpPr/>
      </dsp:nvSpPr>
      <dsp:spPr>
        <a:xfrm>
          <a:off x="3547587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31621-89EF-4BB8-A8E8-E45C6CF4CB63}">
      <dsp:nvSpPr>
        <dsp:cNvPr id="0" name=""/>
        <dsp:cNvSpPr/>
      </dsp:nvSpPr>
      <dsp:spPr>
        <a:xfrm>
          <a:off x="4351594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Versioning Git</a:t>
          </a:r>
        </a:p>
      </dsp:txBody>
      <dsp:txXfrm>
        <a:off x="4351594" y="149985"/>
        <a:ext cx="1887071" cy="800575"/>
      </dsp:txXfrm>
    </dsp:sp>
    <dsp:sp modelId="{119A5F7E-C374-4724-BBD8-FC2489206AD9}">
      <dsp:nvSpPr>
        <dsp:cNvPr id="0" name=""/>
        <dsp:cNvSpPr/>
      </dsp:nvSpPr>
      <dsp:spPr>
        <a:xfrm>
          <a:off x="6567474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51ADA-2FBB-41DF-ACD8-9F7E1D7AEDD2}">
      <dsp:nvSpPr>
        <dsp:cNvPr id="0" name=""/>
        <dsp:cNvSpPr/>
      </dsp:nvSpPr>
      <dsp:spPr>
        <a:xfrm>
          <a:off x="6735595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CF35F-D662-40F2-8D6A-80D2045A92F9}">
      <dsp:nvSpPr>
        <dsp:cNvPr id="0" name=""/>
        <dsp:cNvSpPr/>
      </dsp:nvSpPr>
      <dsp:spPr>
        <a:xfrm>
          <a:off x="7539602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Répartition des taches</a:t>
          </a:r>
        </a:p>
      </dsp:txBody>
      <dsp:txXfrm>
        <a:off x="7539602" y="149985"/>
        <a:ext cx="1887071" cy="800575"/>
      </dsp:txXfrm>
    </dsp:sp>
    <dsp:sp modelId="{CA1E9209-9111-4B0B-A4D9-2CB2A70DF70C}">
      <dsp:nvSpPr>
        <dsp:cNvPr id="0" name=""/>
        <dsp:cNvSpPr/>
      </dsp:nvSpPr>
      <dsp:spPr>
        <a:xfrm>
          <a:off x="191458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32592-3019-4C6B-855F-1A07B458A720}">
      <dsp:nvSpPr>
        <dsp:cNvPr id="0" name=""/>
        <dsp:cNvSpPr/>
      </dsp:nvSpPr>
      <dsp:spPr>
        <a:xfrm>
          <a:off x="359579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55AEB-D41F-4A1E-9513-AA264D39C170}">
      <dsp:nvSpPr>
        <dsp:cNvPr id="0" name=""/>
        <dsp:cNvSpPr/>
      </dsp:nvSpPr>
      <dsp:spPr>
        <a:xfrm>
          <a:off x="1163586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Présentation des algos pertinents</a:t>
          </a:r>
          <a:endParaRPr lang="en-US" sz="1800" kern="1200"/>
        </a:p>
      </dsp:txBody>
      <dsp:txXfrm>
        <a:off x="1163586" y="1646453"/>
        <a:ext cx="1887071" cy="800575"/>
      </dsp:txXfrm>
    </dsp:sp>
    <dsp:sp modelId="{4593D804-703F-4AA4-8AB7-5D00B8D12599}">
      <dsp:nvSpPr>
        <dsp:cNvPr id="0" name=""/>
        <dsp:cNvSpPr/>
      </dsp:nvSpPr>
      <dsp:spPr>
        <a:xfrm>
          <a:off x="3379466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AFCB5-88BB-4E87-B6FF-A9738E124BBA}">
      <dsp:nvSpPr>
        <dsp:cNvPr id="0" name=""/>
        <dsp:cNvSpPr/>
      </dsp:nvSpPr>
      <dsp:spPr>
        <a:xfrm>
          <a:off x="3547587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AA7D-DFCE-4961-851A-1A7D281C3E87}">
      <dsp:nvSpPr>
        <dsp:cNvPr id="0" name=""/>
        <dsp:cNvSpPr/>
      </dsp:nvSpPr>
      <dsp:spPr>
        <a:xfrm>
          <a:off x="4351594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Tableau comparatif des complexités</a:t>
          </a:r>
          <a:endParaRPr lang="en-US" sz="1800" kern="1200"/>
        </a:p>
      </dsp:txBody>
      <dsp:txXfrm>
        <a:off x="4351594" y="1646453"/>
        <a:ext cx="1887071" cy="800575"/>
      </dsp:txXfrm>
    </dsp:sp>
    <dsp:sp modelId="{1AE31965-25F2-4F61-8EF6-10490045A01D}">
      <dsp:nvSpPr>
        <dsp:cNvPr id="0" name=""/>
        <dsp:cNvSpPr/>
      </dsp:nvSpPr>
      <dsp:spPr>
        <a:xfrm>
          <a:off x="6567474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B040-7DB8-4851-9792-86E320196879}">
      <dsp:nvSpPr>
        <dsp:cNvPr id="0" name=""/>
        <dsp:cNvSpPr/>
      </dsp:nvSpPr>
      <dsp:spPr>
        <a:xfrm>
          <a:off x="6735595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37BAA-2C26-408E-B560-B29ED4955B26}">
      <dsp:nvSpPr>
        <dsp:cNvPr id="0" name=""/>
        <dsp:cNvSpPr/>
      </dsp:nvSpPr>
      <dsp:spPr>
        <a:xfrm>
          <a:off x="7539602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Etude des indices de centralité </a:t>
          </a:r>
        </a:p>
      </dsp:txBody>
      <dsp:txXfrm>
        <a:off x="7539602" y="1646453"/>
        <a:ext cx="1887071" cy="800575"/>
      </dsp:txXfrm>
    </dsp:sp>
    <dsp:sp modelId="{FFF3F5E5-8514-40D3-9D78-2574CC9AD934}">
      <dsp:nvSpPr>
        <dsp:cNvPr id="0" name=""/>
        <dsp:cNvSpPr/>
      </dsp:nvSpPr>
      <dsp:spPr>
        <a:xfrm>
          <a:off x="191458" y="3142920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04179-5006-47C0-A95E-F29032812CE8}">
      <dsp:nvSpPr>
        <dsp:cNvPr id="0" name=""/>
        <dsp:cNvSpPr/>
      </dsp:nvSpPr>
      <dsp:spPr>
        <a:xfrm>
          <a:off x="359579" y="3311041"/>
          <a:ext cx="464334" cy="46433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3279-960A-4714-B3AE-907A8B57D680}">
      <dsp:nvSpPr>
        <dsp:cNvPr id="0" name=""/>
        <dsp:cNvSpPr/>
      </dsp:nvSpPr>
      <dsp:spPr>
        <a:xfrm>
          <a:off x="1163586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Bilan</a:t>
          </a:r>
          <a:endParaRPr lang="en-US" sz="1800" kern="1200"/>
        </a:p>
      </dsp:txBody>
      <dsp:txXfrm>
        <a:off x="1163586" y="3142920"/>
        <a:ext cx="1887071" cy="800575"/>
      </dsp:txXfrm>
    </dsp:sp>
    <dsp:sp modelId="{D2E5D343-E5B4-4DB0-96EC-4683C7784393}">
      <dsp:nvSpPr>
        <dsp:cNvPr id="0" name=""/>
        <dsp:cNvSpPr/>
      </dsp:nvSpPr>
      <dsp:spPr>
        <a:xfrm>
          <a:off x="3379466" y="3142920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763ED-2F8F-4C1B-8A53-7EA3E52D3B8F}">
      <dsp:nvSpPr>
        <dsp:cNvPr id="0" name=""/>
        <dsp:cNvSpPr/>
      </dsp:nvSpPr>
      <dsp:spPr>
        <a:xfrm>
          <a:off x="3547587" y="3311041"/>
          <a:ext cx="464334" cy="46433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981D2-631D-40BD-B68F-9030F94B9558}">
      <dsp:nvSpPr>
        <dsp:cNvPr id="0" name=""/>
        <dsp:cNvSpPr/>
      </dsp:nvSpPr>
      <dsp:spPr>
        <a:xfrm>
          <a:off x="4351594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Sources</a:t>
          </a:r>
        </a:p>
      </dsp:txBody>
      <dsp:txXfrm>
        <a:off x="4351594" y="3142920"/>
        <a:ext cx="1887071" cy="80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34976-4C4E-49BA-99D6-F88771C799C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84899-75ED-4DD8-A697-70B2B098E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94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Clément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84899-75ED-4DD8-A697-70B2B098E5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4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Charles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84899-75ED-4DD8-A697-70B2B098E5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6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Clément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84899-75ED-4DD8-A697-70B2B098E5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1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84899-75ED-4DD8-A697-70B2B098E5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1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Tout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84899-75ED-4DD8-A697-70B2B098E5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79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81D-6CEE-4834-82F9-AF9D1A7CB159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0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478A-8AEB-4ABC-B66B-01DCDBD81AD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4860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478A-8AEB-4ABC-B66B-01DCDBD81AD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9038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99CF-767B-4BD2-B84D-C240DD7B180D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478A-8AEB-4ABC-B66B-01DCDBD81AD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1156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478A-8AEB-4ABC-B66B-01DCDBD81AD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1881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CC58-2619-494F-BD36-762AB6856EC8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192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E496-5A93-4535-8F47-BFA6755C4367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0F1-AFF3-4748-9D0D-0A6F76CC63E8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0DFC-0F7A-4EB9-BB86-F9CBC1FCA451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07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3B7-6814-4341-B43E-1314212B4E40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1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3CE1-7591-4F90-842D-7BEA7A3B9773}" type="datetime1">
              <a:rPr lang="fr-FR" smtClean="0"/>
              <a:t>09/12/2020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849A-C75C-4B76-9BC0-AA268E7BDB0B}" type="datetime1">
              <a:rPr lang="fr-FR" smtClean="0"/>
              <a:t>09/12/2020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8743-4607-4A46-9EC7-231F66F36FFC}" type="datetime1">
              <a:rPr lang="fr-FR" smtClean="0"/>
              <a:t>09/12/2020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491B-D338-474A-919B-35F0F6908037}" type="datetime1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1F70-8EE7-42F8-BD42-FB9CBE52B096}" type="datetime1">
              <a:rPr lang="fr-FR" smtClean="0"/>
              <a:t>09/12/2020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9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478A-8AEB-4ABC-B66B-01DCDBD81AD4}" type="datetime1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54AF7-B527-4472-92F9-AEA1DD192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8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mdoudoux.developpez.com/cours/developpons/java/chap-bibliotheques-free.php" TargetMode="External"/><Relationship Id="rId13" Type="http://schemas.openxmlformats.org/officeDocument/2006/relationships/hyperlink" Target="https://www.avcesar.com/actu/id-32362/quel-tv-pour-playstation-5-xbox-series-x-un-qled-samsung-hdmi-21.html" TargetMode="External"/><Relationship Id="rId3" Type="http://schemas.openxmlformats.org/officeDocument/2006/relationships/hyperlink" Target="https://koor.fr/C/cmath/sqrt.wp" TargetMode="External"/><Relationship Id="rId7" Type="http://schemas.openxmlformats.org/officeDocument/2006/relationships/hyperlink" Target="https://docs.oracle.com/javase/tutorial/uiswing/layout/visual.html" TargetMode="External"/><Relationship Id="rId12" Type="http://schemas.openxmlformats.org/officeDocument/2006/relationships/hyperlink" Target="https://www.malekal.com/bsod-stop-code-dpc-watchdog-violation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naudguezennec.eu/index.php/2009/11/06/jfreechart-dans-vos-applications-java/" TargetMode="External"/><Relationship Id="rId11" Type="http://schemas.openxmlformats.org/officeDocument/2006/relationships/hyperlink" Target="http://remy-manu.no-ip.biz/Java/Tutoriels/AWT/Graphisme2D.html#:~:text=Pour%20dessiner%20des%20formes%20dans,objet%20de%20la%20classe%20Graphics2D" TargetMode="External"/><Relationship Id="rId5" Type="http://schemas.openxmlformats.org/officeDocument/2006/relationships/hyperlink" Target="https://stackoverflow.com/questions/3481828/how-to-split-a-string-in-java" TargetMode="External"/><Relationship Id="rId10" Type="http://schemas.openxmlformats.org/officeDocument/2006/relationships/hyperlink" Target="http://www-igm.univ-mlv.fr/~berstel/Cours/CoursJava/8-Dessin.pdf" TargetMode="External"/><Relationship Id="rId4" Type="http://schemas.openxmlformats.org/officeDocument/2006/relationships/hyperlink" Target="https://docs.postgresql.fr/8.1/datatype.html" TargetMode="External"/><Relationship Id="rId9" Type="http://schemas.openxmlformats.org/officeDocument/2006/relationships/hyperlink" Target="https://examples.javacodegeeks.com/desktop-java/swing/java-swing-boxlayout-exampl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C6E35F44-F288-4637-8D4F-520C301E8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TD6 : N°1 : Clément Pellen Charles Perold Quentin Desautel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27FC8D-A4BE-4620-A989-21C6218E8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30" y="2404534"/>
            <a:ext cx="8764773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FFFFFF"/>
                </a:solidFill>
              </a:rPr>
              <a:t>Projet S5 :</a:t>
            </a:r>
            <a:br>
              <a:rPr lang="fr-FR" sz="3400" dirty="0">
                <a:solidFill>
                  <a:srgbClr val="FFFFFF"/>
                </a:solidFill>
              </a:rPr>
            </a:br>
            <a:r>
              <a:rPr lang="fr-FR" sz="3400" dirty="0" err="1">
                <a:solidFill>
                  <a:srgbClr val="FFFFFF"/>
                </a:solidFill>
              </a:rPr>
              <a:t>Voting</a:t>
            </a:r>
            <a:r>
              <a:rPr lang="fr-FR" sz="3400" dirty="0">
                <a:solidFill>
                  <a:srgbClr val="FFFFFF"/>
                </a:solidFill>
              </a:rPr>
              <a:t> system </a:t>
            </a:r>
            <a:r>
              <a:rPr lang="fr-FR" sz="3400" dirty="0" err="1">
                <a:solidFill>
                  <a:srgbClr val="FFFFFF"/>
                </a:solidFill>
              </a:rPr>
              <a:t>project</a:t>
            </a:r>
            <a:endParaRPr lang="fr-FR" sz="34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C3D29-2DBF-4DC9-8911-F610703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154AF7-B527-4472-92F9-AEA1DD192D1B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603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EF4AC-775C-4544-BBA7-2A62BDB6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67E0BF-D4A9-426D-9367-0C07DC4B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154AF7-B527-4472-92F9-AEA1DD192D1B}" type="slidenum">
              <a:rPr lang="fr-FR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Espace réservé du contenu 2">
            <a:extLst>
              <a:ext uri="{FF2B5EF4-FFF2-40B4-BE49-F238E27FC236}">
                <a16:creationId xmlns:a16="http://schemas.microsoft.com/office/drawing/2014/main" id="{36D1C0A2-AD74-4E41-B3D3-67ABF41A9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92830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05408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4A7DA-2068-403D-BD4B-09C37BC4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38" y="406794"/>
            <a:ext cx="10312061" cy="664633"/>
          </a:xfrm>
        </p:spPr>
        <p:txBody>
          <a:bodyPr>
            <a:normAutofit/>
          </a:bodyPr>
          <a:lstStyle/>
          <a:p>
            <a:r>
              <a:rPr lang="fr-FR"/>
              <a:t>Répartition des taches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68EFF7-6DF5-45AC-AC82-2C1C6474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154AF7-B527-4472-92F9-AEA1DD192D1B}" type="slidenum">
              <a:rPr lang="fr-FR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0009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8E60A84-273D-4AF4-96CB-9F2733D0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89" y="537332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err="1"/>
              <a:t>Diagramme</a:t>
            </a:r>
            <a:r>
              <a:rPr lang="en-US" sz="4800" b="0" i="0"/>
              <a:t> de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7A22C6-B795-4E9A-A0AF-CE281480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154AF7-B527-4472-92F9-AEA1DD192D1B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195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088D8-1099-44FD-9C99-A176A897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Versioning Git avec Fork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859D1D-A589-4C88-9641-593DDB0E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2A154AF7-B527-4472-92F9-AEA1DD192D1B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5350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C23F7-30B7-4F80-A313-67F8609E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FR"/>
              <a:t>Bilans individuels et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20120-0963-4AEA-9670-4DA4551A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FR" dirty="0"/>
              <a:t>L’avis général du groupe:</a:t>
            </a:r>
          </a:p>
          <a:p>
            <a:pPr lvl="1"/>
            <a:r>
              <a:rPr lang="fr-FR" dirty="0"/>
              <a:t>Utilisation des connaissances acquises en cours et TD sur le langage Java</a:t>
            </a:r>
          </a:p>
          <a:p>
            <a:pPr lvl="1"/>
            <a:r>
              <a:rPr lang="fr-FR" dirty="0"/>
              <a:t>Utilisation de l’interface graphique GUI et interaction avec un serveur grâce à MySQL</a:t>
            </a:r>
          </a:p>
          <a:p>
            <a:pPr lvl="1"/>
            <a:r>
              <a:rPr lang="fr-FR" dirty="0"/>
              <a:t>Manipulation tout au long du projet de GitHub permettant une transmission simple du code</a:t>
            </a:r>
          </a:p>
          <a:p>
            <a:pPr lvl="1"/>
            <a:r>
              <a:rPr lang="fr-FR" dirty="0"/>
              <a:t>Accentuation de la cohésion du même groupe pour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C2AD11-E97A-46BA-AC48-0923F77E9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20" r="1091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A25D19-3423-47A7-B56F-27F25D4C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154AF7-B527-4472-92F9-AEA1DD192D1B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954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6A6D-1DC9-461B-A419-ED7CDE8A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fr-FR" dirty="0"/>
              <a:t>Sources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E8AB85-FE5E-4B8D-BD08-0358D489A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5098" r="38461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6475D0-776E-47C5-97FF-DF8721813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BEF99-9E93-4BA6-8BAD-052200E3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100" dirty="0"/>
              <a:t>Cours et TD</a:t>
            </a:r>
            <a:endParaRPr lang="fr-FR" sz="1100" dirty="0">
              <a:hlinkClick r:id="rId3"/>
            </a:endParaRPr>
          </a:p>
          <a:p>
            <a:pPr>
              <a:lnSpc>
                <a:spcPct val="90000"/>
              </a:lnSpc>
            </a:pPr>
            <a:r>
              <a:rPr lang="fr-FR" sz="1100" dirty="0">
                <a:hlinkClick r:id="rId4"/>
              </a:rPr>
              <a:t>https://docs.postgresql.fr/8.1/datatype.html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5"/>
              </a:rPr>
              <a:t>https://stackoverflow.com/questions/3481828/how-to-split-a-string-in-java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6"/>
              </a:rPr>
              <a:t>http://renaudguezennec.eu/index.php/2009/11/06/jfreechart-dans-vos-applications-java/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7"/>
              </a:rPr>
              <a:t>https://docs.oracle.com/javase/tutorial/uiswing/layout/visual.html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8"/>
              </a:rPr>
              <a:t>https://jmdoudoux.developpez.com/cours/developpons/java/chap-bibliotheques-free.php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9"/>
              </a:rPr>
              <a:t>https://examples.javacodegeeks.com/desktop-java/swing/java-swing-boxlayout-example/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10"/>
              </a:rPr>
              <a:t>http://www-igm.univ-mlv.fr/~berstel/Cours/CoursJava/8-Dessin.pdf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11"/>
              </a:rPr>
              <a:t>http://remy-manu.no-ip.biz/Java/Tutoriels/AWT/Graphisme2D.html#:~:text=Pour%20dessiner%20des%20formes%20dans,objet%20de%20la%20classe%20Graphics2D</a:t>
            </a:r>
            <a:r>
              <a:rPr lang="fr-FR" sz="1100" dirty="0"/>
              <a:t>.</a:t>
            </a:r>
          </a:p>
          <a:p>
            <a:pPr>
              <a:lnSpc>
                <a:spcPct val="90000"/>
              </a:lnSpc>
            </a:pPr>
            <a:r>
              <a:rPr lang="fr-FR" sz="1100" dirty="0">
                <a:hlinkClick r:id="rId12"/>
              </a:rPr>
              <a:t>https://www.malekal.com/bsod-stop-code-dpc-watchdog-violation/</a:t>
            </a:r>
            <a:endParaRPr lang="fr-FR" sz="1100" dirty="0"/>
          </a:p>
          <a:p>
            <a:pPr>
              <a:lnSpc>
                <a:spcPct val="90000"/>
              </a:lnSpc>
            </a:pPr>
            <a:r>
              <a:rPr lang="fr-FR" sz="1100" dirty="0">
                <a:hlinkClick r:id="rId13"/>
              </a:rPr>
              <a:t>https://www.avcesar.com/actu/id-32362/quel-tv-pour-playstation-5-xbox-series-x-un-qled-samsung-hdmi-21.html</a:t>
            </a:r>
            <a:endParaRPr lang="fr-FR" sz="1100" dirty="0"/>
          </a:p>
          <a:p>
            <a:pPr>
              <a:lnSpc>
                <a:spcPct val="90000"/>
              </a:lnSpc>
            </a:pPr>
            <a:endParaRPr lang="fr-FR" sz="1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ADFC2-A795-4C30-ABC6-EEC9A638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154AF7-B527-4472-92F9-AEA1DD192D1B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07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47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6326150-7DFD-4A0A-8FB4-8B77440B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951" y="1680201"/>
            <a:ext cx="4410051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b="0" i="0"/>
              <a:t>Merci de votre écoute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F55F82-C265-4056-91CC-B6F49E28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2" r="6723" b="-3"/>
          <a:stretch/>
        </p:blipFill>
        <p:spPr>
          <a:xfrm>
            <a:off x="888604" y="1265315"/>
            <a:ext cx="3746710" cy="433534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F893AE-2C46-44F3-A330-B40ACC7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AE4B4-0195-431B-878B-A60A4454284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83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94449B43F1A4FBDC9B72903E228D0" ma:contentTypeVersion="12" ma:contentTypeDescription="Crée un document." ma:contentTypeScope="" ma:versionID="d1458855aa630bb311ff4b3fb437b105">
  <xsd:schema xmlns:xsd="http://www.w3.org/2001/XMLSchema" xmlns:xs="http://www.w3.org/2001/XMLSchema" xmlns:p="http://schemas.microsoft.com/office/2006/metadata/properties" xmlns:ns3="ea37d2f6-6801-4a33-ab62-3a3ce4ef563b" xmlns:ns4="7d618e01-dbdf-4dca-903f-a7f6da6bea3f" targetNamespace="http://schemas.microsoft.com/office/2006/metadata/properties" ma:root="true" ma:fieldsID="986b7045d49ae5fd5b4019fba9abe2ab" ns3:_="" ns4:_="">
    <xsd:import namespace="ea37d2f6-6801-4a33-ab62-3a3ce4ef563b"/>
    <xsd:import namespace="7d618e01-dbdf-4dca-903f-a7f6da6bea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7d2f6-6801-4a33-ab62-3a3ce4ef5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18e01-dbdf-4dca-903f-a7f6da6bea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0EF518-CEFC-4629-976D-9544A8833B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E31E4B-65C5-4F45-AEF8-4EFD1D5DEFD4}">
  <ds:schemaRefs>
    <ds:schemaRef ds:uri="7d618e01-dbdf-4dca-903f-a7f6da6bea3f"/>
    <ds:schemaRef ds:uri="ea37d2f6-6801-4a33-ab62-3a3ce4ef56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E7B1AB-DECF-411E-9D5E-FEEC5C01B8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308</Words>
  <Application>Microsoft Office PowerPoint</Application>
  <PresentationFormat>Grand écran</PresentationFormat>
  <Paragraphs>51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Projet S5 : Voting system project</vt:lpstr>
      <vt:lpstr>Sommaire</vt:lpstr>
      <vt:lpstr>Répartition des taches </vt:lpstr>
      <vt:lpstr>Diagramme de classes</vt:lpstr>
      <vt:lpstr>Versioning Git avec Fork</vt:lpstr>
      <vt:lpstr>Bilans individuels et collectif</vt:lpstr>
      <vt:lpstr>Sources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S5 : Voting system project</dc:title>
  <dc:creator>Charles Perold</dc:creator>
  <cp:lastModifiedBy>Charles PEROLD</cp:lastModifiedBy>
  <cp:revision>1</cp:revision>
  <dcterms:created xsi:type="dcterms:W3CDTF">2020-12-09T10:34:34Z</dcterms:created>
  <dcterms:modified xsi:type="dcterms:W3CDTF">2020-12-09T18:43:46Z</dcterms:modified>
</cp:coreProperties>
</file>