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Montserrat Regular"/>
        <a:ea typeface="Montserrat Regular"/>
        <a:cs typeface="Montserrat Regular"/>
        <a:sym typeface="Montserrat Regular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Montserrat Regular"/>
        <a:ea typeface="Montserrat Regular"/>
        <a:cs typeface="Montserrat Regular"/>
        <a:sym typeface="Montserrat Regular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Montserrat Regular"/>
        <a:ea typeface="Montserrat Regular"/>
        <a:cs typeface="Montserrat Regular"/>
        <a:sym typeface="Montserrat Regular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Montserrat Regular"/>
        <a:ea typeface="Montserrat Regular"/>
        <a:cs typeface="Montserrat Regular"/>
        <a:sym typeface="Montserrat Regular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Montserrat Regular"/>
        <a:ea typeface="Montserrat Regular"/>
        <a:cs typeface="Montserrat Regular"/>
        <a:sym typeface="Montserrat Regular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Montserrat Regular"/>
        <a:ea typeface="Montserrat Regular"/>
        <a:cs typeface="Montserrat Regular"/>
        <a:sym typeface="Montserrat Regular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Montserrat Regular"/>
        <a:ea typeface="Montserrat Regular"/>
        <a:cs typeface="Montserrat Regular"/>
        <a:sym typeface="Montserrat Regular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Montserrat Regular"/>
        <a:ea typeface="Montserrat Regular"/>
        <a:cs typeface="Montserrat Regular"/>
        <a:sym typeface="Montserrat Regular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Montserrat Regular"/>
        <a:ea typeface="Montserrat Regular"/>
        <a:cs typeface="Montserrat Regular"/>
        <a:sym typeface="Montserra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Montserrat Regular"/>
          <a:ea typeface="Montserrat Regular"/>
          <a:cs typeface="Montserra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Montserrat Regular"/>
          <a:ea typeface="Montserrat Regular"/>
          <a:cs typeface="Montserra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Montserrat Regular"/>
          <a:ea typeface="Montserrat Regular"/>
          <a:cs typeface="Montserra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Montserrat Regular"/>
          <a:ea typeface="Montserrat Regular"/>
          <a:cs typeface="Montserra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ontserrat Bold"/>
          <a:ea typeface="Montserrat Bold"/>
          <a:cs typeface="Montserrat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Montserrat Regular"/>
          <a:ea typeface="Montserrat Regular"/>
          <a:cs typeface="Montserra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Montserrat Regular"/>
          <a:ea typeface="Montserrat Regular"/>
          <a:cs typeface="Montserra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Montserrat Bold"/>
          <a:ea typeface="Montserrat Bold"/>
          <a:cs typeface="Montserra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2" name="Shape 3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re et sous-titre avec imag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1463958" y="3432812"/>
            <a:ext cx="21456083" cy="3869754"/>
          </a:xfrm>
          <a:prstGeom prst="rect">
            <a:avLst/>
          </a:prstGeom>
        </p:spPr>
        <p:txBody>
          <a:bodyPr/>
          <a:lstStyle>
            <a:lvl1pPr>
              <a:defRPr spc="0" sz="11200"/>
            </a:lvl1pPr>
          </a:lstStyle>
          <a:p>
            <a:pPr/>
            <a:r>
              <a:t>Texte du titre</a:t>
            </a:r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4833937" y="8197453"/>
            <a:ext cx="14716127" cy="284438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8" name="Shape 28"/>
          <p:cNvSpPr/>
          <p:nvPr/>
        </p:nvSpPr>
        <p:spPr>
          <a:xfrm>
            <a:off x="-54552" y="12917434"/>
            <a:ext cx="24475244" cy="848169"/>
          </a:xfrm>
          <a:prstGeom prst="rect">
            <a:avLst/>
          </a:prstGeom>
          <a:solidFill>
            <a:srgbClr val="03002E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9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243933" y="13098630"/>
            <a:ext cx="2209900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#DevoxxFR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2639013" y="13019484"/>
            <a:ext cx="2622799" cy="647927"/>
            <a:chOff x="0" y="0"/>
            <a:chExt cx="2622798" cy="647926"/>
          </a:xfrm>
        </p:grpSpPr>
        <p:grpSp>
          <p:nvGrpSpPr>
            <p:cNvPr id="33" name="Group 33"/>
            <p:cNvGrpSpPr/>
            <p:nvPr/>
          </p:nvGrpSpPr>
          <p:grpSpPr>
            <a:xfrm>
              <a:off x="0" y="-1"/>
              <a:ext cx="647927" cy="647928"/>
              <a:chOff x="0" y="0"/>
              <a:chExt cx="647926" cy="647926"/>
            </a:xfrm>
          </p:grpSpPr>
          <p:sp>
            <p:nvSpPr>
              <p:cNvPr id="31" name="Shape 31"/>
              <p:cNvSpPr/>
              <p:nvPr/>
            </p:nvSpPr>
            <p:spPr>
              <a:xfrm>
                <a:off x="-1" y="-1"/>
                <a:ext cx="647928" cy="647928"/>
              </a:xfrm>
              <a:prstGeom prst="ellipse">
                <a:avLst/>
              </a:prstGeom>
              <a:solidFill>
                <a:srgbClr val="C507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40336" y="112983"/>
                <a:ext cx="487976" cy="381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04" fill="norm" stroke="1" extrusionOk="0">
                    <a:moveTo>
                      <a:pt x="19242" y="36"/>
                    </a:moveTo>
                    <a:cubicBezTo>
                      <a:pt x="19468" y="-132"/>
                      <a:pt x="19493" y="347"/>
                      <a:pt x="19493" y="347"/>
                    </a:cubicBezTo>
                    <a:cubicBezTo>
                      <a:pt x="20089" y="11589"/>
                      <a:pt x="20043" y="14995"/>
                      <a:pt x="20043" y="14995"/>
                    </a:cubicBezTo>
                    <a:cubicBezTo>
                      <a:pt x="20043" y="14995"/>
                      <a:pt x="20043" y="14995"/>
                      <a:pt x="20867" y="15450"/>
                    </a:cubicBezTo>
                    <a:cubicBezTo>
                      <a:pt x="20867" y="15450"/>
                      <a:pt x="20867" y="15450"/>
                      <a:pt x="21600" y="18061"/>
                    </a:cubicBezTo>
                    <a:cubicBezTo>
                      <a:pt x="20135" y="20219"/>
                      <a:pt x="18532" y="20276"/>
                      <a:pt x="18532" y="20276"/>
                    </a:cubicBezTo>
                    <a:cubicBezTo>
                      <a:pt x="17707" y="19821"/>
                      <a:pt x="17524" y="12213"/>
                      <a:pt x="17524" y="12213"/>
                    </a:cubicBezTo>
                    <a:cubicBezTo>
                      <a:pt x="9739" y="21468"/>
                      <a:pt x="9189" y="20162"/>
                      <a:pt x="9189" y="20162"/>
                    </a:cubicBezTo>
                    <a:cubicBezTo>
                      <a:pt x="8640" y="16983"/>
                      <a:pt x="8914" y="16188"/>
                      <a:pt x="8914" y="16188"/>
                    </a:cubicBezTo>
                    <a:cubicBezTo>
                      <a:pt x="11067" y="8012"/>
                      <a:pt x="11250" y="5116"/>
                      <a:pt x="11250" y="5116"/>
                    </a:cubicBezTo>
                    <a:cubicBezTo>
                      <a:pt x="7014" y="9517"/>
                      <a:pt x="3471" y="14981"/>
                      <a:pt x="575" y="20563"/>
                    </a:cubicBezTo>
                    <a:lnTo>
                      <a:pt x="406" y="20904"/>
                    </a:lnTo>
                    <a:lnTo>
                      <a:pt x="0" y="19977"/>
                    </a:lnTo>
                    <a:lnTo>
                      <a:pt x="740" y="18516"/>
                    </a:lnTo>
                    <a:cubicBezTo>
                      <a:pt x="6682" y="7416"/>
                      <a:pt x="12395" y="1483"/>
                      <a:pt x="12395" y="1483"/>
                    </a:cubicBezTo>
                    <a:cubicBezTo>
                      <a:pt x="13357" y="3243"/>
                      <a:pt x="9968" y="15109"/>
                      <a:pt x="9968" y="15109"/>
                    </a:cubicBezTo>
                    <a:cubicBezTo>
                      <a:pt x="10197" y="14939"/>
                      <a:pt x="18944" y="461"/>
                      <a:pt x="18944" y="461"/>
                    </a:cubicBezTo>
                    <a:cubicBezTo>
                      <a:pt x="19070" y="219"/>
                      <a:pt x="19167" y="92"/>
                      <a:pt x="19242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833235" y="224954"/>
              <a:ext cx="1789563" cy="198016"/>
              <a:chOff x="0" y="0"/>
              <a:chExt cx="1789561" cy="198014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0" y="-1"/>
                <a:ext cx="258538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00" y="0"/>
                      <a:pt x="3200" y="0"/>
                      <a:pt x="3200" y="0"/>
                    </a:cubicBezTo>
                    <a:cubicBezTo>
                      <a:pt x="10933" y="13065"/>
                      <a:pt x="10933" y="13065"/>
                      <a:pt x="10933" y="13065"/>
                    </a:cubicBezTo>
                    <a:cubicBezTo>
                      <a:pt x="18533" y="0"/>
                      <a:pt x="18533" y="0"/>
                      <a:pt x="18533" y="0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8000" y="21600"/>
                      <a:pt x="18000" y="21600"/>
                      <a:pt x="18000" y="21600"/>
                    </a:cubicBezTo>
                    <a:cubicBezTo>
                      <a:pt x="18000" y="8187"/>
                      <a:pt x="18000" y="8187"/>
                      <a:pt x="18000" y="8187"/>
                    </a:cubicBezTo>
                    <a:cubicBezTo>
                      <a:pt x="18000" y="8013"/>
                      <a:pt x="18000" y="7665"/>
                      <a:pt x="18000" y="7316"/>
                    </a:cubicBezTo>
                    <a:cubicBezTo>
                      <a:pt x="18133" y="6794"/>
                      <a:pt x="18133" y="6445"/>
                      <a:pt x="18133" y="5923"/>
                    </a:cubicBezTo>
                    <a:cubicBezTo>
                      <a:pt x="18000" y="6445"/>
                      <a:pt x="17733" y="6968"/>
                      <a:pt x="17600" y="7316"/>
                    </a:cubicBezTo>
                    <a:cubicBezTo>
                      <a:pt x="17467" y="7665"/>
                      <a:pt x="17333" y="8013"/>
                      <a:pt x="17200" y="8187"/>
                    </a:cubicBezTo>
                    <a:cubicBezTo>
                      <a:pt x="11067" y="18987"/>
                      <a:pt x="11067" y="18987"/>
                      <a:pt x="11067" y="18987"/>
                    </a:cubicBezTo>
                    <a:cubicBezTo>
                      <a:pt x="10267" y="18987"/>
                      <a:pt x="10267" y="18987"/>
                      <a:pt x="10267" y="18987"/>
                    </a:cubicBezTo>
                    <a:cubicBezTo>
                      <a:pt x="4000" y="8187"/>
                      <a:pt x="4000" y="8187"/>
                      <a:pt x="4000" y="8187"/>
                    </a:cubicBezTo>
                    <a:cubicBezTo>
                      <a:pt x="3867" y="7665"/>
                      <a:pt x="3600" y="7316"/>
                      <a:pt x="3467" y="6968"/>
                    </a:cubicBezTo>
                    <a:cubicBezTo>
                      <a:pt x="3333" y="6619"/>
                      <a:pt x="3200" y="6271"/>
                      <a:pt x="3067" y="5923"/>
                    </a:cubicBezTo>
                    <a:cubicBezTo>
                      <a:pt x="3067" y="6445"/>
                      <a:pt x="3067" y="6794"/>
                      <a:pt x="3067" y="7142"/>
                    </a:cubicBezTo>
                    <a:cubicBezTo>
                      <a:pt x="3200" y="7490"/>
                      <a:pt x="3200" y="7839"/>
                      <a:pt x="3200" y="8187"/>
                    </a:cubicBezTo>
                    <a:cubicBezTo>
                      <a:pt x="3200" y="21600"/>
                      <a:pt x="3200" y="21600"/>
                      <a:pt x="32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382419" y="-1"/>
                <a:ext cx="221508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351" y="0"/>
                    </a:moveTo>
                    <a:cubicBezTo>
                      <a:pt x="4351" y="17419"/>
                      <a:pt x="4351" y="17419"/>
                      <a:pt x="4351" y="17419"/>
                    </a:cubicBezTo>
                    <a:cubicBezTo>
                      <a:pt x="17249" y="17419"/>
                      <a:pt x="17249" y="17419"/>
                      <a:pt x="17249" y="17419"/>
                    </a:cubicBezTo>
                    <a:cubicBezTo>
                      <a:pt x="17249" y="0"/>
                      <a:pt x="17249" y="0"/>
                      <a:pt x="17249" y="0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16374"/>
                      <a:pt x="21600" y="16374"/>
                      <a:pt x="21600" y="16374"/>
                    </a:cubicBezTo>
                    <a:cubicBezTo>
                      <a:pt x="21600" y="18465"/>
                      <a:pt x="21289" y="19684"/>
                      <a:pt x="20668" y="20381"/>
                    </a:cubicBezTo>
                    <a:cubicBezTo>
                      <a:pt x="20046" y="21252"/>
                      <a:pt x="18803" y="21600"/>
                      <a:pt x="16938" y="21600"/>
                    </a:cubicBezTo>
                    <a:cubicBezTo>
                      <a:pt x="4662" y="21600"/>
                      <a:pt x="4662" y="21600"/>
                      <a:pt x="4662" y="21600"/>
                    </a:cubicBezTo>
                    <a:cubicBezTo>
                      <a:pt x="2797" y="21600"/>
                      <a:pt x="1554" y="21252"/>
                      <a:pt x="932" y="20381"/>
                    </a:cubicBezTo>
                    <a:cubicBezTo>
                      <a:pt x="311" y="19684"/>
                      <a:pt x="0" y="18465"/>
                      <a:pt x="0" y="1637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3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723769" y="-1"/>
                <a:ext cx="234300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576" y="0"/>
                      <a:pt x="15576" y="0"/>
                      <a:pt x="15576" y="0"/>
                    </a:cubicBezTo>
                    <a:cubicBezTo>
                      <a:pt x="17045" y="0"/>
                      <a:pt x="18073" y="348"/>
                      <a:pt x="18808" y="1045"/>
                    </a:cubicBezTo>
                    <a:cubicBezTo>
                      <a:pt x="19396" y="1568"/>
                      <a:pt x="19690" y="2787"/>
                      <a:pt x="19690" y="4181"/>
                    </a:cubicBezTo>
                    <a:cubicBezTo>
                      <a:pt x="19690" y="9232"/>
                      <a:pt x="19690" y="9232"/>
                      <a:pt x="19690" y="9232"/>
                    </a:cubicBezTo>
                    <a:cubicBezTo>
                      <a:pt x="19690" y="10626"/>
                      <a:pt x="19396" y="11671"/>
                      <a:pt x="18808" y="12368"/>
                    </a:cubicBezTo>
                    <a:cubicBezTo>
                      <a:pt x="18073" y="13065"/>
                      <a:pt x="17045" y="13413"/>
                      <a:pt x="15576" y="13413"/>
                    </a:cubicBezTo>
                    <a:cubicBezTo>
                      <a:pt x="13224" y="13413"/>
                      <a:pt x="13224" y="13413"/>
                      <a:pt x="13224" y="13413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5576" y="21600"/>
                      <a:pt x="15576" y="21600"/>
                      <a:pt x="15576" y="21600"/>
                    </a:cubicBezTo>
                    <a:cubicBezTo>
                      <a:pt x="8229" y="13413"/>
                      <a:pt x="8229" y="13413"/>
                      <a:pt x="8229" y="13413"/>
                    </a:cubicBezTo>
                    <a:cubicBezTo>
                      <a:pt x="4261" y="13413"/>
                      <a:pt x="4261" y="13413"/>
                      <a:pt x="4261" y="13413"/>
                    </a:cubicBezTo>
                    <a:cubicBezTo>
                      <a:pt x="4261" y="21600"/>
                      <a:pt x="4261" y="21600"/>
                      <a:pt x="4261" y="21600"/>
                    </a:cubicBezTo>
                    <a:lnTo>
                      <a:pt x="0" y="21600"/>
                    </a:lnTo>
                    <a:close/>
                    <a:moveTo>
                      <a:pt x="13665" y="3832"/>
                    </a:moveTo>
                    <a:cubicBezTo>
                      <a:pt x="4261" y="3832"/>
                      <a:pt x="4261" y="3832"/>
                      <a:pt x="4261" y="3832"/>
                    </a:cubicBezTo>
                    <a:cubicBezTo>
                      <a:pt x="4261" y="9755"/>
                      <a:pt x="4261" y="9755"/>
                      <a:pt x="4261" y="9755"/>
                    </a:cubicBezTo>
                    <a:cubicBezTo>
                      <a:pt x="13665" y="9755"/>
                      <a:pt x="13665" y="9755"/>
                      <a:pt x="13665" y="9755"/>
                    </a:cubicBezTo>
                    <a:cubicBezTo>
                      <a:pt x="14400" y="9755"/>
                      <a:pt x="14988" y="9581"/>
                      <a:pt x="15282" y="9232"/>
                    </a:cubicBezTo>
                    <a:cubicBezTo>
                      <a:pt x="15429" y="9058"/>
                      <a:pt x="15576" y="8535"/>
                      <a:pt x="15576" y="8013"/>
                    </a:cubicBezTo>
                    <a:cubicBezTo>
                      <a:pt x="15576" y="5400"/>
                      <a:pt x="15576" y="5400"/>
                      <a:pt x="15576" y="5400"/>
                    </a:cubicBezTo>
                    <a:cubicBezTo>
                      <a:pt x="15576" y="4877"/>
                      <a:pt x="15429" y="4355"/>
                      <a:pt x="15282" y="4181"/>
                    </a:cubicBezTo>
                    <a:cubicBezTo>
                      <a:pt x="14988" y="3832"/>
                      <a:pt x="14400" y="3832"/>
                      <a:pt x="13665" y="38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1053673" y="-1"/>
                <a:ext cx="204003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386" y="0"/>
                    </a:lnTo>
                    <a:lnTo>
                      <a:pt x="21386" y="3673"/>
                    </a:lnTo>
                    <a:lnTo>
                      <a:pt x="4919" y="3673"/>
                    </a:lnTo>
                    <a:lnTo>
                      <a:pt x="4919" y="8522"/>
                    </a:lnTo>
                    <a:lnTo>
                      <a:pt x="14471" y="8522"/>
                    </a:lnTo>
                    <a:lnTo>
                      <a:pt x="14471" y="12196"/>
                    </a:lnTo>
                    <a:lnTo>
                      <a:pt x="4919" y="12196"/>
                    </a:lnTo>
                    <a:lnTo>
                      <a:pt x="4919" y="17412"/>
                    </a:lnTo>
                    <a:lnTo>
                      <a:pt x="21600" y="17412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1345201" y="-1"/>
                <a:ext cx="256518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3" y="21600"/>
                    </a:moveTo>
                    <a:lnTo>
                      <a:pt x="8050" y="10433"/>
                    </a:lnTo>
                    <a:lnTo>
                      <a:pt x="0" y="0"/>
                    </a:lnTo>
                    <a:lnTo>
                      <a:pt x="5102" y="0"/>
                    </a:lnTo>
                    <a:lnTo>
                      <a:pt x="10488" y="7347"/>
                    </a:lnTo>
                    <a:lnTo>
                      <a:pt x="15420" y="0"/>
                    </a:lnTo>
                    <a:lnTo>
                      <a:pt x="20013" y="0"/>
                    </a:lnTo>
                    <a:lnTo>
                      <a:pt x="12756" y="9918"/>
                    </a:lnTo>
                    <a:lnTo>
                      <a:pt x="21600" y="21600"/>
                    </a:lnTo>
                    <a:lnTo>
                      <a:pt x="16384" y="21600"/>
                    </a:lnTo>
                    <a:lnTo>
                      <a:pt x="10318" y="13224"/>
                    </a:lnTo>
                    <a:lnTo>
                      <a:pt x="4706" y="21600"/>
                    </a:lnTo>
                    <a:lnTo>
                      <a:pt x="113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656253" y="3367"/>
                <a:ext cx="57230" cy="49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214" y="4142"/>
                    </a:moveTo>
                    <a:lnTo>
                      <a:pt x="13214" y="21600"/>
                    </a:lnTo>
                    <a:lnTo>
                      <a:pt x="8386" y="21600"/>
                    </a:lnTo>
                    <a:lnTo>
                      <a:pt x="8386" y="4142"/>
                    </a:lnTo>
                    <a:lnTo>
                      <a:pt x="0" y="4142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4142"/>
                    </a:lnTo>
                    <a:lnTo>
                      <a:pt x="13214" y="4142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724254" y="3367"/>
                <a:ext cx="65309" cy="49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161" y="0"/>
                      <a:pt x="3161" y="0"/>
                      <a:pt x="3161" y="0"/>
                    </a:cubicBezTo>
                    <a:cubicBezTo>
                      <a:pt x="11063" y="13239"/>
                      <a:pt x="11063" y="13239"/>
                      <a:pt x="11063" y="13239"/>
                    </a:cubicBezTo>
                    <a:cubicBezTo>
                      <a:pt x="18439" y="0"/>
                      <a:pt x="18439" y="0"/>
                      <a:pt x="18439" y="0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7912" y="21600"/>
                      <a:pt x="17912" y="21600"/>
                      <a:pt x="17912" y="21600"/>
                    </a:cubicBezTo>
                    <a:cubicBezTo>
                      <a:pt x="17912" y="8361"/>
                      <a:pt x="17912" y="8361"/>
                      <a:pt x="17912" y="8361"/>
                    </a:cubicBezTo>
                    <a:cubicBezTo>
                      <a:pt x="17912" y="8361"/>
                      <a:pt x="17912" y="7665"/>
                      <a:pt x="17912" y="7665"/>
                    </a:cubicBezTo>
                    <a:cubicBezTo>
                      <a:pt x="17912" y="6968"/>
                      <a:pt x="18439" y="6271"/>
                      <a:pt x="18439" y="6271"/>
                    </a:cubicBezTo>
                    <a:cubicBezTo>
                      <a:pt x="17912" y="6271"/>
                      <a:pt x="17912" y="6968"/>
                      <a:pt x="17912" y="7665"/>
                    </a:cubicBezTo>
                    <a:cubicBezTo>
                      <a:pt x="17385" y="7665"/>
                      <a:pt x="17385" y="8361"/>
                      <a:pt x="17385" y="8361"/>
                    </a:cubicBezTo>
                    <a:cubicBezTo>
                      <a:pt x="11063" y="18813"/>
                      <a:pt x="11063" y="18813"/>
                      <a:pt x="11063" y="18813"/>
                    </a:cubicBezTo>
                    <a:cubicBezTo>
                      <a:pt x="10537" y="18813"/>
                      <a:pt x="10537" y="18813"/>
                      <a:pt x="10537" y="18813"/>
                    </a:cubicBezTo>
                    <a:cubicBezTo>
                      <a:pt x="4215" y="8361"/>
                      <a:pt x="4215" y="8361"/>
                      <a:pt x="4215" y="8361"/>
                    </a:cubicBezTo>
                    <a:cubicBezTo>
                      <a:pt x="3688" y="7665"/>
                      <a:pt x="3688" y="7665"/>
                      <a:pt x="3688" y="6968"/>
                    </a:cubicBezTo>
                    <a:cubicBezTo>
                      <a:pt x="3161" y="6968"/>
                      <a:pt x="3161" y="6271"/>
                      <a:pt x="3161" y="6271"/>
                    </a:cubicBezTo>
                    <a:cubicBezTo>
                      <a:pt x="3161" y="6271"/>
                      <a:pt x="3161" y="6968"/>
                      <a:pt x="3161" y="6968"/>
                    </a:cubicBezTo>
                    <a:cubicBezTo>
                      <a:pt x="3161" y="7665"/>
                      <a:pt x="3161" y="7665"/>
                      <a:pt x="3161" y="8361"/>
                    </a:cubicBezTo>
                    <a:cubicBezTo>
                      <a:pt x="3161" y="21600"/>
                      <a:pt x="3161" y="21600"/>
                      <a:pt x="316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e">
    <p:bg>
      <p:bgPr>
        <a:gradFill flip="none" rotWithShape="1">
          <a:gsLst>
            <a:gs pos="0">
              <a:srgbClr val="03002E"/>
            </a:gs>
            <a:gs pos="100000">
              <a:srgbClr val="033494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pic" sz="half" idx="13"/>
          </p:nvPr>
        </p:nvSpPr>
        <p:spPr>
          <a:xfrm>
            <a:off x="12495609" y="898481"/>
            <a:ext cx="7489363" cy="11555016"/>
          </a:xfrm>
          <a:prstGeom prst="rect">
            <a:avLst/>
          </a:prstGeom>
          <a:ln w="1016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9" name="Shape 179"/>
          <p:cNvSpPr/>
          <p:nvPr>
            <p:ph type="title"/>
          </p:nvPr>
        </p:nvSpPr>
        <p:spPr>
          <a:xfrm>
            <a:off x="4387453" y="892967"/>
            <a:ext cx="7500939" cy="5607846"/>
          </a:xfrm>
          <a:prstGeom prst="rect">
            <a:avLst/>
          </a:prstGeom>
        </p:spPr>
        <p:txBody>
          <a:bodyPr anchor="b"/>
          <a:lstStyle>
            <a:lvl1pPr>
              <a:defRPr spc="0" sz="112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xfrm>
            <a:off x="4387453" y="6697264"/>
            <a:ext cx="7500939" cy="578644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81" name="Shape 181"/>
          <p:cNvSpPr/>
          <p:nvPr/>
        </p:nvSpPr>
        <p:spPr>
          <a:xfrm>
            <a:off x="-4950" y="12917434"/>
            <a:ext cx="24393898" cy="8481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82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200890" y="12927181"/>
            <a:ext cx="1664087" cy="82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Haut">
    <p:bg>
      <p:bgPr>
        <a:gradFill flip="none" rotWithShape="1">
          <a:gsLst>
            <a:gs pos="0">
              <a:srgbClr val="057FFA"/>
            </a:gs>
            <a:gs pos="100000">
              <a:srgbClr val="03002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4387453" y="1928811"/>
            <a:ext cx="15609094" cy="3036096"/>
          </a:xfrm>
          <a:prstGeom prst="rect">
            <a:avLst/>
          </a:prstGeom>
        </p:spPr>
        <p:txBody>
          <a:bodyPr anchor="ctr"/>
          <a:lstStyle>
            <a:lvl1pPr>
              <a:defRPr spc="0" sz="112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92" name="Shape 192"/>
          <p:cNvSpPr/>
          <p:nvPr/>
        </p:nvSpPr>
        <p:spPr>
          <a:xfrm>
            <a:off x="-4950" y="12917434"/>
            <a:ext cx="24393898" cy="8481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93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200890" y="12927181"/>
            <a:ext cx="1664087" cy="82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95" name="Shape 1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puces">
    <p:bg>
      <p:bgPr>
        <a:solidFill>
          <a:srgbClr val="0300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4387453" y="357186"/>
            <a:ext cx="15609094" cy="3036096"/>
          </a:xfrm>
          <a:prstGeom prst="rect">
            <a:avLst/>
          </a:prstGeom>
        </p:spPr>
        <p:txBody>
          <a:bodyPr anchor="ctr"/>
          <a:lstStyle>
            <a:lvl1pPr>
              <a:defRPr spc="0" sz="112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4387453" y="3643312"/>
            <a:ext cx="15609094" cy="8840393"/>
          </a:xfrm>
          <a:prstGeom prst="rect">
            <a:avLst/>
          </a:prstGeom>
        </p:spPr>
        <p:txBody>
          <a:bodyPr anchor="ctr"/>
          <a:lstStyle>
            <a:lvl1pPr marL="561472" indent="-561472">
              <a:buSzPct val="75000"/>
              <a:buChar char="•"/>
            </a:lvl1pPr>
            <a:lvl2pPr marL="1005972" indent="-561472">
              <a:buSzPct val="75000"/>
              <a:buChar char="•"/>
            </a:lvl2pPr>
            <a:lvl3pPr marL="1450472" indent="-561472">
              <a:buSzPct val="75000"/>
              <a:buChar char="•"/>
            </a:lvl3pPr>
            <a:lvl4pPr marL="1894973" indent="-561472">
              <a:buSzPct val="75000"/>
              <a:buChar char="•"/>
            </a:lvl4pPr>
            <a:lvl5pPr marL="2339473" indent="-561473">
              <a:buSzPct val="75000"/>
              <a:buChar char="•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04" name="Shape 204"/>
          <p:cNvSpPr/>
          <p:nvPr/>
        </p:nvSpPr>
        <p:spPr>
          <a:xfrm>
            <a:off x="-4950" y="12917434"/>
            <a:ext cx="24393898" cy="8481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05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200890" y="12927181"/>
            <a:ext cx="1664087" cy="82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207" name="Shape 2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, puces et photo">
    <p:bg>
      <p:bgPr>
        <a:gradFill flip="none" rotWithShape="1">
          <a:gsLst>
            <a:gs pos="0">
              <a:srgbClr val="033494"/>
            </a:gs>
            <a:gs pos="100000">
              <a:srgbClr val="03002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pic" sz="half" idx="13"/>
          </p:nvPr>
        </p:nvSpPr>
        <p:spPr>
          <a:xfrm>
            <a:off x="13571689" y="2898908"/>
            <a:ext cx="8187336" cy="96493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5" name="Shape 215"/>
          <p:cNvSpPr/>
          <p:nvPr>
            <p:ph type="title"/>
          </p:nvPr>
        </p:nvSpPr>
        <p:spPr>
          <a:xfrm>
            <a:off x="4387453" y="357186"/>
            <a:ext cx="15609094" cy="3036096"/>
          </a:xfrm>
          <a:prstGeom prst="rect">
            <a:avLst/>
          </a:prstGeom>
        </p:spPr>
        <p:txBody>
          <a:bodyPr anchor="ctr"/>
          <a:lstStyle>
            <a:lvl1pPr>
              <a:defRPr spc="0" sz="112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216" name="Shape 216"/>
          <p:cNvSpPr/>
          <p:nvPr>
            <p:ph type="body" sz="half" idx="1"/>
          </p:nvPr>
        </p:nvSpPr>
        <p:spPr>
          <a:xfrm>
            <a:off x="2692768" y="3400271"/>
            <a:ext cx="9195623" cy="9083434"/>
          </a:xfrm>
          <a:prstGeom prst="rect">
            <a:avLst/>
          </a:prstGeom>
        </p:spPr>
        <p:txBody>
          <a:bodyPr anchor="ctr"/>
          <a:lstStyle>
            <a:lvl1pPr marL="465363" indent="-465363">
              <a:spcBef>
                <a:spcPts val="4500"/>
              </a:spcBef>
              <a:buSzPct val="75000"/>
              <a:buChar char="•"/>
              <a:defRPr sz="3800"/>
            </a:lvl1pPr>
            <a:lvl2pPr marL="808263" indent="-465363">
              <a:spcBef>
                <a:spcPts val="4500"/>
              </a:spcBef>
              <a:buSzPct val="75000"/>
              <a:buChar char="•"/>
              <a:defRPr sz="3800"/>
            </a:lvl2pPr>
            <a:lvl3pPr marL="1354364" indent="-465364">
              <a:spcBef>
                <a:spcPts val="4500"/>
              </a:spcBef>
              <a:buSzPct val="75000"/>
              <a:buChar char="•"/>
              <a:defRPr sz="3800"/>
            </a:lvl3pPr>
            <a:lvl4pPr marL="1798864" indent="-465364">
              <a:spcBef>
                <a:spcPts val="4500"/>
              </a:spcBef>
              <a:buSzPct val="75000"/>
              <a:buChar char="•"/>
              <a:defRPr sz="3800"/>
            </a:lvl4pPr>
            <a:lvl5pPr marL="2243364" indent="-465364">
              <a:spcBef>
                <a:spcPts val="4500"/>
              </a:spcBef>
              <a:buSzPct val="75000"/>
              <a:buChar char="•"/>
              <a:defRPr sz="3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17" name="Shape 217"/>
          <p:cNvSpPr/>
          <p:nvPr/>
        </p:nvSpPr>
        <p:spPr>
          <a:xfrm>
            <a:off x="-4950" y="12917434"/>
            <a:ext cx="24393898" cy="8481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18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200890" y="12927181"/>
            <a:ext cx="1664087" cy="82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220" name="Shape 2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uces">
    <p:bg>
      <p:bgPr>
        <a:gradFill flip="none" rotWithShape="1">
          <a:gsLst>
            <a:gs pos="0">
              <a:srgbClr val="033494"/>
            </a:gs>
            <a:gs pos="100000">
              <a:srgbClr val="03002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body" idx="1"/>
          </p:nvPr>
        </p:nvSpPr>
        <p:spPr>
          <a:xfrm>
            <a:off x="4387453" y="1785936"/>
            <a:ext cx="15609094" cy="10144127"/>
          </a:xfrm>
          <a:prstGeom prst="rect">
            <a:avLst/>
          </a:prstGeom>
        </p:spPr>
        <p:txBody>
          <a:bodyPr anchor="ctr"/>
          <a:lstStyle>
            <a:lvl1pPr marL="561472" indent="-561472">
              <a:buSzPct val="75000"/>
              <a:buChar char="•"/>
            </a:lvl1pPr>
            <a:lvl2pPr marL="1005972" indent="-561472">
              <a:buSzPct val="75000"/>
              <a:buChar char="•"/>
            </a:lvl2pPr>
            <a:lvl3pPr marL="1450472" indent="-561472">
              <a:buSzPct val="75000"/>
              <a:buChar char="•"/>
            </a:lvl3pPr>
            <a:lvl4pPr marL="1894973" indent="-561472">
              <a:buSzPct val="75000"/>
              <a:buChar char="•"/>
            </a:lvl4pPr>
            <a:lvl5pPr marL="2339473" indent="-561473">
              <a:buSzPct val="75000"/>
              <a:buChar char="•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28" name="Shape 228"/>
          <p:cNvSpPr/>
          <p:nvPr/>
        </p:nvSpPr>
        <p:spPr>
          <a:xfrm>
            <a:off x="-4950" y="12917434"/>
            <a:ext cx="24393898" cy="8481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29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200890" y="12927181"/>
            <a:ext cx="1664087" cy="82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231" name="Shape 2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 photos">
    <p:bg>
      <p:bgPr>
        <a:solidFill>
          <a:srgbClr val="0300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pic" sz="quarter" idx="13"/>
          </p:nvPr>
        </p:nvSpPr>
        <p:spPr>
          <a:xfrm>
            <a:off x="12513467" y="6983014"/>
            <a:ext cx="7500941" cy="54828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9" name="Shape 239"/>
          <p:cNvSpPr/>
          <p:nvPr>
            <p:ph type="pic" sz="quarter" idx="14"/>
          </p:nvPr>
        </p:nvSpPr>
        <p:spPr>
          <a:xfrm>
            <a:off x="12513467" y="892967"/>
            <a:ext cx="7500941" cy="54828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0" name="Shape 240"/>
          <p:cNvSpPr/>
          <p:nvPr>
            <p:ph type="pic" sz="half" idx="15"/>
          </p:nvPr>
        </p:nvSpPr>
        <p:spPr>
          <a:xfrm>
            <a:off x="4387453" y="892967"/>
            <a:ext cx="7500939" cy="115728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1" name="Shape 241"/>
          <p:cNvSpPr/>
          <p:nvPr/>
        </p:nvSpPr>
        <p:spPr>
          <a:xfrm>
            <a:off x="-4950" y="12917434"/>
            <a:ext cx="24393898" cy="8481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42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/>
        </p:nvSpPr>
        <p:spPr>
          <a:xfrm>
            <a:off x="200890" y="12927181"/>
            <a:ext cx="1664087" cy="82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244" name="Shape 2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tion">
    <p:bg>
      <p:bgPr>
        <a:solidFill>
          <a:srgbClr val="0300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body" sz="quarter" idx="1"/>
          </p:nvPr>
        </p:nvSpPr>
        <p:spPr>
          <a:xfrm>
            <a:off x="4833937" y="8947546"/>
            <a:ext cx="14716127" cy="66079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 i="1" sz="32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>
              <a:spcBef>
                <a:spcPts val="0"/>
              </a:spcBef>
              <a:defRPr i="1" sz="32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>
              <a:spcBef>
                <a:spcPts val="0"/>
              </a:spcBef>
              <a:defRPr i="1" sz="32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>
              <a:spcBef>
                <a:spcPts val="0"/>
              </a:spcBef>
              <a:defRPr i="1" sz="32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>
              <a:spcBef>
                <a:spcPts val="0"/>
              </a:spcBef>
              <a:defRPr i="1" sz="32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52" name="Shape 252"/>
          <p:cNvSpPr/>
          <p:nvPr>
            <p:ph type="body" sz="quarter" idx="13"/>
          </p:nvPr>
        </p:nvSpPr>
        <p:spPr>
          <a:xfrm>
            <a:off x="4833937" y="6000353"/>
            <a:ext cx="14716128" cy="965202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ts val="0"/>
              </a:spcBef>
              <a:defRPr sz="5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-4950" y="12917434"/>
            <a:ext cx="24393898" cy="8481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54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/>
          <p:cNvSpPr/>
          <p:nvPr/>
        </p:nvSpPr>
        <p:spPr>
          <a:xfrm>
            <a:off x="200890" y="12927181"/>
            <a:ext cx="1664087" cy="82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256" name="Shape 2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pic" idx="13"/>
          </p:nvPr>
        </p:nvSpPr>
        <p:spPr>
          <a:xfrm>
            <a:off x="3043534" y="0"/>
            <a:ext cx="18288003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4" name="Shape 2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">
    <p:bg>
      <p:bgPr>
        <a:gradFill flip="none" rotWithShape="1">
          <a:gsLst>
            <a:gs pos="0">
              <a:srgbClr val="F2D279"/>
            </a:gs>
            <a:gs pos="100000">
              <a:srgbClr val="F2D279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 copie">
    <p:bg>
      <p:bgPr>
        <a:gradFill flip="none" rotWithShape="1">
          <a:gsLst>
            <a:gs pos="0">
              <a:srgbClr val="F2D279"/>
            </a:gs>
            <a:gs pos="100000">
              <a:srgbClr val="EDAF1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-4950" y="12917434"/>
            <a:ext cx="24393898" cy="8481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79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4955" y="6015561"/>
            <a:ext cx="13754089" cy="1684877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280"/>
          <p:cNvSpPr/>
          <p:nvPr/>
        </p:nvSpPr>
        <p:spPr>
          <a:xfrm>
            <a:off x="200890" y="12927181"/>
            <a:ext cx="1664087" cy="82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281" name="Shape 2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sous-titr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54552" y="12917434"/>
            <a:ext cx="24475244" cy="848169"/>
          </a:xfrm>
          <a:prstGeom prst="rect">
            <a:avLst/>
          </a:prstGeom>
          <a:solidFill>
            <a:srgbClr val="03002E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51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243933" y="13098628"/>
            <a:ext cx="1939011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4833937" y="8197453"/>
            <a:ext cx="14716127" cy="284438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6600">
                <a:solidFill>
                  <a:srgbClr val="FBFC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  <a:lvl2pPr>
              <a:spcBef>
                <a:spcPts val="0"/>
              </a:spcBef>
              <a:defRPr sz="6600">
                <a:solidFill>
                  <a:srgbClr val="FBFC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2pPr>
            <a:lvl3pPr>
              <a:spcBef>
                <a:spcPts val="0"/>
              </a:spcBef>
              <a:defRPr sz="6600">
                <a:solidFill>
                  <a:srgbClr val="FBFC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3pPr>
            <a:lvl4pPr>
              <a:spcBef>
                <a:spcPts val="0"/>
              </a:spcBef>
              <a:defRPr sz="6600">
                <a:solidFill>
                  <a:srgbClr val="FBFC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4pPr>
            <a:lvl5pPr>
              <a:spcBef>
                <a:spcPts val="0"/>
              </a:spcBef>
              <a:defRPr sz="6600">
                <a:solidFill>
                  <a:srgbClr val="FBFC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2639013" y="13019484"/>
            <a:ext cx="2622799" cy="647927"/>
            <a:chOff x="0" y="0"/>
            <a:chExt cx="2622798" cy="647926"/>
          </a:xfrm>
        </p:grpSpPr>
        <p:grpSp>
          <p:nvGrpSpPr>
            <p:cNvPr id="57" name="Group 57"/>
            <p:cNvGrpSpPr/>
            <p:nvPr/>
          </p:nvGrpSpPr>
          <p:grpSpPr>
            <a:xfrm>
              <a:off x="0" y="-1"/>
              <a:ext cx="647927" cy="647928"/>
              <a:chOff x="0" y="0"/>
              <a:chExt cx="647926" cy="64792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-1" y="-1"/>
                <a:ext cx="647928" cy="647928"/>
              </a:xfrm>
              <a:prstGeom prst="ellipse">
                <a:avLst/>
              </a:prstGeom>
              <a:solidFill>
                <a:srgbClr val="C507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0336" y="112983"/>
                <a:ext cx="487976" cy="381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04" fill="norm" stroke="1" extrusionOk="0">
                    <a:moveTo>
                      <a:pt x="19242" y="36"/>
                    </a:moveTo>
                    <a:cubicBezTo>
                      <a:pt x="19468" y="-132"/>
                      <a:pt x="19493" y="347"/>
                      <a:pt x="19493" y="347"/>
                    </a:cubicBezTo>
                    <a:cubicBezTo>
                      <a:pt x="20089" y="11589"/>
                      <a:pt x="20043" y="14995"/>
                      <a:pt x="20043" y="14995"/>
                    </a:cubicBezTo>
                    <a:cubicBezTo>
                      <a:pt x="20043" y="14995"/>
                      <a:pt x="20043" y="14995"/>
                      <a:pt x="20867" y="15450"/>
                    </a:cubicBezTo>
                    <a:cubicBezTo>
                      <a:pt x="20867" y="15450"/>
                      <a:pt x="20867" y="15450"/>
                      <a:pt x="21600" y="18061"/>
                    </a:cubicBezTo>
                    <a:cubicBezTo>
                      <a:pt x="20135" y="20219"/>
                      <a:pt x="18532" y="20276"/>
                      <a:pt x="18532" y="20276"/>
                    </a:cubicBezTo>
                    <a:cubicBezTo>
                      <a:pt x="17707" y="19821"/>
                      <a:pt x="17524" y="12213"/>
                      <a:pt x="17524" y="12213"/>
                    </a:cubicBezTo>
                    <a:cubicBezTo>
                      <a:pt x="9739" y="21468"/>
                      <a:pt x="9189" y="20162"/>
                      <a:pt x="9189" y="20162"/>
                    </a:cubicBezTo>
                    <a:cubicBezTo>
                      <a:pt x="8640" y="16983"/>
                      <a:pt x="8914" y="16188"/>
                      <a:pt x="8914" y="16188"/>
                    </a:cubicBezTo>
                    <a:cubicBezTo>
                      <a:pt x="11067" y="8012"/>
                      <a:pt x="11250" y="5116"/>
                      <a:pt x="11250" y="5116"/>
                    </a:cubicBezTo>
                    <a:cubicBezTo>
                      <a:pt x="7014" y="9517"/>
                      <a:pt x="3471" y="14981"/>
                      <a:pt x="575" y="20563"/>
                    </a:cubicBezTo>
                    <a:lnTo>
                      <a:pt x="406" y="20904"/>
                    </a:lnTo>
                    <a:lnTo>
                      <a:pt x="0" y="19977"/>
                    </a:lnTo>
                    <a:lnTo>
                      <a:pt x="740" y="18516"/>
                    </a:lnTo>
                    <a:cubicBezTo>
                      <a:pt x="6682" y="7416"/>
                      <a:pt x="12395" y="1483"/>
                      <a:pt x="12395" y="1483"/>
                    </a:cubicBezTo>
                    <a:cubicBezTo>
                      <a:pt x="13357" y="3243"/>
                      <a:pt x="9968" y="15109"/>
                      <a:pt x="9968" y="15109"/>
                    </a:cubicBezTo>
                    <a:cubicBezTo>
                      <a:pt x="10197" y="14939"/>
                      <a:pt x="18944" y="461"/>
                      <a:pt x="18944" y="461"/>
                    </a:cubicBezTo>
                    <a:cubicBezTo>
                      <a:pt x="19070" y="219"/>
                      <a:pt x="19167" y="92"/>
                      <a:pt x="19242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65" name="Group 65"/>
            <p:cNvGrpSpPr/>
            <p:nvPr/>
          </p:nvGrpSpPr>
          <p:grpSpPr>
            <a:xfrm>
              <a:off x="833235" y="224954"/>
              <a:ext cx="1789563" cy="198016"/>
              <a:chOff x="0" y="0"/>
              <a:chExt cx="1789561" cy="198014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0" y="-1"/>
                <a:ext cx="258538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00" y="0"/>
                      <a:pt x="3200" y="0"/>
                      <a:pt x="3200" y="0"/>
                    </a:cubicBezTo>
                    <a:cubicBezTo>
                      <a:pt x="10933" y="13065"/>
                      <a:pt x="10933" y="13065"/>
                      <a:pt x="10933" y="13065"/>
                    </a:cubicBezTo>
                    <a:cubicBezTo>
                      <a:pt x="18533" y="0"/>
                      <a:pt x="18533" y="0"/>
                      <a:pt x="18533" y="0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8000" y="21600"/>
                      <a:pt x="18000" y="21600"/>
                      <a:pt x="18000" y="21600"/>
                    </a:cubicBezTo>
                    <a:cubicBezTo>
                      <a:pt x="18000" y="8187"/>
                      <a:pt x="18000" y="8187"/>
                      <a:pt x="18000" y="8187"/>
                    </a:cubicBezTo>
                    <a:cubicBezTo>
                      <a:pt x="18000" y="8013"/>
                      <a:pt x="18000" y="7665"/>
                      <a:pt x="18000" y="7316"/>
                    </a:cubicBezTo>
                    <a:cubicBezTo>
                      <a:pt x="18133" y="6794"/>
                      <a:pt x="18133" y="6445"/>
                      <a:pt x="18133" y="5923"/>
                    </a:cubicBezTo>
                    <a:cubicBezTo>
                      <a:pt x="18000" y="6445"/>
                      <a:pt x="17733" y="6968"/>
                      <a:pt x="17600" y="7316"/>
                    </a:cubicBezTo>
                    <a:cubicBezTo>
                      <a:pt x="17467" y="7665"/>
                      <a:pt x="17333" y="8013"/>
                      <a:pt x="17200" y="8187"/>
                    </a:cubicBezTo>
                    <a:cubicBezTo>
                      <a:pt x="11067" y="18987"/>
                      <a:pt x="11067" y="18987"/>
                      <a:pt x="11067" y="18987"/>
                    </a:cubicBezTo>
                    <a:cubicBezTo>
                      <a:pt x="10267" y="18987"/>
                      <a:pt x="10267" y="18987"/>
                      <a:pt x="10267" y="18987"/>
                    </a:cubicBezTo>
                    <a:cubicBezTo>
                      <a:pt x="4000" y="8187"/>
                      <a:pt x="4000" y="8187"/>
                      <a:pt x="4000" y="8187"/>
                    </a:cubicBezTo>
                    <a:cubicBezTo>
                      <a:pt x="3867" y="7665"/>
                      <a:pt x="3600" y="7316"/>
                      <a:pt x="3467" y="6968"/>
                    </a:cubicBezTo>
                    <a:cubicBezTo>
                      <a:pt x="3333" y="6619"/>
                      <a:pt x="3200" y="6271"/>
                      <a:pt x="3067" y="5923"/>
                    </a:cubicBezTo>
                    <a:cubicBezTo>
                      <a:pt x="3067" y="6445"/>
                      <a:pt x="3067" y="6794"/>
                      <a:pt x="3067" y="7142"/>
                    </a:cubicBezTo>
                    <a:cubicBezTo>
                      <a:pt x="3200" y="7490"/>
                      <a:pt x="3200" y="7839"/>
                      <a:pt x="3200" y="8187"/>
                    </a:cubicBezTo>
                    <a:cubicBezTo>
                      <a:pt x="3200" y="21600"/>
                      <a:pt x="3200" y="21600"/>
                      <a:pt x="32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382419" y="-1"/>
                <a:ext cx="221508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351" y="0"/>
                    </a:moveTo>
                    <a:cubicBezTo>
                      <a:pt x="4351" y="17419"/>
                      <a:pt x="4351" y="17419"/>
                      <a:pt x="4351" y="17419"/>
                    </a:cubicBezTo>
                    <a:cubicBezTo>
                      <a:pt x="17249" y="17419"/>
                      <a:pt x="17249" y="17419"/>
                      <a:pt x="17249" y="17419"/>
                    </a:cubicBezTo>
                    <a:cubicBezTo>
                      <a:pt x="17249" y="0"/>
                      <a:pt x="17249" y="0"/>
                      <a:pt x="17249" y="0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16374"/>
                      <a:pt x="21600" y="16374"/>
                      <a:pt x="21600" y="16374"/>
                    </a:cubicBezTo>
                    <a:cubicBezTo>
                      <a:pt x="21600" y="18465"/>
                      <a:pt x="21289" y="19684"/>
                      <a:pt x="20668" y="20381"/>
                    </a:cubicBezTo>
                    <a:cubicBezTo>
                      <a:pt x="20046" y="21252"/>
                      <a:pt x="18803" y="21600"/>
                      <a:pt x="16938" y="21600"/>
                    </a:cubicBezTo>
                    <a:cubicBezTo>
                      <a:pt x="4662" y="21600"/>
                      <a:pt x="4662" y="21600"/>
                      <a:pt x="4662" y="21600"/>
                    </a:cubicBezTo>
                    <a:cubicBezTo>
                      <a:pt x="2797" y="21600"/>
                      <a:pt x="1554" y="21252"/>
                      <a:pt x="932" y="20381"/>
                    </a:cubicBezTo>
                    <a:cubicBezTo>
                      <a:pt x="311" y="19684"/>
                      <a:pt x="0" y="18465"/>
                      <a:pt x="0" y="1637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3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723769" y="-1"/>
                <a:ext cx="234300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576" y="0"/>
                      <a:pt x="15576" y="0"/>
                      <a:pt x="15576" y="0"/>
                    </a:cubicBezTo>
                    <a:cubicBezTo>
                      <a:pt x="17045" y="0"/>
                      <a:pt x="18073" y="348"/>
                      <a:pt x="18808" y="1045"/>
                    </a:cubicBezTo>
                    <a:cubicBezTo>
                      <a:pt x="19396" y="1568"/>
                      <a:pt x="19690" y="2787"/>
                      <a:pt x="19690" y="4181"/>
                    </a:cubicBezTo>
                    <a:cubicBezTo>
                      <a:pt x="19690" y="9232"/>
                      <a:pt x="19690" y="9232"/>
                      <a:pt x="19690" y="9232"/>
                    </a:cubicBezTo>
                    <a:cubicBezTo>
                      <a:pt x="19690" y="10626"/>
                      <a:pt x="19396" y="11671"/>
                      <a:pt x="18808" y="12368"/>
                    </a:cubicBezTo>
                    <a:cubicBezTo>
                      <a:pt x="18073" y="13065"/>
                      <a:pt x="17045" y="13413"/>
                      <a:pt x="15576" y="13413"/>
                    </a:cubicBezTo>
                    <a:cubicBezTo>
                      <a:pt x="13224" y="13413"/>
                      <a:pt x="13224" y="13413"/>
                      <a:pt x="13224" y="13413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5576" y="21600"/>
                      <a:pt x="15576" y="21600"/>
                      <a:pt x="15576" y="21600"/>
                    </a:cubicBezTo>
                    <a:cubicBezTo>
                      <a:pt x="8229" y="13413"/>
                      <a:pt x="8229" y="13413"/>
                      <a:pt x="8229" y="13413"/>
                    </a:cubicBezTo>
                    <a:cubicBezTo>
                      <a:pt x="4261" y="13413"/>
                      <a:pt x="4261" y="13413"/>
                      <a:pt x="4261" y="13413"/>
                    </a:cubicBezTo>
                    <a:cubicBezTo>
                      <a:pt x="4261" y="21600"/>
                      <a:pt x="4261" y="21600"/>
                      <a:pt x="4261" y="21600"/>
                    </a:cubicBezTo>
                    <a:lnTo>
                      <a:pt x="0" y="21600"/>
                    </a:lnTo>
                    <a:close/>
                    <a:moveTo>
                      <a:pt x="13665" y="3832"/>
                    </a:moveTo>
                    <a:cubicBezTo>
                      <a:pt x="4261" y="3832"/>
                      <a:pt x="4261" y="3832"/>
                      <a:pt x="4261" y="3832"/>
                    </a:cubicBezTo>
                    <a:cubicBezTo>
                      <a:pt x="4261" y="9755"/>
                      <a:pt x="4261" y="9755"/>
                      <a:pt x="4261" y="9755"/>
                    </a:cubicBezTo>
                    <a:cubicBezTo>
                      <a:pt x="13665" y="9755"/>
                      <a:pt x="13665" y="9755"/>
                      <a:pt x="13665" y="9755"/>
                    </a:cubicBezTo>
                    <a:cubicBezTo>
                      <a:pt x="14400" y="9755"/>
                      <a:pt x="14988" y="9581"/>
                      <a:pt x="15282" y="9232"/>
                    </a:cubicBezTo>
                    <a:cubicBezTo>
                      <a:pt x="15429" y="9058"/>
                      <a:pt x="15576" y="8535"/>
                      <a:pt x="15576" y="8013"/>
                    </a:cubicBezTo>
                    <a:cubicBezTo>
                      <a:pt x="15576" y="5400"/>
                      <a:pt x="15576" y="5400"/>
                      <a:pt x="15576" y="5400"/>
                    </a:cubicBezTo>
                    <a:cubicBezTo>
                      <a:pt x="15576" y="4877"/>
                      <a:pt x="15429" y="4355"/>
                      <a:pt x="15282" y="4181"/>
                    </a:cubicBezTo>
                    <a:cubicBezTo>
                      <a:pt x="14988" y="3832"/>
                      <a:pt x="14400" y="3832"/>
                      <a:pt x="13665" y="38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x="1053673" y="-1"/>
                <a:ext cx="204003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386" y="0"/>
                    </a:lnTo>
                    <a:lnTo>
                      <a:pt x="21386" y="3673"/>
                    </a:lnTo>
                    <a:lnTo>
                      <a:pt x="4919" y="3673"/>
                    </a:lnTo>
                    <a:lnTo>
                      <a:pt x="4919" y="8522"/>
                    </a:lnTo>
                    <a:lnTo>
                      <a:pt x="14471" y="8522"/>
                    </a:lnTo>
                    <a:lnTo>
                      <a:pt x="14471" y="12196"/>
                    </a:lnTo>
                    <a:lnTo>
                      <a:pt x="4919" y="12196"/>
                    </a:lnTo>
                    <a:lnTo>
                      <a:pt x="4919" y="17412"/>
                    </a:lnTo>
                    <a:lnTo>
                      <a:pt x="21600" y="17412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1345201" y="-1"/>
                <a:ext cx="256518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3" y="21600"/>
                    </a:moveTo>
                    <a:lnTo>
                      <a:pt x="8050" y="10433"/>
                    </a:lnTo>
                    <a:lnTo>
                      <a:pt x="0" y="0"/>
                    </a:lnTo>
                    <a:lnTo>
                      <a:pt x="5102" y="0"/>
                    </a:lnTo>
                    <a:lnTo>
                      <a:pt x="10488" y="7347"/>
                    </a:lnTo>
                    <a:lnTo>
                      <a:pt x="15420" y="0"/>
                    </a:lnTo>
                    <a:lnTo>
                      <a:pt x="20013" y="0"/>
                    </a:lnTo>
                    <a:lnTo>
                      <a:pt x="12756" y="9918"/>
                    </a:lnTo>
                    <a:lnTo>
                      <a:pt x="21600" y="21600"/>
                    </a:lnTo>
                    <a:lnTo>
                      <a:pt x="16384" y="21600"/>
                    </a:lnTo>
                    <a:lnTo>
                      <a:pt x="10318" y="13224"/>
                    </a:lnTo>
                    <a:lnTo>
                      <a:pt x="4706" y="21600"/>
                    </a:lnTo>
                    <a:lnTo>
                      <a:pt x="113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" name="Shape 63"/>
              <p:cNvSpPr/>
              <p:nvPr/>
            </p:nvSpPr>
            <p:spPr>
              <a:xfrm>
                <a:off x="1656253" y="3367"/>
                <a:ext cx="57230" cy="49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214" y="4142"/>
                    </a:moveTo>
                    <a:lnTo>
                      <a:pt x="13214" y="21600"/>
                    </a:lnTo>
                    <a:lnTo>
                      <a:pt x="8386" y="21600"/>
                    </a:lnTo>
                    <a:lnTo>
                      <a:pt x="8386" y="4142"/>
                    </a:lnTo>
                    <a:lnTo>
                      <a:pt x="0" y="4142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4142"/>
                    </a:lnTo>
                    <a:lnTo>
                      <a:pt x="13214" y="4142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" name="Shape 64"/>
              <p:cNvSpPr/>
              <p:nvPr/>
            </p:nvSpPr>
            <p:spPr>
              <a:xfrm>
                <a:off x="1724254" y="3367"/>
                <a:ext cx="65309" cy="49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161" y="0"/>
                      <a:pt x="3161" y="0"/>
                      <a:pt x="3161" y="0"/>
                    </a:cubicBezTo>
                    <a:cubicBezTo>
                      <a:pt x="11063" y="13239"/>
                      <a:pt x="11063" y="13239"/>
                      <a:pt x="11063" y="13239"/>
                    </a:cubicBezTo>
                    <a:cubicBezTo>
                      <a:pt x="18439" y="0"/>
                      <a:pt x="18439" y="0"/>
                      <a:pt x="18439" y="0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7912" y="21600"/>
                      <a:pt x="17912" y="21600"/>
                      <a:pt x="17912" y="21600"/>
                    </a:cubicBezTo>
                    <a:cubicBezTo>
                      <a:pt x="17912" y="8361"/>
                      <a:pt x="17912" y="8361"/>
                      <a:pt x="17912" y="8361"/>
                    </a:cubicBezTo>
                    <a:cubicBezTo>
                      <a:pt x="17912" y="8361"/>
                      <a:pt x="17912" y="7665"/>
                      <a:pt x="17912" y="7665"/>
                    </a:cubicBezTo>
                    <a:cubicBezTo>
                      <a:pt x="17912" y="6968"/>
                      <a:pt x="18439" y="6271"/>
                      <a:pt x="18439" y="6271"/>
                    </a:cubicBezTo>
                    <a:cubicBezTo>
                      <a:pt x="17912" y="6271"/>
                      <a:pt x="17912" y="6968"/>
                      <a:pt x="17912" y="7665"/>
                    </a:cubicBezTo>
                    <a:cubicBezTo>
                      <a:pt x="17385" y="7665"/>
                      <a:pt x="17385" y="8361"/>
                      <a:pt x="17385" y="8361"/>
                    </a:cubicBezTo>
                    <a:cubicBezTo>
                      <a:pt x="11063" y="18813"/>
                      <a:pt x="11063" y="18813"/>
                      <a:pt x="11063" y="18813"/>
                    </a:cubicBezTo>
                    <a:cubicBezTo>
                      <a:pt x="10537" y="18813"/>
                      <a:pt x="10537" y="18813"/>
                      <a:pt x="10537" y="18813"/>
                    </a:cubicBezTo>
                    <a:cubicBezTo>
                      <a:pt x="4215" y="8361"/>
                      <a:pt x="4215" y="8361"/>
                      <a:pt x="4215" y="8361"/>
                    </a:cubicBezTo>
                    <a:cubicBezTo>
                      <a:pt x="3688" y="7665"/>
                      <a:pt x="3688" y="7665"/>
                      <a:pt x="3688" y="6968"/>
                    </a:cubicBezTo>
                    <a:cubicBezTo>
                      <a:pt x="3161" y="6968"/>
                      <a:pt x="3161" y="6271"/>
                      <a:pt x="3161" y="6271"/>
                    </a:cubicBezTo>
                    <a:cubicBezTo>
                      <a:pt x="3161" y="6271"/>
                      <a:pt x="3161" y="6968"/>
                      <a:pt x="3161" y="6968"/>
                    </a:cubicBezTo>
                    <a:cubicBezTo>
                      <a:pt x="3161" y="7665"/>
                      <a:pt x="3161" y="7665"/>
                      <a:pt x="3161" y="8361"/>
                    </a:cubicBezTo>
                    <a:cubicBezTo>
                      <a:pt x="3161" y="21600"/>
                      <a:pt x="3161" y="21600"/>
                      <a:pt x="316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pecial">
    <p:bg>
      <p:bgPr>
        <a:gradFill flip="none" rotWithShape="1">
          <a:gsLst>
            <a:gs pos="0">
              <a:srgbClr val="057FFA"/>
            </a:gs>
            <a:gs pos="100000">
              <a:srgbClr val="03349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200890" y="12927181"/>
            <a:ext cx="1664087" cy="82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#DevoxxFR</a:t>
            </a:r>
          </a:p>
        </p:txBody>
      </p:sp>
      <p:pic>
        <p:nvPicPr>
          <p:cNvPr id="289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Shape 2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texte">
    <p:bg>
      <p:bgPr>
        <a:gradFill flip="none" rotWithShape="1">
          <a:gsLst>
            <a:gs pos="1030">
              <a:srgbClr val="057FFA"/>
            </a:gs>
            <a:gs pos="100000">
              <a:srgbClr val="03002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-4950" y="12917434"/>
            <a:ext cx="24393898" cy="8481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98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200890" y="12927181"/>
            <a:ext cx="1664087" cy="82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300" name="Shape 300"/>
          <p:cNvSpPr/>
          <p:nvPr/>
        </p:nvSpPr>
        <p:spPr>
          <a:xfrm>
            <a:off x="-7641" y="2483573"/>
            <a:ext cx="24855104" cy="88883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12" name="Group 312"/>
          <p:cNvGrpSpPr/>
          <p:nvPr/>
        </p:nvGrpSpPr>
        <p:grpSpPr>
          <a:xfrm>
            <a:off x="2639013" y="13019484"/>
            <a:ext cx="2622799" cy="647927"/>
            <a:chOff x="0" y="0"/>
            <a:chExt cx="2622798" cy="647926"/>
          </a:xfrm>
        </p:grpSpPr>
        <p:grpSp>
          <p:nvGrpSpPr>
            <p:cNvPr id="303" name="Group 303"/>
            <p:cNvGrpSpPr/>
            <p:nvPr/>
          </p:nvGrpSpPr>
          <p:grpSpPr>
            <a:xfrm>
              <a:off x="0" y="-1"/>
              <a:ext cx="647927" cy="647928"/>
              <a:chOff x="0" y="0"/>
              <a:chExt cx="647926" cy="647926"/>
            </a:xfrm>
          </p:grpSpPr>
          <p:sp>
            <p:nvSpPr>
              <p:cNvPr id="301" name="Shape 301"/>
              <p:cNvSpPr/>
              <p:nvPr/>
            </p:nvSpPr>
            <p:spPr>
              <a:xfrm>
                <a:off x="-1" y="-1"/>
                <a:ext cx="647928" cy="647928"/>
              </a:xfrm>
              <a:prstGeom prst="ellipse">
                <a:avLst/>
              </a:prstGeom>
              <a:solidFill>
                <a:srgbClr val="C507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40336" y="112983"/>
                <a:ext cx="487976" cy="381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04" fill="norm" stroke="1" extrusionOk="0">
                    <a:moveTo>
                      <a:pt x="19242" y="36"/>
                    </a:moveTo>
                    <a:cubicBezTo>
                      <a:pt x="19468" y="-132"/>
                      <a:pt x="19493" y="347"/>
                      <a:pt x="19493" y="347"/>
                    </a:cubicBezTo>
                    <a:cubicBezTo>
                      <a:pt x="20089" y="11589"/>
                      <a:pt x="20043" y="14995"/>
                      <a:pt x="20043" y="14995"/>
                    </a:cubicBezTo>
                    <a:cubicBezTo>
                      <a:pt x="20043" y="14995"/>
                      <a:pt x="20043" y="14995"/>
                      <a:pt x="20867" y="15450"/>
                    </a:cubicBezTo>
                    <a:cubicBezTo>
                      <a:pt x="20867" y="15450"/>
                      <a:pt x="20867" y="15450"/>
                      <a:pt x="21600" y="18061"/>
                    </a:cubicBezTo>
                    <a:cubicBezTo>
                      <a:pt x="20135" y="20219"/>
                      <a:pt x="18532" y="20276"/>
                      <a:pt x="18532" y="20276"/>
                    </a:cubicBezTo>
                    <a:cubicBezTo>
                      <a:pt x="17707" y="19821"/>
                      <a:pt x="17524" y="12213"/>
                      <a:pt x="17524" y="12213"/>
                    </a:cubicBezTo>
                    <a:cubicBezTo>
                      <a:pt x="9739" y="21468"/>
                      <a:pt x="9189" y="20162"/>
                      <a:pt x="9189" y="20162"/>
                    </a:cubicBezTo>
                    <a:cubicBezTo>
                      <a:pt x="8640" y="16983"/>
                      <a:pt x="8914" y="16188"/>
                      <a:pt x="8914" y="16188"/>
                    </a:cubicBezTo>
                    <a:cubicBezTo>
                      <a:pt x="11067" y="8012"/>
                      <a:pt x="11250" y="5116"/>
                      <a:pt x="11250" y="5116"/>
                    </a:cubicBezTo>
                    <a:cubicBezTo>
                      <a:pt x="7014" y="9517"/>
                      <a:pt x="3471" y="14981"/>
                      <a:pt x="575" y="20563"/>
                    </a:cubicBezTo>
                    <a:lnTo>
                      <a:pt x="406" y="20904"/>
                    </a:lnTo>
                    <a:lnTo>
                      <a:pt x="0" y="19977"/>
                    </a:lnTo>
                    <a:lnTo>
                      <a:pt x="740" y="18516"/>
                    </a:lnTo>
                    <a:cubicBezTo>
                      <a:pt x="6682" y="7416"/>
                      <a:pt x="12395" y="1483"/>
                      <a:pt x="12395" y="1483"/>
                    </a:cubicBezTo>
                    <a:cubicBezTo>
                      <a:pt x="13357" y="3243"/>
                      <a:pt x="9968" y="15109"/>
                      <a:pt x="9968" y="15109"/>
                    </a:cubicBezTo>
                    <a:cubicBezTo>
                      <a:pt x="10197" y="14939"/>
                      <a:pt x="18944" y="461"/>
                      <a:pt x="18944" y="461"/>
                    </a:cubicBezTo>
                    <a:cubicBezTo>
                      <a:pt x="19070" y="219"/>
                      <a:pt x="19167" y="92"/>
                      <a:pt x="19242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11" name="Group 311"/>
            <p:cNvGrpSpPr/>
            <p:nvPr/>
          </p:nvGrpSpPr>
          <p:grpSpPr>
            <a:xfrm>
              <a:off x="833235" y="224954"/>
              <a:ext cx="1789563" cy="198016"/>
              <a:chOff x="0" y="0"/>
              <a:chExt cx="1789561" cy="198014"/>
            </a:xfrm>
          </p:grpSpPr>
          <p:sp>
            <p:nvSpPr>
              <p:cNvPr id="304" name="Shape 304"/>
              <p:cNvSpPr/>
              <p:nvPr/>
            </p:nvSpPr>
            <p:spPr>
              <a:xfrm>
                <a:off x="0" y="-1"/>
                <a:ext cx="258538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00" y="0"/>
                      <a:pt x="3200" y="0"/>
                      <a:pt x="3200" y="0"/>
                    </a:cubicBezTo>
                    <a:cubicBezTo>
                      <a:pt x="10933" y="13065"/>
                      <a:pt x="10933" y="13065"/>
                      <a:pt x="10933" y="13065"/>
                    </a:cubicBezTo>
                    <a:cubicBezTo>
                      <a:pt x="18533" y="0"/>
                      <a:pt x="18533" y="0"/>
                      <a:pt x="18533" y="0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8000" y="21600"/>
                      <a:pt x="18000" y="21600"/>
                      <a:pt x="18000" y="21600"/>
                    </a:cubicBezTo>
                    <a:cubicBezTo>
                      <a:pt x="18000" y="8187"/>
                      <a:pt x="18000" y="8187"/>
                      <a:pt x="18000" y="8187"/>
                    </a:cubicBezTo>
                    <a:cubicBezTo>
                      <a:pt x="18000" y="8013"/>
                      <a:pt x="18000" y="7665"/>
                      <a:pt x="18000" y="7316"/>
                    </a:cubicBezTo>
                    <a:cubicBezTo>
                      <a:pt x="18133" y="6794"/>
                      <a:pt x="18133" y="6445"/>
                      <a:pt x="18133" y="5923"/>
                    </a:cubicBezTo>
                    <a:cubicBezTo>
                      <a:pt x="18000" y="6445"/>
                      <a:pt x="17733" y="6968"/>
                      <a:pt x="17600" y="7316"/>
                    </a:cubicBezTo>
                    <a:cubicBezTo>
                      <a:pt x="17467" y="7665"/>
                      <a:pt x="17333" y="8013"/>
                      <a:pt x="17200" y="8187"/>
                    </a:cubicBezTo>
                    <a:cubicBezTo>
                      <a:pt x="11067" y="18987"/>
                      <a:pt x="11067" y="18987"/>
                      <a:pt x="11067" y="18987"/>
                    </a:cubicBezTo>
                    <a:cubicBezTo>
                      <a:pt x="10267" y="18987"/>
                      <a:pt x="10267" y="18987"/>
                      <a:pt x="10267" y="18987"/>
                    </a:cubicBezTo>
                    <a:cubicBezTo>
                      <a:pt x="4000" y="8187"/>
                      <a:pt x="4000" y="8187"/>
                      <a:pt x="4000" y="8187"/>
                    </a:cubicBezTo>
                    <a:cubicBezTo>
                      <a:pt x="3867" y="7665"/>
                      <a:pt x="3600" y="7316"/>
                      <a:pt x="3467" y="6968"/>
                    </a:cubicBezTo>
                    <a:cubicBezTo>
                      <a:pt x="3333" y="6619"/>
                      <a:pt x="3200" y="6271"/>
                      <a:pt x="3067" y="5923"/>
                    </a:cubicBezTo>
                    <a:cubicBezTo>
                      <a:pt x="3067" y="6445"/>
                      <a:pt x="3067" y="6794"/>
                      <a:pt x="3067" y="7142"/>
                    </a:cubicBezTo>
                    <a:cubicBezTo>
                      <a:pt x="3200" y="7490"/>
                      <a:pt x="3200" y="7839"/>
                      <a:pt x="3200" y="8187"/>
                    </a:cubicBezTo>
                    <a:cubicBezTo>
                      <a:pt x="3200" y="21600"/>
                      <a:pt x="3200" y="21600"/>
                      <a:pt x="32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382419" y="-1"/>
                <a:ext cx="221508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351" y="0"/>
                    </a:moveTo>
                    <a:cubicBezTo>
                      <a:pt x="4351" y="17419"/>
                      <a:pt x="4351" y="17419"/>
                      <a:pt x="4351" y="17419"/>
                    </a:cubicBezTo>
                    <a:cubicBezTo>
                      <a:pt x="17249" y="17419"/>
                      <a:pt x="17249" y="17419"/>
                      <a:pt x="17249" y="17419"/>
                    </a:cubicBezTo>
                    <a:cubicBezTo>
                      <a:pt x="17249" y="0"/>
                      <a:pt x="17249" y="0"/>
                      <a:pt x="17249" y="0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16374"/>
                      <a:pt x="21600" y="16374"/>
                      <a:pt x="21600" y="16374"/>
                    </a:cubicBezTo>
                    <a:cubicBezTo>
                      <a:pt x="21600" y="18465"/>
                      <a:pt x="21289" y="19684"/>
                      <a:pt x="20668" y="20381"/>
                    </a:cubicBezTo>
                    <a:cubicBezTo>
                      <a:pt x="20046" y="21252"/>
                      <a:pt x="18803" y="21600"/>
                      <a:pt x="16938" y="21600"/>
                    </a:cubicBezTo>
                    <a:cubicBezTo>
                      <a:pt x="4662" y="21600"/>
                      <a:pt x="4662" y="21600"/>
                      <a:pt x="4662" y="21600"/>
                    </a:cubicBezTo>
                    <a:cubicBezTo>
                      <a:pt x="2797" y="21600"/>
                      <a:pt x="1554" y="21252"/>
                      <a:pt x="932" y="20381"/>
                    </a:cubicBezTo>
                    <a:cubicBezTo>
                      <a:pt x="311" y="19684"/>
                      <a:pt x="0" y="18465"/>
                      <a:pt x="0" y="1637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3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723769" y="-1"/>
                <a:ext cx="234300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576" y="0"/>
                      <a:pt x="15576" y="0"/>
                      <a:pt x="15576" y="0"/>
                    </a:cubicBezTo>
                    <a:cubicBezTo>
                      <a:pt x="17045" y="0"/>
                      <a:pt x="18073" y="348"/>
                      <a:pt x="18808" y="1045"/>
                    </a:cubicBezTo>
                    <a:cubicBezTo>
                      <a:pt x="19396" y="1568"/>
                      <a:pt x="19690" y="2787"/>
                      <a:pt x="19690" y="4181"/>
                    </a:cubicBezTo>
                    <a:cubicBezTo>
                      <a:pt x="19690" y="9232"/>
                      <a:pt x="19690" y="9232"/>
                      <a:pt x="19690" y="9232"/>
                    </a:cubicBezTo>
                    <a:cubicBezTo>
                      <a:pt x="19690" y="10626"/>
                      <a:pt x="19396" y="11671"/>
                      <a:pt x="18808" y="12368"/>
                    </a:cubicBezTo>
                    <a:cubicBezTo>
                      <a:pt x="18073" y="13065"/>
                      <a:pt x="17045" y="13413"/>
                      <a:pt x="15576" y="13413"/>
                    </a:cubicBezTo>
                    <a:cubicBezTo>
                      <a:pt x="13224" y="13413"/>
                      <a:pt x="13224" y="13413"/>
                      <a:pt x="13224" y="13413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5576" y="21600"/>
                      <a:pt x="15576" y="21600"/>
                      <a:pt x="15576" y="21600"/>
                    </a:cubicBezTo>
                    <a:cubicBezTo>
                      <a:pt x="8229" y="13413"/>
                      <a:pt x="8229" y="13413"/>
                      <a:pt x="8229" y="13413"/>
                    </a:cubicBezTo>
                    <a:cubicBezTo>
                      <a:pt x="4261" y="13413"/>
                      <a:pt x="4261" y="13413"/>
                      <a:pt x="4261" y="13413"/>
                    </a:cubicBezTo>
                    <a:cubicBezTo>
                      <a:pt x="4261" y="21600"/>
                      <a:pt x="4261" y="21600"/>
                      <a:pt x="4261" y="21600"/>
                    </a:cubicBezTo>
                    <a:lnTo>
                      <a:pt x="0" y="21600"/>
                    </a:lnTo>
                    <a:close/>
                    <a:moveTo>
                      <a:pt x="13665" y="3832"/>
                    </a:moveTo>
                    <a:cubicBezTo>
                      <a:pt x="4261" y="3832"/>
                      <a:pt x="4261" y="3832"/>
                      <a:pt x="4261" y="3832"/>
                    </a:cubicBezTo>
                    <a:cubicBezTo>
                      <a:pt x="4261" y="9755"/>
                      <a:pt x="4261" y="9755"/>
                      <a:pt x="4261" y="9755"/>
                    </a:cubicBezTo>
                    <a:cubicBezTo>
                      <a:pt x="13665" y="9755"/>
                      <a:pt x="13665" y="9755"/>
                      <a:pt x="13665" y="9755"/>
                    </a:cubicBezTo>
                    <a:cubicBezTo>
                      <a:pt x="14400" y="9755"/>
                      <a:pt x="14988" y="9581"/>
                      <a:pt x="15282" y="9232"/>
                    </a:cubicBezTo>
                    <a:cubicBezTo>
                      <a:pt x="15429" y="9058"/>
                      <a:pt x="15576" y="8535"/>
                      <a:pt x="15576" y="8013"/>
                    </a:cubicBezTo>
                    <a:cubicBezTo>
                      <a:pt x="15576" y="5400"/>
                      <a:pt x="15576" y="5400"/>
                      <a:pt x="15576" y="5400"/>
                    </a:cubicBezTo>
                    <a:cubicBezTo>
                      <a:pt x="15576" y="4877"/>
                      <a:pt x="15429" y="4355"/>
                      <a:pt x="15282" y="4181"/>
                    </a:cubicBezTo>
                    <a:cubicBezTo>
                      <a:pt x="14988" y="3832"/>
                      <a:pt x="14400" y="3832"/>
                      <a:pt x="13665" y="38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1053673" y="-1"/>
                <a:ext cx="204003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386" y="0"/>
                    </a:lnTo>
                    <a:lnTo>
                      <a:pt x="21386" y="3673"/>
                    </a:lnTo>
                    <a:lnTo>
                      <a:pt x="4919" y="3673"/>
                    </a:lnTo>
                    <a:lnTo>
                      <a:pt x="4919" y="8522"/>
                    </a:lnTo>
                    <a:lnTo>
                      <a:pt x="14471" y="8522"/>
                    </a:lnTo>
                    <a:lnTo>
                      <a:pt x="14471" y="12196"/>
                    </a:lnTo>
                    <a:lnTo>
                      <a:pt x="4919" y="12196"/>
                    </a:lnTo>
                    <a:lnTo>
                      <a:pt x="4919" y="17412"/>
                    </a:lnTo>
                    <a:lnTo>
                      <a:pt x="21600" y="17412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1345201" y="-1"/>
                <a:ext cx="256518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3" y="21600"/>
                    </a:moveTo>
                    <a:lnTo>
                      <a:pt x="8050" y="10433"/>
                    </a:lnTo>
                    <a:lnTo>
                      <a:pt x="0" y="0"/>
                    </a:lnTo>
                    <a:lnTo>
                      <a:pt x="5102" y="0"/>
                    </a:lnTo>
                    <a:lnTo>
                      <a:pt x="10488" y="7347"/>
                    </a:lnTo>
                    <a:lnTo>
                      <a:pt x="15420" y="0"/>
                    </a:lnTo>
                    <a:lnTo>
                      <a:pt x="20013" y="0"/>
                    </a:lnTo>
                    <a:lnTo>
                      <a:pt x="12756" y="9918"/>
                    </a:lnTo>
                    <a:lnTo>
                      <a:pt x="21600" y="21600"/>
                    </a:lnTo>
                    <a:lnTo>
                      <a:pt x="16384" y="21600"/>
                    </a:lnTo>
                    <a:lnTo>
                      <a:pt x="10318" y="13224"/>
                    </a:lnTo>
                    <a:lnTo>
                      <a:pt x="4706" y="21600"/>
                    </a:lnTo>
                    <a:lnTo>
                      <a:pt x="113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1656253" y="3367"/>
                <a:ext cx="57230" cy="49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214" y="4142"/>
                    </a:moveTo>
                    <a:lnTo>
                      <a:pt x="13214" y="21600"/>
                    </a:lnTo>
                    <a:lnTo>
                      <a:pt x="8386" y="21600"/>
                    </a:lnTo>
                    <a:lnTo>
                      <a:pt x="8386" y="4142"/>
                    </a:lnTo>
                    <a:lnTo>
                      <a:pt x="0" y="4142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4142"/>
                    </a:lnTo>
                    <a:lnTo>
                      <a:pt x="13214" y="4142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0" name="Shape 310"/>
              <p:cNvSpPr/>
              <p:nvPr/>
            </p:nvSpPr>
            <p:spPr>
              <a:xfrm>
                <a:off x="1724254" y="3367"/>
                <a:ext cx="65309" cy="49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161" y="0"/>
                      <a:pt x="3161" y="0"/>
                      <a:pt x="3161" y="0"/>
                    </a:cubicBezTo>
                    <a:cubicBezTo>
                      <a:pt x="11063" y="13239"/>
                      <a:pt x="11063" y="13239"/>
                      <a:pt x="11063" y="13239"/>
                    </a:cubicBezTo>
                    <a:cubicBezTo>
                      <a:pt x="18439" y="0"/>
                      <a:pt x="18439" y="0"/>
                      <a:pt x="18439" y="0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7912" y="21600"/>
                      <a:pt x="17912" y="21600"/>
                      <a:pt x="17912" y="21600"/>
                    </a:cubicBezTo>
                    <a:cubicBezTo>
                      <a:pt x="17912" y="8361"/>
                      <a:pt x="17912" y="8361"/>
                      <a:pt x="17912" y="8361"/>
                    </a:cubicBezTo>
                    <a:cubicBezTo>
                      <a:pt x="17912" y="8361"/>
                      <a:pt x="17912" y="7665"/>
                      <a:pt x="17912" y="7665"/>
                    </a:cubicBezTo>
                    <a:cubicBezTo>
                      <a:pt x="17912" y="6968"/>
                      <a:pt x="18439" y="6271"/>
                      <a:pt x="18439" y="6271"/>
                    </a:cubicBezTo>
                    <a:cubicBezTo>
                      <a:pt x="17912" y="6271"/>
                      <a:pt x="17912" y="6968"/>
                      <a:pt x="17912" y="7665"/>
                    </a:cubicBezTo>
                    <a:cubicBezTo>
                      <a:pt x="17385" y="7665"/>
                      <a:pt x="17385" y="8361"/>
                      <a:pt x="17385" y="8361"/>
                    </a:cubicBezTo>
                    <a:cubicBezTo>
                      <a:pt x="11063" y="18813"/>
                      <a:pt x="11063" y="18813"/>
                      <a:pt x="11063" y="18813"/>
                    </a:cubicBezTo>
                    <a:cubicBezTo>
                      <a:pt x="10537" y="18813"/>
                      <a:pt x="10537" y="18813"/>
                      <a:pt x="10537" y="18813"/>
                    </a:cubicBezTo>
                    <a:cubicBezTo>
                      <a:pt x="4215" y="8361"/>
                      <a:pt x="4215" y="8361"/>
                      <a:pt x="4215" y="8361"/>
                    </a:cubicBezTo>
                    <a:cubicBezTo>
                      <a:pt x="3688" y="7665"/>
                      <a:pt x="3688" y="7665"/>
                      <a:pt x="3688" y="6968"/>
                    </a:cubicBezTo>
                    <a:cubicBezTo>
                      <a:pt x="3161" y="6968"/>
                      <a:pt x="3161" y="6271"/>
                      <a:pt x="3161" y="6271"/>
                    </a:cubicBezTo>
                    <a:cubicBezTo>
                      <a:pt x="3161" y="6271"/>
                      <a:pt x="3161" y="6968"/>
                      <a:pt x="3161" y="6968"/>
                    </a:cubicBezTo>
                    <a:cubicBezTo>
                      <a:pt x="3161" y="7665"/>
                      <a:pt x="3161" y="7665"/>
                      <a:pt x="3161" y="8361"/>
                    </a:cubicBezTo>
                    <a:cubicBezTo>
                      <a:pt x="3161" y="21600"/>
                      <a:pt x="3161" y="21600"/>
                      <a:pt x="316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313" name="Shape 313"/>
          <p:cNvSpPr/>
          <p:nvPr>
            <p:ph type="title"/>
          </p:nvPr>
        </p:nvSpPr>
        <p:spPr>
          <a:xfrm>
            <a:off x="4833937" y="136441"/>
            <a:ext cx="14716127" cy="2579985"/>
          </a:xfrm>
          <a:prstGeom prst="rect">
            <a:avLst/>
          </a:prstGeom>
        </p:spPr>
        <p:txBody>
          <a:bodyPr anchor="ctr"/>
          <a:lstStyle>
            <a:lvl1pPr>
              <a:defRPr spc="0" sz="112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314" name="Shape 314"/>
          <p:cNvSpPr/>
          <p:nvPr>
            <p:ph type="body" idx="1"/>
          </p:nvPr>
        </p:nvSpPr>
        <p:spPr>
          <a:xfrm>
            <a:off x="3487082" y="2941772"/>
            <a:ext cx="17409837" cy="9606345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15" name="Shape 3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1" y="-1"/>
            <a:ext cx="24435080" cy="13019486"/>
          </a:xfrm>
          <a:prstGeom prst="rect">
            <a:avLst/>
          </a:prstGeom>
          <a:solidFill>
            <a:srgbClr val="040129">
              <a:alpha val="71000"/>
            </a:srgbClr>
          </a:solidFill>
          <a:ln w="12700">
            <a:miter lim="400000"/>
            <a:tailEnd type="triangle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-54552" y="12917434"/>
            <a:ext cx="24475244" cy="848169"/>
          </a:xfrm>
          <a:prstGeom prst="rect">
            <a:avLst/>
          </a:prstGeom>
          <a:solidFill>
            <a:srgbClr val="03002E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84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45398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>
            <a:off x="243932" y="13098630"/>
            <a:ext cx="1908960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grpSp>
        <p:nvGrpSpPr>
          <p:cNvPr id="98" name="Group 98"/>
          <p:cNvGrpSpPr/>
          <p:nvPr/>
        </p:nvGrpSpPr>
        <p:grpSpPr>
          <a:xfrm>
            <a:off x="2639013" y="13019484"/>
            <a:ext cx="2622799" cy="647927"/>
            <a:chOff x="0" y="0"/>
            <a:chExt cx="2622798" cy="647926"/>
          </a:xfrm>
        </p:grpSpPr>
        <p:grpSp>
          <p:nvGrpSpPr>
            <p:cNvPr id="89" name="Group 89"/>
            <p:cNvGrpSpPr/>
            <p:nvPr/>
          </p:nvGrpSpPr>
          <p:grpSpPr>
            <a:xfrm>
              <a:off x="0" y="-1"/>
              <a:ext cx="647927" cy="647928"/>
              <a:chOff x="0" y="0"/>
              <a:chExt cx="647926" cy="647926"/>
            </a:xfrm>
          </p:grpSpPr>
          <p:sp>
            <p:nvSpPr>
              <p:cNvPr id="87" name="Shape 87"/>
              <p:cNvSpPr/>
              <p:nvPr/>
            </p:nvSpPr>
            <p:spPr>
              <a:xfrm>
                <a:off x="-1" y="-1"/>
                <a:ext cx="647928" cy="647928"/>
              </a:xfrm>
              <a:prstGeom prst="ellipse">
                <a:avLst/>
              </a:prstGeom>
              <a:solidFill>
                <a:srgbClr val="C507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40336" y="112983"/>
                <a:ext cx="487976" cy="381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04" fill="norm" stroke="1" extrusionOk="0">
                    <a:moveTo>
                      <a:pt x="19242" y="36"/>
                    </a:moveTo>
                    <a:cubicBezTo>
                      <a:pt x="19468" y="-132"/>
                      <a:pt x="19493" y="347"/>
                      <a:pt x="19493" y="347"/>
                    </a:cubicBezTo>
                    <a:cubicBezTo>
                      <a:pt x="20089" y="11589"/>
                      <a:pt x="20043" y="14995"/>
                      <a:pt x="20043" y="14995"/>
                    </a:cubicBezTo>
                    <a:cubicBezTo>
                      <a:pt x="20043" y="14995"/>
                      <a:pt x="20043" y="14995"/>
                      <a:pt x="20867" y="15450"/>
                    </a:cubicBezTo>
                    <a:cubicBezTo>
                      <a:pt x="20867" y="15450"/>
                      <a:pt x="20867" y="15450"/>
                      <a:pt x="21600" y="18061"/>
                    </a:cubicBezTo>
                    <a:cubicBezTo>
                      <a:pt x="20135" y="20219"/>
                      <a:pt x="18532" y="20276"/>
                      <a:pt x="18532" y="20276"/>
                    </a:cubicBezTo>
                    <a:cubicBezTo>
                      <a:pt x="17707" y="19821"/>
                      <a:pt x="17524" y="12213"/>
                      <a:pt x="17524" y="12213"/>
                    </a:cubicBezTo>
                    <a:cubicBezTo>
                      <a:pt x="9739" y="21468"/>
                      <a:pt x="9189" y="20162"/>
                      <a:pt x="9189" y="20162"/>
                    </a:cubicBezTo>
                    <a:cubicBezTo>
                      <a:pt x="8640" y="16983"/>
                      <a:pt x="8914" y="16188"/>
                      <a:pt x="8914" y="16188"/>
                    </a:cubicBezTo>
                    <a:cubicBezTo>
                      <a:pt x="11067" y="8012"/>
                      <a:pt x="11250" y="5116"/>
                      <a:pt x="11250" y="5116"/>
                    </a:cubicBezTo>
                    <a:cubicBezTo>
                      <a:pt x="7014" y="9517"/>
                      <a:pt x="3471" y="14981"/>
                      <a:pt x="575" y="20563"/>
                    </a:cubicBezTo>
                    <a:lnTo>
                      <a:pt x="406" y="20904"/>
                    </a:lnTo>
                    <a:lnTo>
                      <a:pt x="0" y="19977"/>
                    </a:lnTo>
                    <a:lnTo>
                      <a:pt x="740" y="18516"/>
                    </a:lnTo>
                    <a:cubicBezTo>
                      <a:pt x="6682" y="7416"/>
                      <a:pt x="12395" y="1483"/>
                      <a:pt x="12395" y="1483"/>
                    </a:cubicBezTo>
                    <a:cubicBezTo>
                      <a:pt x="13357" y="3243"/>
                      <a:pt x="9968" y="15109"/>
                      <a:pt x="9968" y="15109"/>
                    </a:cubicBezTo>
                    <a:cubicBezTo>
                      <a:pt x="10197" y="14939"/>
                      <a:pt x="18944" y="461"/>
                      <a:pt x="18944" y="461"/>
                    </a:cubicBezTo>
                    <a:cubicBezTo>
                      <a:pt x="19070" y="219"/>
                      <a:pt x="19167" y="92"/>
                      <a:pt x="19242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97" name="Group 97"/>
            <p:cNvGrpSpPr/>
            <p:nvPr/>
          </p:nvGrpSpPr>
          <p:grpSpPr>
            <a:xfrm>
              <a:off x="833235" y="224954"/>
              <a:ext cx="1789563" cy="198016"/>
              <a:chOff x="0" y="0"/>
              <a:chExt cx="1789561" cy="198014"/>
            </a:xfrm>
          </p:grpSpPr>
          <p:sp>
            <p:nvSpPr>
              <p:cNvPr id="90" name="Shape 90"/>
              <p:cNvSpPr/>
              <p:nvPr/>
            </p:nvSpPr>
            <p:spPr>
              <a:xfrm>
                <a:off x="0" y="-1"/>
                <a:ext cx="258538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00" y="0"/>
                      <a:pt x="3200" y="0"/>
                      <a:pt x="3200" y="0"/>
                    </a:cubicBezTo>
                    <a:cubicBezTo>
                      <a:pt x="10933" y="13065"/>
                      <a:pt x="10933" y="13065"/>
                      <a:pt x="10933" y="13065"/>
                    </a:cubicBezTo>
                    <a:cubicBezTo>
                      <a:pt x="18533" y="0"/>
                      <a:pt x="18533" y="0"/>
                      <a:pt x="18533" y="0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8000" y="21600"/>
                      <a:pt x="18000" y="21600"/>
                      <a:pt x="18000" y="21600"/>
                    </a:cubicBezTo>
                    <a:cubicBezTo>
                      <a:pt x="18000" y="8187"/>
                      <a:pt x="18000" y="8187"/>
                      <a:pt x="18000" y="8187"/>
                    </a:cubicBezTo>
                    <a:cubicBezTo>
                      <a:pt x="18000" y="8013"/>
                      <a:pt x="18000" y="7665"/>
                      <a:pt x="18000" y="7316"/>
                    </a:cubicBezTo>
                    <a:cubicBezTo>
                      <a:pt x="18133" y="6794"/>
                      <a:pt x="18133" y="6445"/>
                      <a:pt x="18133" y="5923"/>
                    </a:cubicBezTo>
                    <a:cubicBezTo>
                      <a:pt x="18000" y="6445"/>
                      <a:pt x="17733" y="6968"/>
                      <a:pt x="17600" y="7316"/>
                    </a:cubicBezTo>
                    <a:cubicBezTo>
                      <a:pt x="17467" y="7665"/>
                      <a:pt x="17333" y="8013"/>
                      <a:pt x="17200" y="8187"/>
                    </a:cubicBezTo>
                    <a:cubicBezTo>
                      <a:pt x="11067" y="18987"/>
                      <a:pt x="11067" y="18987"/>
                      <a:pt x="11067" y="18987"/>
                    </a:cubicBezTo>
                    <a:cubicBezTo>
                      <a:pt x="10267" y="18987"/>
                      <a:pt x="10267" y="18987"/>
                      <a:pt x="10267" y="18987"/>
                    </a:cubicBezTo>
                    <a:cubicBezTo>
                      <a:pt x="4000" y="8187"/>
                      <a:pt x="4000" y="8187"/>
                      <a:pt x="4000" y="8187"/>
                    </a:cubicBezTo>
                    <a:cubicBezTo>
                      <a:pt x="3867" y="7665"/>
                      <a:pt x="3600" y="7316"/>
                      <a:pt x="3467" y="6968"/>
                    </a:cubicBezTo>
                    <a:cubicBezTo>
                      <a:pt x="3333" y="6619"/>
                      <a:pt x="3200" y="6271"/>
                      <a:pt x="3067" y="5923"/>
                    </a:cubicBezTo>
                    <a:cubicBezTo>
                      <a:pt x="3067" y="6445"/>
                      <a:pt x="3067" y="6794"/>
                      <a:pt x="3067" y="7142"/>
                    </a:cubicBezTo>
                    <a:cubicBezTo>
                      <a:pt x="3200" y="7490"/>
                      <a:pt x="3200" y="7839"/>
                      <a:pt x="3200" y="8187"/>
                    </a:cubicBezTo>
                    <a:cubicBezTo>
                      <a:pt x="3200" y="21600"/>
                      <a:pt x="3200" y="21600"/>
                      <a:pt x="32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382419" y="-1"/>
                <a:ext cx="221508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351" y="0"/>
                    </a:moveTo>
                    <a:cubicBezTo>
                      <a:pt x="4351" y="17419"/>
                      <a:pt x="4351" y="17419"/>
                      <a:pt x="4351" y="17419"/>
                    </a:cubicBezTo>
                    <a:cubicBezTo>
                      <a:pt x="17249" y="17419"/>
                      <a:pt x="17249" y="17419"/>
                      <a:pt x="17249" y="17419"/>
                    </a:cubicBezTo>
                    <a:cubicBezTo>
                      <a:pt x="17249" y="0"/>
                      <a:pt x="17249" y="0"/>
                      <a:pt x="17249" y="0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16374"/>
                      <a:pt x="21600" y="16374"/>
                      <a:pt x="21600" y="16374"/>
                    </a:cubicBezTo>
                    <a:cubicBezTo>
                      <a:pt x="21600" y="18465"/>
                      <a:pt x="21289" y="19684"/>
                      <a:pt x="20668" y="20381"/>
                    </a:cubicBezTo>
                    <a:cubicBezTo>
                      <a:pt x="20046" y="21252"/>
                      <a:pt x="18803" y="21600"/>
                      <a:pt x="16938" y="21600"/>
                    </a:cubicBezTo>
                    <a:cubicBezTo>
                      <a:pt x="4662" y="21600"/>
                      <a:pt x="4662" y="21600"/>
                      <a:pt x="4662" y="21600"/>
                    </a:cubicBezTo>
                    <a:cubicBezTo>
                      <a:pt x="2797" y="21600"/>
                      <a:pt x="1554" y="21252"/>
                      <a:pt x="932" y="20381"/>
                    </a:cubicBezTo>
                    <a:cubicBezTo>
                      <a:pt x="311" y="19684"/>
                      <a:pt x="0" y="18465"/>
                      <a:pt x="0" y="1637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3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723769" y="-1"/>
                <a:ext cx="234300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576" y="0"/>
                      <a:pt x="15576" y="0"/>
                      <a:pt x="15576" y="0"/>
                    </a:cubicBezTo>
                    <a:cubicBezTo>
                      <a:pt x="17045" y="0"/>
                      <a:pt x="18073" y="348"/>
                      <a:pt x="18808" y="1045"/>
                    </a:cubicBezTo>
                    <a:cubicBezTo>
                      <a:pt x="19396" y="1568"/>
                      <a:pt x="19690" y="2787"/>
                      <a:pt x="19690" y="4181"/>
                    </a:cubicBezTo>
                    <a:cubicBezTo>
                      <a:pt x="19690" y="9232"/>
                      <a:pt x="19690" y="9232"/>
                      <a:pt x="19690" y="9232"/>
                    </a:cubicBezTo>
                    <a:cubicBezTo>
                      <a:pt x="19690" y="10626"/>
                      <a:pt x="19396" y="11671"/>
                      <a:pt x="18808" y="12368"/>
                    </a:cubicBezTo>
                    <a:cubicBezTo>
                      <a:pt x="18073" y="13065"/>
                      <a:pt x="17045" y="13413"/>
                      <a:pt x="15576" y="13413"/>
                    </a:cubicBezTo>
                    <a:cubicBezTo>
                      <a:pt x="13224" y="13413"/>
                      <a:pt x="13224" y="13413"/>
                      <a:pt x="13224" y="13413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5576" y="21600"/>
                      <a:pt x="15576" y="21600"/>
                      <a:pt x="15576" y="21600"/>
                    </a:cubicBezTo>
                    <a:cubicBezTo>
                      <a:pt x="8229" y="13413"/>
                      <a:pt x="8229" y="13413"/>
                      <a:pt x="8229" y="13413"/>
                    </a:cubicBezTo>
                    <a:cubicBezTo>
                      <a:pt x="4261" y="13413"/>
                      <a:pt x="4261" y="13413"/>
                      <a:pt x="4261" y="13413"/>
                    </a:cubicBezTo>
                    <a:cubicBezTo>
                      <a:pt x="4261" y="21600"/>
                      <a:pt x="4261" y="21600"/>
                      <a:pt x="4261" y="21600"/>
                    </a:cubicBezTo>
                    <a:lnTo>
                      <a:pt x="0" y="21600"/>
                    </a:lnTo>
                    <a:close/>
                    <a:moveTo>
                      <a:pt x="13665" y="3832"/>
                    </a:moveTo>
                    <a:cubicBezTo>
                      <a:pt x="4261" y="3832"/>
                      <a:pt x="4261" y="3832"/>
                      <a:pt x="4261" y="3832"/>
                    </a:cubicBezTo>
                    <a:cubicBezTo>
                      <a:pt x="4261" y="9755"/>
                      <a:pt x="4261" y="9755"/>
                      <a:pt x="4261" y="9755"/>
                    </a:cubicBezTo>
                    <a:cubicBezTo>
                      <a:pt x="13665" y="9755"/>
                      <a:pt x="13665" y="9755"/>
                      <a:pt x="13665" y="9755"/>
                    </a:cubicBezTo>
                    <a:cubicBezTo>
                      <a:pt x="14400" y="9755"/>
                      <a:pt x="14988" y="9581"/>
                      <a:pt x="15282" y="9232"/>
                    </a:cubicBezTo>
                    <a:cubicBezTo>
                      <a:pt x="15429" y="9058"/>
                      <a:pt x="15576" y="8535"/>
                      <a:pt x="15576" y="8013"/>
                    </a:cubicBezTo>
                    <a:cubicBezTo>
                      <a:pt x="15576" y="5400"/>
                      <a:pt x="15576" y="5400"/>
                      <a:pt x="15576" y="5400"/>
                    </a:cubicBezTo>
                    <a:cubicBezTo>
                      <a:pt x="15576" y="4877"/>
                      <a:pt x="15429" y="4355"/>
                      <a:pt x="15282" y="4181"/>
                    </a:cubicBezTo>
                    <a:cubicBezTo>
                      <a:pt x="14988" y="3832"/>
                      <a:pt x="14400" y="3832"/>
                      <a:pt x="13665" y="38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1053673" y="-1"/>
                <a:ext cx="204003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386" y="0"/>
                    </a:lnTo>
                    <a:lnTo>
                      <a:pt x="21386" y="3673"/>
                    </a:lnTo>
                    <a:lnTo>
                      <a:pt x="4919" y="3673"/>
                    </a:lnTo>
                    <a:lnTo>
                      <a:pt x="4919" y="8522"/>
                    </a:lnTo>
                    <a:lnTo>
                      <a:pt x="14471" y="8522"/>
                    </a:lnTo>
                    <a:lnTo>
                      <a:pt x="14471" y="12196"/>
                    </a:lnTo>
                    <a:lnTo>
                      <a:pt x="4919" y="12196"/>
                    </a:lnTo>
                    <a:lnTo>
                      <a:pt x="4919" y="17412"/>
                    </a:lnTo>
                    <a:lnTo>
                      <a:pt x="21600" y="17412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1345201" y="-1"/>
                <a:ext cx="256518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3" y="21600"/>
                    </a:moveTo>
                    <a:lnTo>
                      <a:pt x="8050" y="10433"/>
                    </a:lnTo>
                    <a:lnTo>
                      <a:pt x="0" y="0"/>
                    </a:lnTo>
                    <a:lnTo>
                      <a:pt x="5102" y="0"/>
                    </a:lnTo>
                    <a:lnTo>
                      <a:pt x="10488" y="7347"/>
                    </a:lnTo>
                    <a:lnTo>
                      <a:pt x="15420" y="0"/>
                    </a:lnTo>
                    <a:lnTo>
                      <a:pt x="20013" y="0"/>
                    </a:lnTo>
                    <a:lnTo>
                      <a:pt x="12756" y="9918"/>
                    </a:lnTo>
                    <a:lnTo>
                      <a:pt x="21600" y="21600"/>
                    </a:lnTo>
                    <a:lnTo>
                      <a:pt x="16384" y="21600"/>
                    </a:lnTo>
                    <a:lnTo>
                      <a:pt x="10318" y="13224"/>
                    </a:lnTo>
                    <a:lnTo>
                      <a:pt x="4706" y="21600"/>
                    </a:lnTo>
                    <a:lnTo>
                      <a:pt x="113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1656253" y="3367"/>
                <a:ext cx="57230" cy="49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214" y="4142"/>
                    </a:moveTo>
                    <a:lnTo>
                      <a:pt x="13214" y="21600"/>
                    </a:lnTo>
                    <a:lnTo>
                      <a:pt x="8386" y="21600"/>
                    </a:lnTo>
                    <a:lnTo>
                      <a:pt x="8386" y="4142"/>
                    </a:lnTo>
                    <a:lnTo>
                      <a:pt x="0" y="4142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4142"/>
                    </a:lnTo>
                    <a:lnTo>
                      <a:pt x="13214" y="4142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1724254" y="3367"/>
                <a:ext cx="65309" cy="49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161" y="0"/>
                      <a:pt x="3161" y="0"/>
                      <a:pt x="3161" y="0"/>
                    </a:cubicBezTo>
                    <a:cubicBezTo>
                      <a:pt x="11063" y="13239"/>
                      <a:pt x="11063" y="13239"/>
                      <a:pt x="11063" y="13239"/>
                    </a:cubicBezTo>
                    <a:cubicBezTo>
                      <a:pt x="18439" y="0"/>
                      <a:pt x="18439" y="0"/>
                      <a:pt x="18439" y="0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7912" y="21600"/>
                      <a:pt x="17912" y="21600"/>
                      <a:pt x="17912" y="21600"/>
                    </a:cubicBezTo>
                    <a:cubicBezTo>
                      <a:pt x="17912" y="8361"/>
                      <a:pt x="17912" y="8361"/>
                      <a:pt x="17912" y="8361"/>
                    </a:cubicBezTo>
                    <a:cubicBezTo>
                      <a:pt x="17912" y="8361"/>
                      <a:pt x="17912" y="7665"/>
                      <a:pt x="17912" y="7665"/>
                    </a:cubicBezTo>
                    <a:cubicBezTo>
                      <a:pt x="17912" y="6968"/>
                      <a:pt x="18439" y="6271"/>
                      <a:pt x="18439" y="6271"/>
                    </a:cubicBezTo>
                    <a:cubicBezTo>
                      <a:pt x="17912" y="6271"/>
                      <a:pt x="17912" y="6968"/>
                      <a:pt x="17912" y="7665"/>
                    </a:cubicBezTo>
                    <a:cubicBezTo>
                      <a:pt x="17385" y="7665"/>
                      <a:pt x="17385" y="8361"/>
                      <a:pt x="17385" y="8361"/>
                    </a:cubicBezTo>
                    <a:cubicBezTo>
                      <a:pt x="11063" y="18813"/>
                      <a:pt x="11063" y="18813"/>
                      <a:pt x="11063" y="18813"/>
                    </a:cubicBezTo>
                    <a:cubicBezTo>
                      <a:pt x="10537" y="18813"/>
                      <a:pt x="10537" y="18813"/>
                      <a:pt x="10537" y="18813"/>
                    </a:cubicBezTo>
                    <a:cubicBezTo>
                      <a:pt x="4215" y="8361"/>
                      <a:pt x="4215" y="8361"/>
                      <a:pt x="4215" y="8361"/>
                    </a:cubicBezTo>
                    <a:cubicBezTo>
                      <a:pt x="3688" y="7665"/>
                      <a:pt x="3688" y="7665"/>
                      <a:pt x="3688" y="6968"/>
                    </a:cubicBezTo>
                    <a:cubicBezTo>
                      <a:pt x="3161" y="6968"/>
                      <a:pt x="3161" y="6271"/>
                      <a:pt x="3161" y="6271"/>
                    </a:cubicBezTo>
                    <a:cubicBezTo>
                      <a:pt x="3161" y="6271"/>
                      <a:pt x="3161" y="6968"/>
                      <a:pt x="3161" y="6968"/>
                    </a:cubicBezTo>
                    <a:cubicBezTo>
                      <a:pt x="3161" y="7665"/>
                      <a:pt x="3161" y="7665"/>
                      <a:pt x="3161" y="8361"/>
                    </a:cubicBezTo>
                    <a:cubicBezTo>
                      <a:pt x="3161" y="21600"/>
                      <a:pt x="3161" y="21600"/>
                      <a:pt x="316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e">
    <p:bg>
      <p:bgPr>
        <a:solidFill>
          <a:srgbClr val="03002E">
            <a:alpha val="5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pic" idx="13"/>
          </p:nvPr>
        </p:nvSpPr>
        <p:spPr>
          <a:xfrm>
            <a:off x="4659907" y="2299691"/>
            <a:ext cx="15064011" cy="91166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7" name="Shape 107"/>
          <p:cNvSpPr/>
          <p:nvPr>
            <p:ph type="title"/>
          </p:nvPr>
        </p:nvSpPr>
        <p:spPr>
          <a:xfrm>
            <a:off x="3125691" y="353132"/>
            <a:ext cx="16626106" cy="1690156"/>
          </a:xfrm>
          <a:prstGeom prst="rect">
            <a:avLst/>
          </a:prstGeom>
        </p:spPr>
        <p:txBody>
          <a:bodyPr anchor="ctr"/>
          <a:lstStyle>
            <a:lvl1pPr>
              <a:defRPr spc="0" sz="88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4833937" y="11328368"/>
            <a:ext cx="14716127" cy="200025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10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45398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>
            <a:off x="243933" y="12927178"/>
            <a:ext cx="1664087" cy="82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texte">
    <p:bg>
      <p:bgPr>
        <a:gradFill flip="none" rotWithShape="1">
          <a:gsLst>
            <a:gs pos="1030">
              <a:srgbClr val="057FFA"/>
            </a:gs>
            <a:gs pos="100000">
              <a:srgbClr val="03002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-4950" y="12917434"/>
            <a:ext cx="24393898" cy="8481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19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00890" y="12927181"/>
            <a:ext cx="1664087" cy="82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21" name="Shape 121"/>
          <p:cNvSpPr/>
          <p:nvPr/>
        </p:nvSpPr>
        <p:spPr>
          <a:xfrm>
            <a:off x="-7641" y="2483573"/>
            <a:ext cx="24855104" cy="88883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33" name="Group 133"/>
          <p:cNvGrpSpPr/>
          <p:nvPr/>
        </p:nvGrpSpPr>
        <p:grpSpPr>
          <a:xfrm>
            <a:off x="2639013" y="13019484"/>
            <a:ext cx="2622799" cy="647927"/>
            <a:chOff x="0" y="0"/>
            <a:chExt cx="2622798" cy="647926"/>
          </a:xfrm>
        </p:grpSpPr>
        <p:grpSp>
          <p:nvGrpSpPr>
            <p:cNvPr id="124" name="Group 124"/>
            <p:cNvGrpSpPr/>
            <p:nvPr/>
          </p:nvGrpSpPr>
          <p:grpSpPr>
            <a:xfrm>
              <a:off x="0" y="-1"/>
              <a:ext cx="647927" cy="647928"/>
              <a:chOff x="0" y="0"/>
              <a:chExt cx="647926" cy="647926"/>
            </a:xfrm>
          </p:grpSpPr>
          <p:sp>
            <p:nvSpPr>
              <p:cNvPr id="122" name="Shape 122"/>
              <p:cNvSpPr/>
              <p:nvPr/>
            </p:nvSpPr>
            <p:spPr>
              <a:xfrm>
                <a:off x="-1" y="-1"/>
                <a:ext cx="647928" cy="647928"/>
              </a:xfrm>
              <a:prstGeom prst="ellipse">
                <a:avLst/>
              </a:prstGeom>
              <a:solidFill>
                <a:srgbClr val="C507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40336" y="112983"/>
                <a:ext cx="487976" cy="381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04" fill="norm" stroke="1" extrusionOk="0">
                    <a:moveTo>
                      <a:pt x="19242" y="36"/>
                    </a:moveTo>
                    <a:cubicBezTo>
                      <a:pt x="19468" y="-132"/>
                      <a:pt x="19493" y="347"/>
                      <a:pt x="19493" y="347"/>
                    </a:cubicBezTo>
                    <a:cubicBezTo>
                      <a:pt x="20089" y="11589"/>
                      <a:pt x="20043" y="14995"/>
                      <a:pt x="20043" y="14995"/>
                    </a:cubicBezTo>
                    <a:cubicBezTo>
                      <a:pt x="20043" y="14995"/>
                      <a:pt x="20043" y="14995"/>
                      <a:pt x="20867" y="15450"/>
                    </a:cubicBezTo>
                    <a:cubicBezTo>
                      <a:pt x="20867" y="15450"/>
                      <a:pt x="20867" y="15450"/>
                      <a:pt x="21600" y="18061"/>
                    </a:cubicBezTo>
                    <a:cubicBezTo>
                      <a:pt x="20135" y="20219"/>
                      <a:pt x="18532" y="20276"/>
                      <a:pt x="18532" y="20276"/>
                    </a:cubicBezTo>
                    <a:cubicBezTo>
                      <a:pt x="17707" y="19821"/>
                      <a:pt x="17524" y="12213"/>
                      <a:pt x="17524" y="12213"/>
                    </a:cubicBezTo>
                    <a:cubicBezTo>
                      <a:pt x="9739" y="21468"/>
                      <a:pt x="9189" y="20162"/>
                      <a:pt x="9189" y="20162"/>
                    </a:cubicBezTo>
                    <a:cubicBezTo>
                      <a:pt x="8640" y="16983"/>
                      <a:pt x="8914" y="16188"/>
                      <a:pt x="8914" y="16188"/>
                    </a:cubicBezTo>
                    <a:cubicBezTo>
                      <a:pt x="11067" y="8012"/>
                      <a:pt x="11250" y="5116"/>
                      <a:pt x="11250" y="5116"/>
                    </a:cubicBezTo>
                    <a:cubicBezTo>
                      <a:pt x="7014" y="9517"/>
                      <a:pt x="3471" y="14981"/>
                      <a:pt x="575" y="20563"/>
                    </a:cubicBezTo>
                    <a:lnTo>
                      <a:pt x="406" y="20904"/>
                    </a:lnTo>
                    <a:lnTo>
                      <a:pt x="0" y="19977"/>
                    </a:lnTo>
                    <a:lnTo>
                      <a:pt x="740" y="18516"/>
                    </a:lnTo>
                    <a:cubicBezTo>
                      <a:pt x="6682" y="7416"/>
                      <a:pt x="12395" y="1483"/>
                      <a:pt x="12395" y="1483"/>
                    </a:cubicBezTo>
                    <a:cubicBezTo>
                      <a:pt x="13357" y="3243"/>
                      <a:pt x="9968" y="15109"/>
                      <a:pt x="9968" y="15109"/>
                    </a:cubicBezTo>
                    <a:cubicBezTo>
                      <a:pt x="10197" y="14939"/>
                      <a:pt x="18944" y="461"/>
                      <a:pt x="18944" y="461"/>
                    </a:cubicBezTo>
                    <a:cubicBezTo>
                      <a:pt x="19070" y="219"/>
                      <a:pt x="19167" y="92"/>
                      <a:pt x="19242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32" name="Group 132"/>
            <p:cNvGrpSpPr/>
            <p:nvPr/>
          </p:nvGrpSpPr>
          <p:grpSpPr>
            <a:xfrm>
              <a:off x="833235" y="224954"/>
              <a:ext cx="1789563" cy="198016"/>
              <a:chOff x="0" y="0"/>
              <a:chExt cx="1789561" cy="198014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0" y="-1"/>
                <a:ext cx="258538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00" y="0"/>
                      <a:pt x="3200" y="0"/>
                      <a:pt x="3200" y="0"/>
                    </a:cubicBezTo>
                    <a:cubicBezTo>
                      <a:pt x="10933" y="13065"/>
                      <a:pt x="10933" y="13065"/>
                      <a:pt x="10933" y="13065"/>
                    </a:cubicBezTo>
                    <a:cubicBezTo>
                      <a:pt x="18533" y="0"/>
                      <a:pt x="18533" y="0"/>
                      <a:pt x="18533" y="0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8000" y="21600"/>
                      <a:pt x="18000" y="21600"/>
                      <a:pt x="18000" y="21600"/>
                    </a:cubicBezTo>
                    <a:cubicBezTo>
                      <a:pt x="18000" y="8187"/>
                      <a:pt x="18000" y="8187"/>
                      <a:pt x="18000" y="8187"/>
                    </a:cubicBezTo>
                    <a:cubicBezTo>
                      <a:pt x="18000" y="8013"/>
                      <a:pt x="18000" y="7665"/>
                      <a:pt x="18000" y="7316"/>
                    </a:cubicBezTo>
                    <a:cubicBezTo>
                      <a:pt x="18133" y="6794"/>
                      <a:pt x="18133" y="6445"/>
                      <a:pt x="18133" y="5923"/>
                    </a:cubicBezTo>
                    <a:cubicBezTo>
                      <a:pt x="18000" y="6445"/>
                      <a:pt x="17733" y="6968"/>
                      <a:pt x="17600" y="7316"/>
                    </a:cubicBezTo>
                    <a:cubicBezTo>
                      <a:pt x="17467" y="7665"/>
                      <a:pt x="17333" y="8013"/>
                      <a:pt x="17200" y="8187"/>
                    </a:cubicBezTo>
                    <a:cubicBezTo>
                      <a:pt x="11067" y="18987"/>
                      <a:pt x="11067" y="18987"/>
                      <a:pt x="11067" y="18987"/>
                    </a:cubicBezTo>
                    <a:cubicBezTo>
                      <a:pt x="10267" y="18987"/>
                      <a:pt x="10267" y="18987"/>
                      <a:pt x="10267" y="18987"/>
                    </a:cubicBezTo>
                    <a:cubicBezTo>
                      <a:pt x="4000" y="8187"/>
                      <a:pt x="4000" y="8187"/>
                      <a:pt x="4000" y="8187"/>
                    </a:cubicBezTo>
                    <a:cubicBezTo>
                      <a:pt x="3867" y="7665"/>
                      <a:pt x="3600" y="7316"/>
                      <a:pt x="3467" y="6968"/>
                    </a:cubicBezTo>
                    <a:cubicBezTo>
                      <a:pt x="3333" y="6619"/>
                      <a:pt x="3200" y="6271"/>
                      <a:pt x="3067" y="5923"/>
                    </a:cubicBezTo>
                    <a:cubicBezTo>
                      <a:pt x="3067" y="6445"/>
                      <a:pt x="3067" y="6794"/>
                      <a:pt x="3067" y="7142"/>
                    </a:cubicBezTo>
                    <a:cubicBezTo>
                      <a:pt x="3200" y="7490"/>
                      <a:pt x="3200" y="7839"/>
                      <a:pt x="3200" y="8187"/>
                    </a:cubicBezTo>
                    <a:cubicBezTo>
                      <a:pt x="3200" y="21600"/>
                      <a:pt x="3200" y="21600"/>
                      <a:pt x="32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382419" y="-1"/>
                <a:ext cx="221508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351" y="0"/>
                    </a:moveTo>
                    <a:cubicBezTo>
                      <a:pt x="4351" y="17419"/>
                      <a:pt x="4351" y="17419"/>
                      <a:pt x="4351" y="17419"/>
                    </a:cubicBezTo>
                    <a:cubicBezTo>
                      <a:pt x="17249" y="17419"/>
                      <a:pt x="17249" y="17419"/>
                      <a:pt x="17249" y="17419"/>
                    </a:cubicBezTo>
                    <a:cubicBezTo>
                      <a:pt x="17249" y="0"/>
                      <a:pt x="17249" y="0"/>
                      <a:pt x="17249" y="0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16374"/>
                      <a:pt x="21600" y="16374"/>
                      <a:pt x="21600" y="16374"/>
                    </a:cubicBezTo>
                    <a:cubicBezTo>
                      <a:pt x="21600" y="18465"/>
                      <a:pt x="21289" y="19684"/>
                      <a:pt x="20668" y="20381"/>
                    </a:cubicBezTo>
                    <a:cubicBezTo>
                      <a:pt x="20046" y="21252"/>
                      <a:pt x="18803" y="21600"/>
                      <a:pt x="16938" y="21600"/>
                    </a:cubicBezTo>
                    <a:cubicBezTo>
                      <a:pt x="4662" y="21600"/>
                      <a:pt x="4662" y="21600"/>
                      <a:pt x="4662" y="21600"/>
                    </a:cubicBezTo>
                    <a:cubicBezTo>
                      <a:pt x="2797" y="21600"/>
                      <a:pt x="1554" y="21252"/>
                      <a:pt x="932" y="20381"/>
                    </a:cubicBezTo>
                    <a:cubicBezTo>
                      <a:pt x="311" y="19684"/>
                      <a:pt x="0" y="18465"/>
                      <a:pt x="0" y="1637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3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723769" y="-1"/>
                <a:ext cx="234300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576" y="0"/>
                      <a:pt x="15576" y="0"/>
                      <a:pt x="15576" y="0"/>
                    </a:cubicBezTo>
                    <a:cubicBezTo>
                      <a:pt x="17045" y="0"/>
                      <a:pt x="18073" y="348"/>
                      <a:pt x="18808" y="1045"/>
                    </a:cubicBezTo>
                    <a:cubicBezTo>
                      <a:pt x="19396" y="1568"/>
                      <a:pt x="19690" y="2787"/>
                      <a:pt x="19690" y="4181"/>
                    </a:cubicBezTo>
                    <a:cubicBezTo>
                      <a:pt x="19690" y="9232"/>
                      <a:pt x="19690" y="9232"/>
                      <a:pt x="19690" y="9232"/>
                    </a:cubicBezTo>
                    <a:cubicBezTo>
                      <a:pt x="19690" y="10626"/>
                      <a:pt x="19396" y="11671"/>
                      <a:pt x="18808" y="12368"/>
                    </a:cubicBezTo>
                    <a:cubicBezTo>
                      <a:pt x="18073" y="13065"/>
                      <a:pt x="17045" y="13413"/>
                      <a:pt x="15576" y="13413"/>
                    </a:cubicBezTo>
                    <a:cubicBezTo>
                      <a:pt x="13224" y="13413"/>
                      <a:pt x="13224" y="13413"/>
                      <a:pt x="13224" y="13413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5576" y="21600"/>
                      <a:pt x="15576" y="21600"/>
                      <a:pt x="15576" y="21600"/>
                    </a:cubicBezTo>
                    <a:cubicBezTo>
                      <a:pt x="8229" y="13413"/>
                      <a:pt x="8229" y="13413"/>
                      <a:pt x="8229" y="13413"/>
                    </a:cubicBezTo>
                    <a:cubicBezTo>
                      <a:pt x="4261" y="13413"/>
                      <a:pt x="4261" y="13413"/>
                      <a:pt x="4261" y="13413"/>
                    </a:cubicBezTo>
                    <a:cubicBezTo>
                      <a:pt x="4261" y="21600"/>
                      <a:pt x="4261" y="21600"/>
                      <a:pt x="4261" y="21600"/>
                    </a:cubicBezTo>
                    <a:lnTo>
                      <a:pt x="0" y="21600"/>
                    </a:lnTo>
                    <a:close/>
                    <a:moveTo>
                      <a:pt x="13665" y="3832"/>
                    </a:moveTo>
                    <a:cubicBezTo>
                      <a:pt x="4261" y="3832"/>
                      <a:pt x="4261" y="3832"/>
                      <a:pt x="4261" y="3832"/>
                    </a:cubicBezTo>
                    <a:cubicBezTo>
                      <a:pt x="4261" y="9755"/>
                      <a:pt x="4261" y="9755"/>
                      <a:pt x="4261" y="9755"/>
                    </a:cubicBezTo>
                    <a:cubicBezTo>
                      <a:pt x="13665" y="9755"/>
                      <a:pt x="13665" y="9755"/>
                      <a:pt x="13665" y="9755"/>
                    </a:cubicBezTo>
                    <a:cubicBezTo>
                      <a:pt x="14400" y="9755"/>
                      <a:pt x="14988" y="9581"/>
                      <a:pt x="15282" y="9232"/>
                    </a:cubicBezTo>
                    <a:cubicBezTo>
                      <a:pt x="15429" y="9058"/>
                      <a:pt x="15576" y="8535"/>
                      <a:pt x="15576" y="8013"/>
                    </a:cubicBezTo>
                    <a:cubicBezTo>
                      <a:pt x="15576" y="5400"/>
                      <a:pt x="15576" y="5400"/>
                      <a:pt x="15576" y="5400"/>
                    </a:cubicBezTo>
                    <a:cubicBezTo>
                      <a:pt x="15576" y="4877"/>
                      <a:pt x="15429" y="4355"/>
                      <a:pt x="15282" y="4181"/>
                    </a:cubicBezTo>
                    <a:cubicBezTo>
                      <a:pt x="14988" y="3832"/>
                      <a:pt x="14400" y="3832"/>
                      <a:pt x="13665" y="38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1053673" y="-1"/>
                <a:ext cx="204003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386" y="0"/>
                    </a:lnTo>
                    <a:lnTo>
                      <a:pt x="21386" y="3673"/>
                    </a:lnTo>
                    <a:lnTo>
                      <a:pt x="4919" y="3673"/>
                    </a:lnTo>
                    <a:lnTo>
                      <a:pt x="4919" y="8522"/>
                    </a:lnTo>
                    <a:lnTo>
                      <a:pt x="14471" y="8522"/>
                    </a:lnTo>
                    <a:lnTo>
                      <a:pt x="14471" y="12196"/>
                    </a:lnTo>
                    <a:lnTo>
                      <a:pt x="4919" y="12196"/>
                    </a:lnTo>
                    <a:lnTo>
                      <a:pt x="4919" y="17412"/>
                    </a:lnTo>
                    <a:lnTo>
                      <a:pt x="21600" y="17412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1345201" y="-1"/>
                <a:ext cx="256518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3" y="21600"/>
                    </a:moveTo>
                    <a:lnTo>
                      <a:pt x="8050" y="10433"/>
                    </a:lnTo>
                    <a:lnTo>
                      <a:pt x="0" y="0"/>
                    </a:lnTo>
                    <a:lnTo>
                      <a:pt x="5102" y="0"/>
                    </a:lnTo>
                    <a:lnTo>
                      <a:pt x="10488" y="7347"/>
                    </a:lnTo>
                    <a:lnTo>
                      <a:pt x="15420" y="0"/>
                    </a:lnTo>
                    <a:lnTo>
                      <a:pt x="20013" y="0"/>
                    </a:lnTo>
                    <a:lnTo>
                      <a:pt x="12756" y="9918"/>
                    </a:lnTo>
                    <a:lnTo>
                      <a:pt x="21600" y="21600"/>
                    </a:lnTo>
                    <a:lnTo>
                      <a:pt x="16384" y="21600"/>
                    </a:lnTo>
                    <a:lnTo>
                      <a:pt x="10318" y="13224"/>
                    </a:lnTo>
                    <a:lnTo>
                      <a:pt x="4706" y="21600"/>
                    </a:lnTo>
                    <a:lnTo>
                      <a:pt x="113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1656253" y="3367"/>
                <a:ext cx="57230" cy="49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214" y="4142"/>
                    </a:moveTo>
                    <a:lnTo>
                      <a:pt x="13214" y="21600"/>
                    </a:lnTo>
                    <a:lnTo>
                      <a:pt x="8386" y="21600"/>
                    </a:lnTo>
                    <a:lnTo>
                      <a:pt x="8386" y="4142"/>
                    </a:lnTo>
                    <a:lnTo>
                      <a:pt x="0" y="4142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4142"/>
                    </a:lnTo>
                    <a:lnTo>
                      <a:pt x="13214" y="4142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1724254" y="3367"/>
                <a:ext cx="65309" cy="49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161" y="0"/>
                      <a:pt x="3161" y="0"/>
                      <a:pt x="3161" y="0"/>
                    </a:cubicBezTo>
                    <a:cubicBezTo>
                      <a:pt x="11063" y="13239"/>
                      <a:pt x="11063" y="13239"/>
                      <a:pt x="11063" y="13239"/>
                    </a:cubicBezTo>
                    <a:cubicBezTo>
                      <a:pt x="18439" y="0"/>
                      <a:pt x="18439" y="0"/>
                      <a:pt x="18439" y="0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7912" y="21600"/>
                      <a:pt x="17912" y="21600"/>
                      <a:pt x="17912" y="21600"/>
                    </a:cubicBezTo>
                    <a:cubicBezTo>
                      <a:pt x="17912" y="8361"/>
                      <a:pt x="17912" y="8361"/>
                      <a:pt x="17912" y="8361"/>
                    </a:cubicBezTo>
                    <a:cubicBezTo>
                      <a:pt x="17912" y="8361"/>
                      <a:pt x="17912" y="7665"/>
                      <a:pt x="17912" y="7665"/>
                    </a:cubicBezTo>
                    <a:cubicBezTo>
                      <a:pt x="17912" y="6968"/>
                      <a:pt x="18439" y="6271"/>
                      <a:pt x="18439" y="6271"/>
                    </a:cubicBezTo>
                    <a:cubicBezTo>
                      <a:pt x="17912" y="6271"/>
                      <a:pt x="17912" y="6968"/>
                      <a:pt x="17912" y="7665"/>
                    </a:cubicBezTo>
                    <a:cubicBezTo>
                      <a:pt x="17385" y="7665"/>
                      <a:pt x="17385" y="8361"/>
                      <a:pt x="17385" y="8361"/>
                    </a:cubicBezTo>
                    <a:cubicBezTo>
                      <a:pt x="11063" y="18813"/>
                      <a:pt x="11063" y="18813"/>
                      <a:pt x="11063" y="18813"/>
                    </a:cubicBezTo>
                    <a:cubicBezTo>
                      <a:pt x="10537" y="18813"/>
                      <a:pt x="10537" y="18813"/>
                      <a:pt x="10537" y="18813"/>
                    </a:cubicBezTo>
                    <a:cubicBezTo>
                      <a:pt x="4215" y="8361"/>
                      <a:pt x="4215" y="8361"/>
                      <a:pt x="4215" y="8361"/>
                    </a:cubicBezTo>
                    <a:cubicBezTo>
                      <a:pt x="3688" y="7665"/>
                      <a:pt x="3688" y="7665"/>
                      <a:pt x="3688" y="6968"/>
                    </a:cubicBezTo>
                    <a:cubicBezTo>
                      <a:pt x="3161" y="6968"/>
                      <a:pt x="3161" y="6271"/>
                      <a:pt x="3161" y="6271"/>
                    </a:cubicBezTo>
                    <a:cubicBezTo>
                      <a:pt x="3161" y="6271"/>
                      <a:pt x="3161" y="6968"/>
                      <a:pt x="3161" y="6968"/>
                    </a:cubicBezTo>
                    <a:cubicBezTo>
                      <a:pt x="3161" y="7665"/>
                      <a:pt x="3161" y="7665"/>
                      <a:pt x="3161" y="8361"/>
                    </a:cubicBezTo>
                    <a:cubicBezTo>
                      <a:pt x="3161" y="21600"/>
                      <a:pt x="3161" y="21600"/>
                      <a:pt x="316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134" name="Shape 134"/>
          <p:cNvSpPr/>
          <p:nvPr>
            <p:ph type="title"/>
          </p:nvPr>
        </p:nvSpPr>
        <p:spPr>
          <a:xfrm>
            <a:off x="4833937" y="136441"/>
            <a:ext cx="14716127" cy="2579985"/>
          </a:xfrm>
          <a:prstGeom prst="rect">
            <a:avLst/>
          </a:prstGeom>
        </p:spPr>
        <p:txBody>
          <a:bodyPr anchor="ctr"/>
          <a:lstStyle>
            <a:lvl1pPr>
              <a:defRPr spc="0" sz="112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3487082" y="2941772"/>
            <a:ext cx="17409837" cy="9606345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6" name="Shape 1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texte vide">
    <p:bg>
      <p:bgPr>
        <a:gradFill flip="none" rotWithShape="1">
          <a:gsLst>
            <a:gs pos="0">
              <a:srgbClr val="033494"/>
            </a:gs>
            <a:gs pos="100000">
              <a:srgbClr val="03002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012281" y="6752587"/>
            <a:ext cx="18359438" cy="210826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-4950" y="12917434"/>
            <a:ext cx="24393898" cy="8481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45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200890" y="12927181"/>
            <a:ext cx="1664087" cy="82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47" name="Shape 147"/>
          <p:cNvSpPr/>
          <p:nvPr>
            <p:ph type="title"/>
          </p:nvPr>
        </p:nvSpPr>
        <p:spPr>
          <a:xfrm>
            <a:off x="3054805" y="3954595"/>
            <a:ext cx="18256531" cy="1786068"/>
          </a:xfrm>
          <a:prstGeom prst="rect">
            <a:avLst/>
          </a:prstGeom>
        </p:spPr>
        <p:txBody>
          <a:bodyPr anchor="ctr"/>
          <a:lstStyle>
            <a:lvl1pPr>
              <a:defRPr spc="0" sz="112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de">
    <p:bg>
      <p:bgPr>
        <a:gradFill flip="none" rotWithShape="1">
          <a:gsLst>
            <a:gs pos="0">
              <a:srgbClr val="033494"/>
            </a:gs>
            <a:gs pos="100000">
              <a:srgbClr val="03002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-74039" y="333397"/>
            <a:ext cx="24393899" cy="1287831"/>
          </a:xfrm>
          <a:prstGeom prst="rect">
            <a:avLst/>
          </a:prstGeom>
          <a:solidFill>
            <a:srgbClr val="EDAF1F"/>
          </a:solidFill>
        </p:spPr>
        <p:txBody>
          <a:bodyPr anchor="ctr"/>
          <a:lstStyle>
            <a:lvl1pPr indent="506250" algn="l">
              <a:spcBef>
                <a:spcPts val="1600"/>
              </a:spcBef>
              <a:defRPr spc="0" sz="6600"/>
            </a:lvl1pPr>
          </a:lstStyle>
          <a:p>
            <a:pPr/>
            <a:r>
              <a:t>Texte du titre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3726655" y="2107406"/>
            <a:ext cx="16930692" cy="103238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urier"/>
                <a:ea typeface="Courier"/>
                <a:cs typeface="Courier"/>
                <a:sym typeface="Courier"/>
              </a:defRPr>
            </a:lvl1pPr>
            <a:lvl2pPr>
              <a:defRPr sz="3200">
                <a:latin typeface="Courier"/>
                <a:ea typeface="Courier"/>
                <a:cs typeface="Courier"/>
                <a:sym typeface="Courier"/>
              </a:defRPr>
            </a:lvl2pPr>
            <a:lvl3pPr>
              <a:defRPr sz="3200">
                <a:latin typeface="Courier"/>
                <a:ea typeface="Courier"/>
                <a:cs typeface="Courier"/>
                <a:sym typeface="Courier"/>
              </a:defRPr>
            </a:lvl3pPr>
            <a:lvl4pPr>
              <a:defRPr sz="3200">
                <a:latin typeface="Courier"/>
                <a:ea typeface="Courier"/>
                <a:cs typeface="Courier"/>
                <a:sym typeface="Courier"/>
              </a:defRPr>
            </a:lvl4pPr>
            <a:lvl5pPr>
              <a:defRPr sz="3200">
                <a:latin typeface="Courier"/>
                <a:ea typeface="Courier"/>
                <a:cs typeface="Courier"/>
                <a:sym typeface="Courier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7" name="Shape 157"/>
          <p:cNvSpPr/>
          <p:nvPr/>
        </p:nvSpPr>
        <p:spPr>
          <a:xfrm>
            <a:off x="-4950" y="12917434"/>
            <a:ext cx="24393898" cy="8481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58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200890" y="12927181"/>
            <a:ext cx="1664087" cy="82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Centré degradé deux">
    <p:bg>
      <p:bgPr>
        <a:gradFill flip="none" rotWithShape="1">
          <a:gsLst>
            <a:gs pos="0">
              <a:srgbClr val="033494"/>
            </a:gs>
            <a:gs pos="100000">
              <a:srgbClr val="140223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4833937" y="4536280"/>
            <a:ext cx="14716127" cy="4643439"/>
          </a:xfrm>
          <a:prstGeom prst="rect">
            <a:avLst/>
          </a:prstGeom>
        </p:spPr>
        <p:txBody>
          <a:bodyPr anchor="ctr"/>
          <a:lstStyle>
            <a:lvl1pPr>
              <a:defRPr spc="0" sz="112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68" name="Shape 168"/>
          <p:cNvSpPr/>
          <p:nvPr/>
        </p:nvSpPr>
        <p:spPr>
          <a:xfrm>
            <a:off x="-4950" y="12917434"/>
            <a:ext cx="24393898" cy="8481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69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200890" y="12927181"/>
            <a:ext cx="1664087" cy="82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4552" y="12917434"/>
            <a:ext cx="24475244" cy="848169"/>
          </a:xfrm>
          <a:prstGeom prst="rect">
            <a:avLst/>
          </a:prstGeom>
          <a:solidFill>
            <a:srgbClr val="03002E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243933" y="13098630"/>
            <a:ext cx="1943682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 algn="l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#DevoxxFR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2366919" y="405452"/>
            <a:ext cx="19632303" cy="1758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639013" y="13019484"/>
            <a:ext cx="2622799" cy="647927"/>
            <a:chOff x="0" y="0"/>
            <a:chExt cx="2622798" cy="647926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-1"/>
              <a:ext cx="647927" cy="647928"/>
              <a:chOff x="0" y="0"/>
              <a:chExt cx="647926" cy="647926"/>
            </a:xfrm>
          </p:grpSpPr>
          <p:sp>
            <p:nvSpPr>
              <p:cNvPr id="6" name="Shape 6"/>
              <p:cNvSpPr/>
              <p:nvPr/>
            </p:nvSpPr>
            <p:spPr>
              <a:xfrm>
                <a:off x="-1" y="-1"/>
                <a:ext cx="647928" cy="647928"/>
              </a:xfrm>
              <a:prstGeom prst="ellipse">
                <a:avLst/>
              </a:prstGeom>
              <a:solidFill>
                <a:srgbClr val="C5075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7" name="Shape 7"/>
              <p:cNvSpPr/>
              <p:nvPr/>
            </p:nvSpPr>
            <p:spPr>
              <a:xfrm>
                <a:off x="40336" y="112983"/>
                <a:ext cx="487976" cy="381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04" fill="norm" stroke="1" extrusionOk="0">
                    <a:moveTo>
                      <a:pt x="19242" y="36"/>
                    </a:moveTo>
                    <a:cubicBezTo>
                      <a:pt x="19468" y="-132"/>
                      <a:pt x="19493" y="347"/>
                      <a:pt x="19493" y="347"/>
                    </a:cubicBezTo>
                    <a:cubicBezTo>
                      <a:pt x="20089" y="11589"/>
                      <a:pt x="20043" y="14995"/>
                      <a:pt x="20043" y="14995"/>
                    </a:cubicBezTo>
                    <a:cubicBezTo>
                      <a:pt x="20043" y="14995"/>
                      <a:pt x="20043" y="14995"/>
                      <a:pt x="20867" y="15450"/>
                    </a:cubicBezTo>
                    <a:cubicBezTo>
                      <a:pt x="20867" y="15450"/>
                      <a:pt x="20867" y="15450"/>
                      <a:pt x="21600" y="18061"/>
                    </a:cubicBezTo>
                    <a:cubicBezTo>
                      <a:pt x="20135" y="20219"/>
                      <a:pt x="18532" y="20276"/>
                      <a:pt x="18532" y="20276"/>
                    </a:cubicBezTo>
                    <a:cubicBezTo>
                      <a:pt x="17707" y="19821"/>
                      <a:pt x="17524" y="12213"/>
                      <a:pt x="17524" y="12213"/>
                    </a:cubicBezTo>
                    <a:cubicBezTo>
                      <a:pt x="9739" y="21468"/>
                      <a:pt x="9189" y="20162"/>
                      <a:pt x="9189" y="20162"/>
                    </a:cubicBezTo>
                    <a:cubicBezTo>
                      <a:pt x="8640" y="16983"/>
                      <a:pt x="8914" y="16188"/>
                      <a:pt x="8914" y="16188"/>
                    </a:cubicBezTo>
                    <a:cubicBezTo>
                      <a:pt x="11067" y="8012"/>
                      <a:pt x="11250" y="5116"/>
                      <a:pt x="11250" y="5116"/>
                    </a:cubicBezTo>
                    <a:cubicBezTo>
                      <a:pt x="7014" y="9517"/>
                      <a:pt x="3471" y="14981"/>
                      <a:pt x="575" y="20563"/>
                    </a:cubicBezTo>
                    <a:lnTo>
                      <a:pt x="406" y="20904"/>
                    </a:lnTo>
                    <a:lnTo>
                      <a:pt x="0" y="19977"/>
                    </a:lnTo>
                    <a:lnTo>
                      <a:pt x="740" y="18516"/>
                    </a:lnTo>
                    <a:cubicBezTo>
                      <a:pt x="6682" y="7416"/>
                      <a:pt x="12395" y="1483"/>
                      <a:pt x="12395" y="1483"/>
                    </a:cubicBezTo>
                    <a:cubicBezTo>
                      <a:pt x="13357" y="3243"/>
                      <a:pt x="9968" y="15109"/>
                      <a:pt x="9968" y="15109"/>
                    </a:cubicBezTo>
                    <a:cubicBezTo>
                      <a:pt x="10197" y="14939"/>
                      <a:pt x="18944" y="461"/>
                      <a:pt x="18944" y="461"/>
                    </a:cubicBezTo>
                    <a:cubicBezTo>
                      <a:pt x="19070" y="219"/>
                      <a:pt x="19167" y="92"/>
                      <a:pt x="19242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833235" y="224954"/>
              <a:ext cx="1789563" cy="198016"/>
              <a:chOff x="0" y="0"/>
              <a:chExt cx="1789561" cy="198014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0" y="-1"/>
                <a:ext cx="258538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00" y="0"/>
                      <a:pt x="3200" y="0"/>
                      <a:pt x="3200" y="0"/>
                    </a:cubicBezTo>
                    <a:cubicBezTo>
                      <a:pt x="10933" y="13065"/>
                      <a:pt x="10933" y="13065"/>
                      <a:pt x="10933" y="13065"/>
                    </a:cubicBezTo>
                    <a:cubicBezTo>
                      <a:pt x="18533" y="0"/>
                      <a:pt x="18533" y="0"/>
                      <a:pt x="18533" y="0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8000" y="21600"/>
                      <a:pt x="18000" y="21600"/>
                      <a:pt x="18000" y="21600"/>
                    </a:cubicBezTo>
                    <a:cubicBezTo>
                      <a:pt x="18000" y="8187"/>
                      <a:pt x="18000" y="8187"/>
                      <a:pt x="18000" y="8187"/>
                    </a:cubicBezTo>
                    <a:cubicBezTo>
                      <a:pt x="18000" y="8013"/>
                      <a:pt x="18000" y="7665"/>
                      <a:pt x="18000" y="7316"/>
                    </a:cubicBezTo>
                    <a:cubicBezTo>
                      <a:pt x="18133" y="6794"/>
                      <a:pt x="18133" y="6445"/>
                      <a:pt x="18133" y="5923"/>
                    </a:cubicBezTo>
                    <a:cubicBezTo>
                      <a:pt x="18000" y="6445"/>
                      <a:pt x="17733" y="6968"/>
                      <a:pt x="17600" y="7316"/>
                    </a:cubicBezTo>
                    <a:cubicBezTo>
                      <a:pt x="17467" y="7665"/>
                      <a:pt x="17333" y="8013"/>
                      <a:pt x="17200" y="8187"/>
                    </a:cubicBezTo>
                    <a:cubicBezTo>
                      <a:pt x="11067" y="18987"/>
                      <a:pt x="11067" y="18987"/>
                      <a:pt x="11067" y="18987"/>
                    </a:cubicBezTo>
                    <a:cubicBezTo>
                      <a:pt x="10267" y="18987"/>
                      <a:pt x="10267" y="18987"/>
                      <a:pt x="10267" y="18987"/>
                    </a:cubicBezTo>
                    <a:cubicBezTo>
                      <a:pt x="4000" y="8187"/>
                      <a:pt x="4000" y="8187"/>
                      <a:pt x="4000" y="8187"/>
                    </a:cubicBezTo>
                    <a:cubicBezTo>
                      <a:pt x="3867" y="7665"/>
                      <a:pt x="3600" y="7316"/>
                      <a:pt x="3467" y="6968"/>
                    </a:cubicBezTo>
                    <a:cubicBezTo>
                      <a:pt x="3333" y="6619"/>
                      <a:pt x="3200" y="6271"/>
                      <a:pt x="3067" y="5923"/>
                    </a:cubicBezTo>
                    <a:cubicBezTo>
                      <a:pt x="3067" y="6445"/>
                      <a:pt x="3067" y="6794"/>
                      <a:pt x="3067" y="7142"/>
                    </a:cubicBezTo>
                    <a:cubicBezTo>
                      <a:pt x="3200" y="7490"/>
                      <a:pt x="3200" y="7839"/>
                      <a:pt x="3200" y="8187"/>
                    </a:cubicBezTo>
                    <a:cubicBezTo>
                      <a:pt x="3200" y="21600"/>
                      <a:pt x="3200" y="21600"/>
                      <a:pt x="32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82419" y="-1"/>
                <a:ext cx="221508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351" y="0"/>
                    </a:moveTo>
                    <a:cubicBezTo>
                      <a:pt x="4351" y="17419"/>
                      <a:pt x="4351" y="17419"/>
                      <a:pt x="4351" y="17419"/>
                    </a:cubicBezTo>
                    <a:cubicBezTo>
                      <a:pt x="17249" y="17419"/>
                      <a:pt x="17249" y="17419"/>
                      <a:pt x="17249" y="17419"/>
                    </a:cubicBezTo>
                    <a:cubicBezTo>
                      <a:pt x="17249" y="0"/>
                      <a:pt x="17249" y="0"/>
                      <a:pt x="17249" y="0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16374"/>
                      <a:pt x="21600" y="16374"/>
                      <a:pt x="21600" y="16374"/>
                    </a:cubicBezTo>
                    <a:cubicBezTo>
                      <a:pt x="21600" y="18465"/>
                      <a:pt x="21289" y="19684"/>
                      <a:pt x="20668" y="20381"/>
                    </a:cubicBezTo>
                    <a:cubicBezTo>
                      <a:pt x="20046" y="21252"/>
                      <a:pt x="18803" y="21600"/>
                      <a:pt x="16938" y="21600"/>
                    </a:cubicBezTo>
                    <a:cubicBezTo>
                      <a:pt x="4662" y="21600"/>
                      <a:pt x="4662" y="21600"/>
                      <a:pt x="4662" y="21600"/>
                    </a:cubicBezTo>
                    <a:cubicBezTo>
                      <a:pt x="2797" y="21600"/>
                      <a:pt x="1554" y="21252"/>
                      <a:pt x="932" y="20381"/>
                    </a:cubicBezTo>
                    <a:cubicBezTo>
                      <a:pt x="311" y="19684"/>
                      <a:pt x="0" y="18465"/>
                      <a:pt x="0" y="1637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3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723769" y="-1"/>
                <a:ext cx="234300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576" y="0"/>
                      <a:pt x="15576" y="0"/>
                      <a:pt x="15576" y="0"/>
                    </a:cubicBezTo>
                    <a:cubicBezTo>
                      <a:pt x="17045" y="0"/>
                      <a:pt x="18073" y="348"/>
                      <a:pt x="18808" y="1045"/>
                    </a:cubicBezTo>
                    <a:cubicBezTo>
                      <a:pt x="19396" y="1568"/>
                      <a:pt x="19690" y="2787"/>
                      <a:pt x="19690" y="4181"/>
                    </a:cubicBezTo>
                    <a:cubicBezTo>
                      <a:pt x="19690" y="9232"/>
                      <a:pt x="19690" y="9232"/>
                      <a:pt x="19690" y="9232"/>
                    </a:cubicBezTo>
                    <a:cubicBezTo>
                      <a:pt x="19690" y="10626"/>
                      <a:pt x="19396" y="11671"/>
                      <a:pt x="18808" y="12368"/>
                    </a:cubicBezTo>
                    <a:cubicBezTo>
                      <a:pt x="18073" y="13065"/>
                      <a:pt x="17045" y="13413"/>
                      <a:pt x="15576" y="13413"/>
                    </a:cubicBezTo>
                    <a:cubicBezTo>
                      <a:pt x="13224" y="13413"/>
                      <a:pt x="13224" y="13413"/>
                      <a:pt x="13224" y="13413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5576" y="21600"/>
                      <a:pt x="15576" y="21600"/>
                      <a:pt x="15576" y="21600"/>
                    </a:cubicBezTo>
                    <a:cubicBezTo>
                      <a:pt x="8229" y="13413"/>
                      <a:pt x="8229" y="13413"/>
                      <a:pt x="8229" y="13413"/>
                    </a:cubicBezTo>
                    <a:cubicBezTo>
                      <a:pt x="4261" y="13413"/>
                      <a:pt x="4261" y="13413"/>
                      <a:pt x="4261" y="13413"/>
                    </a:cubicBezTo>
                    <a:cubicBezTo>
                      <a:pt x="4261" y="21600"/>
                      <a:pt x="4261" y="21600"/>
                      <a:pt x="4261" y="21600"/>
                    </a:cubicBezTo>
                    <a:lnTo>
                      <a:pt x="0" y="21600"/>
                    </a:lnTo>
                    <a:close/>
                    <a:moveTo>
                      <a:pt x="13665" y="3832"/>
                    </a:moveTo>
                    <a:cubicBezTo>
                      <a:pt x="4261" y="3832"/>
                      <a:pt x="4261" y="3832"/>
                      <a:pt x="4261" y="3832"/>
                    </a:cubicBezTo>
                    <a:cubicBezTo>
                      <a:pt x="4261" y="9755"/>
                      <a:pt x="4261" y="9755"/>
                      <a:pt x="4261" y="9755"/>
                    </a:cubicBezTo>
                    <a:cubicBezTo>
                      <a:pt x="13665" y="9755"/>
                      <a:pt x="13665" y="9755"/>
                      <a:pt x="13665" y="9755"/>
                    </a:cubicBezTo>
                    <a:cubicBezTo>
                      <a:pt x="14400" y="9755"/>
                      <a:pt x="14988" y="9581"/>
                      <a:pt x="15282" y="9232"/>
                    </a:cubicBezTo>
                    <a:cubicBezTo>
                      <a:pt x="15429" y="9058"/>
                      <a:pt x="15576" y="8535"/>
                      <a:pt x="15576" y="8013"/>
                    </a:cubicBezTo>
                    <a:cubicBezTo>
                      <a:pt x="15576" y="5400"/>
                      <a:pt x="15576" y="5400"/>
                      <a:pt x="15576" y="5400"/>
                    </a:cubicBezTo>
                    <a:cubicBezTo>
                      <a:pt x="15576" y="4877"/>
                      <a:pt x="15429" y="4355"/>
                      <a:pt x="15282" y="4181"/>
                    </a:cubicBezTo>
                    <a:cubicBezTo>
                      <a:pt x="14988" y="3832"/>
                      <a:pt x="14400" y="3832"/>
                      <a:pt x="13665" y="38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1053673" y="-1"/>
                <a:ext cx="204003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386" y="0"/>
                    </a:lnTo>
                    <a:lnTo>
                      <a:pt x="21386" y="3673"/>
                    </a:lnTo>
                    <a:lnTo>
                      <a:pt x="4919" y="3673"/>
                    </a:lnTo>
                    <a:lnTo>
                      <a:pt x="4919" y="8522"/>
                    </a:lnTo>
                    <a:lnTo>
                      <a:pt x="14471" y="8522"/>
                    </a:lnTo>
                    <a:lnTo>
                      <a:pt x="14471" y="12196"/>
                    </a:lnTo>
                    <a:lnTo>
                      <a:pt x="4919" y="12196"/>
                    </a:lnTo>
                    <a:lnTo>
                      <a:pt x="4919" y="17412"/>
                    </a:lnTo>
                    <a:lnTo>
                      <a:pt x="21600" y="17412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1345201" y="-1"/>
                <a:ext cx="256518" cy="198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3" y="21600"/>
                    </a:moveTo>
                    <a:lnTo>
                      <a:pt x="8050" y="10433"/>
                    </a:lnTo>
                    <a:lnTo>
                      <a:pt x="0" y="0"/>
                    </a:lnTo>
                    <a:lnTo>
                      <a:pt x="5102" y="0"/>
                    </a:lnTo>
                    <a:lnTo>
                      <a:pt x="10488" y="7347"/>
                    </a:lnTo>
                    <a:lnTo>
                      <a:pt x="15420" y="0"/>
                    </a:lnTo>
                    <a:lnTo>
                      <a:pt x="20013" y="0"/>
                    </a:lnTo>
                    <a:lnTo>
                      <a:pt x="12756" y="9918"/>
                    </a:lnTo>
                    <a:lnTo>
                      <a:pt x="21600" y="21600"/>
                    </a:lnTo>
                    <a:lnTo>
                      <a:pt x="16384" y="21600"/>
                    </a:lnTo>
                    <a:lnTo>
                      <a:pt x="10318" y="13224"/>
                    </a:lnTo>
                    <a:lnTo>
                      <a:pt x="4706" y="21600"/>
                    </a:lnTo>
                    <a:lnTo>
                      <a:pt x="113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1656253" y="3367"/>
                <a:ext cx="57230" cy="49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214" y="4142"/>
                    </a:moveTo>
                    <a:lnTo>
                      <a:pt x="13214" y="21600"/>
                    </a:lnTo>
                    <a:lnTo>
                      <a:pt x="8386" y="21600"/>
                    </a:lnTo>
                    <a:lnTo>
                      <a:pt x="8386" y="4142"/>
                    </a:lnTo>
                    <a:lnTo>
                      <a:pt x="0" y="4142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4142"/>
                    </a:lnTo>
                    <a:lnTo>
                      <a:pt x="13214" y="4142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1724254" y="3367"/>
                <a:ext cx="65309" cy="49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161" y="0"/>
                      <a:pt x="3161" y="0"/>
                      <a:pt x="3161" y="0"/>
                    </a:cubicBezTo>
                    <a:cubicBezTo>
                      <a:pt x="11063" y="13239"/>
                      <a:pt x="11063" y="13239"/>
                      <a:pt x="11063" y="13239"/>
                    </a:cubicBezTo>
                    <a:cubicBezTo>
                      <a:pt x="18439" y="0"/>
                      <a:pt x="18439" y="0"/>
                      <a:pt x="18439" y="0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7912" y="21600"/>
                      <a:pt x="17912" y="21600"/>
                      <a:pt x="17912" y="21600"/>
                    </a:cubicBezTo>
                    <a:cubicBezTo>
                      <a:pt x="17912" y="8361"/>
                      <a:pt x="17912" y="8361"/>
                      <a:pt x="17912" y="8361"/>
                    </a:cubicBezTo>
                    <a:cubicBezTo>
                      <a:pt x="17912" y="8361"/>
                      <a:pt x="17912" y="7665"/>
                      <a:pt x="17912" y="7665"/>
                    </a:cubicBezTo>
                    <a:cubicBezTo>
                      <a:pt x="17912" y="6968"/>
                      <a:pt x="18439" y="6271"/>
                      <a:pt x="18439" y="6271"/>
                    </a:cubicBezTo>
                    <a:cubicBezTo>
                      <a:pt x="17912" y="6271"/>
                      <a:pt x="17912" y="6968"/>
                      <a:pt x="17912" y="7665"/>
                    </a:cubicBezTo>
                    <a:cubicBezTo>
                      <a:pt x="17385" y="7665"/>
                      <a:pt x="17385" y="8361"/>
                      <a:pt x="17385" y="8361"/>
                    </a:cubicBezTo>
                    <a:cubicBezTo>
                      <a:pt x="11063" y="18813"/>
                      <a:pt x="11063" y="18813"/>
                      <a:pt x="11063" y="18813"/>
                    </a:cubicBezTo>
                    <a:cubicBezTo>
                      <a:pt x="10537" y="18813"/>
                      <a:pt x="10537" y="18813"/>
                      <a:pt x="10537" y="18813"/>
                    </a:cubicBezTo>
                    <a:cubicBezTo>
                      <a:pt x="4215" y="8361"/>
                      <a:pt x="4215" y="8361"/>
                      <a:pt x="4215" y="8361"/>
                    </a:cubicBezTo>
                    <a:cubicBezTo>
                      <a:pt x="3688" y="7665"/>
                      <a:pt x="3688" y="7665"/>
                      <a:pt x="3688" y="6968"/>
                    </a:cubicBezTo>
                    <a:cubicBezTo>
                      <a:pt x="3161" y="6968"/>
                      <a:pt x="3161" y="6271"/>
                      <a:pt x="3161" y="6271"/>
                    </a:cubicBezTo>
                    <a:cubicBezTo>
                      <a:pt x="3161" y="6271"/>
                      <a:pt x="3161" y="6968"/>
                      <a:pt x="3161" y="6968"/>
                    </a:cubicBezTo>
                    <a:cubicBezTo>
                      <a:pt x="3161" y="7665"/>
                      <a:pt x="3161" y="7665"/>
                      <a:pt x="3161" y="8361"/>
                    </a:cubicBezTo>
                    <a:cubicBezTo>
                      <a:pt x="3161" y="21600"/>
                      <a:pt x="3161" y="21600"/>
                      <a:pt x="316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t">
                <a:noAutofit/>
              </a:bodyPr>
              <a:lstStyle/>
              <a:p>
                <a:pPr defTabSz="914400">
                  <a:defRPr sz="18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18" name="Shape 18"/>
          <p:cNvSpPr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</p:sldLayoutIdLst>
  <p:transition xmlns:p14="http://schemas.microsoft.com/office/powerpoint/2010/main" spd="med" advClick="1"/>
  <p:txStyles>
    <p:titleStyle>
      <a:lvl1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00" strike="noStrike" sz="7200" u="none">
          <a:ln>
            <a:noFill/>
          </a:ln>
          <a:solidFill>
            <a:srgbClr val="FFFFFF"/>
          </a:solidFill>
          <a:uFillTx/>
          <a:latin typeface="Montserrat Bold"/>
          <a:ea typeface="Montserrat Bold"/>
          <a:cs typeface="Montserrat Bold"/>
          <a:sym typeface="Montserrat Bold"/>
        </a:defRPr>
      </a:lvl1pPr>
      <a:lvl2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00" strike="noStrike" sz="7200" u="none">
          <a:ln>
            <a:noFill/>
          </a:ln>
          <a:solidFill>
            <a:srgbClr val="FFFFFF"/>
          </a:solidFill>
          <a:uFillTx/>
          <a:latin typeface="Montserrat Bold"/>
          <a:ea typeface="Montserrat Bold"/>
          <a:cs typeface="Montserrat Bold"/>
          <a:sym typeface="Montserrat Bold"/>
        </a:defRPr>
      </a:lvl2pPr>
      <a:lvl3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00" strike="noStrike" sz="7200" u="none">
          <a:ln>
            <a:noFill/>
          </a:ln>
          <a:solidFill>
            <a:srgbClr val="FFFFFF"/>
          </a:solidFill>
          <a:uFillTx/>
          <a:latin typeface="Montserrat Bold"/>
          <a:ea typeface="Montserrat Bold"/>
          <a:cs typeface="Montserrat Bold"/>
          <a:sym typeface="Montserrat Bold"/>
        </a:defRPr>
      </a:lvl3pPr>
      <a:lvl4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00" strike="noStrike" sz="7200" u="none">
          <a:ln>
            <a:noFill/>
          </a:ln>
          <a:solidFill>
            <a:srgbClr val="FFFFFF"/>
          </a:solidFill>
          <a:uFillTx/>
          <a:latin typeface="Montserrat Bold"/>
          <a:ea typeface="Montserrat Bold"/>
          <a:cs typeface="Montserrat Bold"/>
          <a:sym typeface="Montserrat Bold"/>
        </a:defRPr>
      </a:lvl4pPr>
      <a:lvl5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00" strike="noStrike" sz="7200" u="none">
          <a:ln>
            <a:noFill/>
          </a:ln>
          <a:solidFill>
            <a:srgbClr val="FFFFFF"/>
          </a:solidFill>
          <a:uFillTx/>
          <a:latin typeface="Montserrat Bold"/>
          <a:ea typeface="Montserrat Bold"/>
          <a:cs typeface="Montserrat Bold"/>
          <a:sym typeface="Montserrat Bold"/>
        </a:defRPr>
      </a:lvl5pPr>
      <a:lvl6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00" strike="noStrike" sz="7200" u="none">
          <a:ln>
            <a:noFill/>
          </a:ln>
          <a:solidFill>
            <a:srgbClr val="FFFFFF"/>
          </a:solidFill>
          <a:uFillTx/>
          <a:latin typeface="Montserrat Bold"/>
          <a:ea typeface="Montserrat Bold"/>
          <a:cs typeface="Montserrat Bold"/>
          <a:sym typeface="Montserrat Bold"/>
        </a:defRPr>
      </a:lvl6pPr>
      <a:lvl7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00" strike="noStrike" sz="7200" u="none">
          <a:ln>
            <a:noFill/>
          </a:ln>
          <a:solidFill>
            <a:srgbClr val="FFFFFF"/>
          </a:solidFill>
          <a:uFillTx/>
          <a:latin typeface="Montserrat Bold"/>
          <a:ea typeface="Montserrat Bold"/>
          <a:cs typeface="Montserrat Bold"/>
          <a:sym typeface="Montserrat Bold"/>
        </a:defRPr>
      </a:lvl7pPr>
      <a:lvl8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00" strike="noStrike" sz="7200" u="none">
          <a:ln>
            <a:noFill/>
          </a:ln>
          <a:solidFill>
            <a:srgbClr val="FFFFFF"/>
          </a:solidFill>
          <a:uFillTx/>
          <a:latin typeface="Montserrat Bold"/>
          <a:ea typeface="Montserrat Bold"/>
          <a:cs typeface="Montserrat Bold"/>
          <a:sym typeface="Montserrat Bold"/>
        </a:defRPr>
      </a:lvl8pPr>
      <a:lvl9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00" strike="noStrike" sz="7200" u="none">
          <a:ln>
            <a:noFill/>
          </a:ln>
          <a:solidFill>
            <a:srgbClr val="FFFFFF"/>
          </a:solidFill>
          <a:uFillTx/>
          <a:latin typeface="Montserrat Bold"/>
          <a:ea typeface="Montserrat Bold"/>
          <a:cs typeface="Montserrat Bold"/>
          <a:sym typeface="Montserrat Bold"/>
        </a:defRPr>
      </a:lvl9pPr>
    </p:titleStyle>
    <p:bodyStyle>
      <a:lvl1pPr marL="0" marR="0" indent="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Montserrat Regular"/>
          <a:ea typeface="Montserrat Regular"/>
          <a:cs typeface="Montserrat Regular"/>
          <a:sym typeface="Montserrat Regular"/>
        </a:defRPr>
      </a:lvl1pPr>
      <a:lvl2pPr marL="0" marR="0" indent="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Montserrat Regular"/>
          <a:ea typeface="Montserrat Regular"/>
          <a:cs typeface="Montserrat Regular"/>
          <a:sym typeface="Montserrat Regular"/>
        </a:defRPr>
      </a:lvl2pPr>
      <a:lvl3pPr marL="0" marR="0" indent="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Montserrat Regular"/>
          <a:ea typeface="Montserrat Regular"/>
          <a:cs typeface="Montserrat Regular"/>
          <a:sym typeface="Montserrat Regular"/>
        </a:defRPr>
      </a:lvl3pPr>
      <a:lvl4pPr marL="0" marR="0" indent="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Montserrat Regular"/>
          <a:ea typeface="Montserrat Regular"/>
          <a:cs typeface="Montserrat Regular"/>
          <a:sym typeface="Montserrat Regular"/>
        </a:defRPr>
      </a:lvl4pPr>
      <a:lvl5pPr marL="0" marR="0" indent="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Montserrat Regular"/>
          <a:ea typeface="Montserrat Regular"/>
          <a:cs typeface="Montserrat Regular"/>
          <a:sym typeface="Montserrat Regular"/>
        </a:defRPr>
      </a:lvl5pPr>
      <a:lvl6pPr marL="0" marR="0" indent="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Montserrat Regular"/>
          <a:ea typeface="Montserrat Regular"/>
          <a:cs typeface="Montserrat Regular"/>
          <a:sym typeface="Montserrat Regular"/>
        </a:defRPr>
      </a:lvl6pPr>
      <a:lvl7pPr marL="0" marR="0" indent="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Montserrat Regular"/>
          <a:ea typeface="Montserrat Regular"/>
          <a:cs typeface="Montserrat Regular"/>
          <a:sym typeface="Montserrat Regular"/>
        </a:defRPr>
      </a:lvl7pPr>
      <a:lvl8pPr marL="0" marR="0" indent="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Montserrat Regular"/>
          <a:ea typeface="Montserrat Regular"/>
          <a:cs typeface="Montserrat Regular"/>
          <a:sym typeface="Montserrat Regular"/>
        </a:defRPr>
      </a:lvl8pPr>
      <a:lvl9pPr marL="0" marR="0" indent="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Montserrat Regular"/>
          <a:ea typeface="Montserrat Regular"/>
          <a:cs typeface="Montserrat Regular"/>
          <a:sym typeface="Montserrat Regular"/>
        </a:defRPr>
      </a:lvl9pPr>
    </p:bodyStyle>
    <p:otherStyle>
      <a:lvl1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1pPr>
      <a:lvl2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2pPr>
      <a:lvl3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3pPr>
      <a:lvl4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4pPr>
      <a:lvl5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5pPr>
      <a:lvl6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6pPr>
      <a:lvl7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7pPr>
      <a:lvl8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8pPr>
      <a:lvl9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hyperlink" Target="https://quentinduval.github.io/tictactoe" TargetMode="External"/><Relationship Id="rId5" Type="http://schemas.openxmlformats.org/officeDocument/2006/relationships/hyperlink" Target="https://github.com/QuentinDuval/TicTacToeDevoxx/tree/master" TargetMode="External"/><Relationship Id="rId6" Type="http://schemas.openxmlformats.org/officeDocument/2006/relationships/hyperlink" Target="https://deque.blog/2017/03/03/building-a-clojurescript-game-architecture-poc" TargetMode="External"/><Relationship Id="rId7" Type="http://schemas.openxmlformats.org/officeDocument/2006/relationships/image" Target="../media/image1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ctrTitle"/>
          </p:nvPr>
        </p:nvSpPr>
        <p:spPr>
          <a:xfrm>
            <a:off x="1984541" y="1407302"/>
            <a:ext cx="20414916" cy="4521058"/>
          </a:xfrm>
          <a:prstGeom prst="rect">
            <a:avLst/>
          </a:prstGeom>
        </p:spPr>
        <p:txBody>
          <a:bodyPr/>
          <a:lstStyle/>
          <a:p>
            <a:pPr algn="l" defTabSz="805099">
              <a:lnSpc>
                <a:spcPct val="120000"/>
              </a:lnSpc>
              <a:defRPr sz="8000">
                <a:effectLst>
                  <a:outerShdw sx="100000" sy="100000" kx="0" ky="0" algn="b" rotWithShape="0" blurRad="469900" dist="0" dir="0">
                    <a:srgbClr val="000000">
                      <a:alpha val="22000"/>
                    </a:srgbClr>
                  </a:outerShdw>
                </a:effectLst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LE FONCTIONNEL</a:t>
            </a:r>
            <a:br/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PAR LA PRATIQUE</a:t>
            </a:r>
            <a:br>
              <a:rPr>
                <a:latin typeface="Montserrat Bold"/>
                <a:ea typeface="Montserrat Bold"/>
                <a:cs typeface="Montserrat Bold"/>
                <a:sym typeface="Montserrat Bold"/>
              </a:rPr>
            </a:b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LIVE CODING D’UN JEU WEB</a:t>
            </a:r>
          </a:p>
        </p:txBody>
      </p:sp>
      <p:sp>
        <p:nvSpPr>
          <p:cNvPr id="325" name="Shape 325"/>
          <p:cNvSpPr/>
          <p:nvPr>
            <p:ph type="subTitle" sz="quarter" idx="1"/>
          </p:nvPr>
        </p:nvSpPr>
        <p:spPr>
          <a:xfrm>
            <a:off x="1984541" y="9833095"/>
            <a:ext cx="11566802" cy="170358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4000"/>
            </a:pPr>
            <a:r>
              <a:t>QUENTIN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DUVAL</a:t>
            </a:r>
            <a:r>
              <a:t> @quduval</a:t>
            </a:r>
          </a:p>
          <a:p>
            <a:pPr>
              <a:lnSpc>
                <a:spcPct val="120000"/>
              </a:lnSpc>
              <a:defRPr sz="4000"/>
            </a:pPr>
            <a:r>
              <a:t>GUILLAUME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EVEILLARD</a:t>
            </a:r>
            <a:r>
              <a:t> @GuillaumeEveill</a:t>
            </a:r>
          </a:p>
        </p:txBody>
      </p:sp>
      <p:sp>
        <p:nvSpPr>
          <p:cNvPr id="326" name="Shape 326"/>
          <p:cNvSpPr/>
          <p:nvPr>
            <p:ph type="sldNum" sz="quarter" idx="4294967295"/>
          </p:nvPr>
        </p:nvSpPr>
        <p:spPr>
          <a:xfrm>
            <a:off x="12019089" y="13019484"/>
            <a:ext cx="327964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Shape 327"/>
          <p:cNvSpPr/>
          <p:nvPr/>
        </p:nvSpPr>
        <p:spPr>
          <a:xfrm>
            <a:off x="2103120" y="8290559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/>
        </p:nvSpPr>
        <p:spPr>
          <a:xfrm>
            <a:off x="1410060" y="3493001"/>
            <a:ext cx="9540242" cy="7508232"/>
          </a:xfrm>
          <a:prstGeom prst="rect">
            <a:avLst/>
          </a:prstGeom>
          <a:solidFill>
            <a:srgbClr val="ECB13C">
              <a:alpha val="3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0" name="Shape 400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1" name="Shape 401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BOARD</a:t>
            </a:r>
          </a:p>
        </p:txBody>
      </p:sp>
      <p:sp>
        <p:nvSpPr>
          <p:cNvPr id="402" name="Shape 402"/>
          <p:cNvSpPr/>
          <p:nvPr/>
        </p:nvSpPr>
        <p:spPr>
          <a:xfrm>
            <a:off x="11890984" y="13019484"/>
            <a:ext cx="58417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11 </a:t>
            </a:r>
          </a:p>
        </p:txBody>
      </p:sp>
      <p:sp>
        <p:nvSpPr>
          <p:cNvPr id="403" name="Shape 403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14" name="Group 414"/>
          <p:cNvGrpSpPr/>
          <p:nvPr/>
        </p:nvGrpSpPr>
        <p:grpSpPr>
          <a:xfrm>
            <a:off x="1919351" y="3047999"/>
            <a:ext cx="8521660" cy="8382002"/>
            <a:chOff x="0" y="0"/>
            <a:chExt cx="8521659" cy="8382000"/>
          </a:xfrm>
        </p:grpSpPr>
        <p:sp>
          <p:nvSpPr>
            <p:cNvPr id="404" name="Shape 404"/>
            <p:cNvSpPr/>
            <p:nvPr/>
          </p:nvSpPr>
          <p:spPr>
            <a:xfrm>
              <a:off x="0" y="-1"/>
              <a:ext cx="8521660" cy="8382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42207" y="3079377"/>
              <a:ext cx="2235047" cy="2235047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6" name="Shape 406"/>
            <p:cNvSpPr/>
            <p:nvPr/>
          </p:nvSpPr>
          <p:spPr>
            <a:xfrm rot="18900000">
              <a:off x="1352748" y="-13052"/>
              <a:ext cx="170435" cy="2928841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7" name="Shape 407"/>
            <p:cNvSpPr/>
            <p:nvPr/>
          </p:nvSpPr>
          <p:spPr>
            <a:xfrm rot="2700000">
              <a:off x="1352749" y="-56581"/>
              <a:ext cx="170435" cy="2928840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8" name="Shape 408"/>
            <p:cNvSpPr/>
            <p:nvPr/>
          </p:nvSpPr>
          <p:spPr>
            <a:xfrm>
              <a:off x="3130954" y="5851106"/>
              <a:ext cx="2235047" cy="2235047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9" name="Shape 409"/>
            <p:cNvSpPr/>
            <p:nvPr/>
          </p:nvSpPr>
          <p:spPr>
            <a:xfrm rot="18900000">
              <a:off x="4141495" y="2754245"/>
              <a:ext cx="170435" cy="2928840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0" name="Shape 410"/>
            <p:cNvSpPr/>
            <p:nvPr/>
          </p:nvSpPr>
          <p:spPr>
            <a:xfrm rot="2700000">
              <a:off x="4141496" y="2710716"/>
              <a:ext cx="170435" cy="2928840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1" name="Shape 411"/>
            <p:cNvSpPr/>
            <p:nvPr/>
          </p:nvSpPr>
          <p:spPr>
            <a:xfrm>
              <a:off x="5944405" y="5851106"/>
              <a:ext cx="2235047" cy="2235047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2" name="Shape 412"/>
            <p:cNvSpPr/>
            <p:nvPr/>
          </p:nvSpPr>
          <p:spPr>
            <a:xfrm rot="18900000">
              <a:off x="6954946" y="-13052"/>
              <a:ext cx="170435" cy="2928841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3" name="Shape 413"/>
            <p:cNvSpPr/>
            <p:nvPr/>
          </p:nvSpPr>
          <p:spPr>
            <a:xfrm rot="2700000">
              <a:off x="6954947" y="-56581"/>
              <a:ext cx="170435" cy="2928840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1410060" y="3493001"/>
            <a:ext cx="9540242" cy="7508232"/>
          </a:xfrm>
          <a:prstGeom prst="rect">
            <a:avLst/>
          </a:prstGeom>
          <a:solidFill>
            <a:srgbClr val="ECB13C">
              <a:alpha val="3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7" name="Shape 417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8" name="Shape 418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BOARD</a:t>
            </a:r>
          </a:p>
        </p:txBody>
      </p:sp>
      <p:sp>
        <p:nvSpPr>
          <p:cNvPr id="419" name="Shape 419"/>
          <p:cNvSpPr/>
          <p:nvPr>
            <p:ph type="body" sz="quarter" idx="4294967295"/>
          </p:nvPr>
        </p:nvSpPr>
        <p:spPr>
          <a:xfrm>
            <a:off x="12657566" y="5087937"/>
            <a:ext cx="11726434" cy="4270376"/>
          </a:xfrm>
          <a:prstGeom prst="rect">
            <a:avLst/>
          </a:prstGeom>
        </p:spPr>
        <p:txBody>
          <a:bodyPr anchor="ctr"/>
          <a:lstStyle/>
          <a:p>
            <a:pPr>
              <a:defRPr b="1" sz="6000">
                <a:latin typeface="Courier"/>
                <a:ea typeface="Courier"/>
                <a:cs typeface="Courier"/>
                <a:sym typeface="Courier"/>
              </a:defRPr>
            </a:pPr>
            <a:r>
              <a:t>{ [0 0] :owner/cross</a:t>
            </a:r>
            <a:br/>
            <a:r>
              <a:t>  [1 0] :owner/circle</a:t>
            </a:r>
            <a:br/>
            <a:r>
              <a:t>  [2 0] :owner/none</a:t>
            </a:r>
            <a:br/>
            <a:r>
              <a:t>  ... }</a:t>
            </a:r>
          </a:p>
        </p:txBody>
      </p:sp>
      <p:sp>
        <p:nvSpPr>
          <p:cNvPr id="420" name="Shape 420"/>
          <p:cNvSpPr/>
          <p:nvPr/>
        </p:nvSpPr>
        <p:spPr>
          <a:xfrm>
            <a:off x="11890984" y="13019484"/>
            <a:ext cx="58417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11 </a:t>
            </a:r>
          </a:p>
        </p:txBody>
      </p:sp>
      <p:sp>
        <p:nvSpPr>
          <p:cNvPr id="421" name="Shape 421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32" name="Group 432"/>
          <p:cNvGrpSpPr/>
          <p:nvPr/>
        </p:nvGrpSpPr>
        <p:grpSpPr>
          <a:xfrm>
            <a:off x="1919351" y="3047999"/>
            <a:ext cx="8521660" cy="8382002"/>
            <a:chOff x="0" y="0"/>
            <a:chExt cx="8521659" cy="8382000"/>
          </a:xfrm>
        </p:grpSpPr>
        <p:sp>
          <p:nvSpPr>
            <p:cNvPr id="422" name="Shape 422"/>
            <p:cNvSpPr/>
            <p:nvPr/>
          </p:nvSpPr>
          <p:spPr>
            <a:xfrm>
              <a:off x="0" y="-1"/>
              <a:ext cx="8521660" cy="8382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3" name="Shape 423"/>
            <p:cNvSpPr/>
            <p:nvPr/>
          </p:nvSpPr>
          <p:spPr>
            <a:xfrm>
              <a:off x="342207" y="3079377"/>
              <a:ext cx="2235047" cy="2235047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4" name="Shape 424"/>
            <p:cNvSpPr/>
            <p:nvPr/>
          </p:nvSpPr>
          <p:spPr>
            <a:xfrm rot="18900000">
              <a:off x="1352748" y="-13052"/>
              <a:ext cx="170435" cy="2928841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5" name="Shape 425"/>
            <p:cNvSpPr/>
            <p:nvPr/>
          </p:nvSpPr>
          <p:spPr>
            <a:xfrm rot="2700000">
              <a:off x="1352749" y="-56581"/>
              <a:ext cx="170435" cy="2928840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6" name="Shape 426"/>
            <p:cNvSpPr/>
            <p:nvPr/>
          </p:nvSpPr>
          <p:spPr>
            <a:xfrm>
              <a:off x="3130954" y="5851106"/>
              <a:ext cx="2235047" cy="2235047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7" name="Shape 427"/>
            <p:cNvSpPr/>
            <p:nvPr/>
          </p:nvSpPr>
          <p:spPr>
            <a:xfrm rot="18900000">
              <a:off x="4141495" y="2754245"/>
              <a:ext cx="170435" cy="2928840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8" name="Shape 428"/>
            <p:cNvSpPr/>
            <p:nvPr/>
          </p:nvSpPr>
          <p:spPr>
            <a:xfrm rot="2700000">
              <a:off x="4141496" y="2710716"/>
              <a:ext cx="170435" cy="2928840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9" name="Shape 429"/>
            <p:cNvSpPr/>
            <p:nvPr/>
          </p:nvSpPr>
          <p:spPr>
            <a:xfrm>
              <a:off x="5944405" y="5851106"/>
              <a:ext cx="2235047" cy="2235047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0" name="Shape 430"/>
            <p:cNvSpPr/>
            <p:nvPr/>
          </p:nvSpPr>
          <p:spPr>
            <a:xfrm rot="18900000">
              <a:off x="6954946" y="-13052"/>
              <a:ext cx="170435" cy="2928841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1" name="Shape 431"/>
            <p:cNvSpPr/>
            <p:nvPr/>
          </p:nvSpPr>
          <p:spPr>
            <a:xfrm rot="2700000">
              <a:off x="6954947" y="-56581"/>
              <a:ext cx="170435" cy="2928840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1410060" y="3493001"/>
            <a:ext cx="9540242" cy="7508232"/>
          </a:xfrm>
          <a:prstGeom prst="rect">
            <a:avLst/>
          </a:prstGeom>
          <a:solidFill>
            <a:srgbClr val="ECB13C">
              <a:alpha val="3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5" name="Shape 435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6" name="Shape 436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TURN</a:t>
            </a:r>
          </a:p>
        </p:txBody>
      </p:sp>
      <p:sp>
        <p:nvSpPr>
          <p:cNvPr id="437" name="Shape 437"/>
          <p:cNvSpPr/>
          <p:nvPr>
            <p:ph type="body" sz="quarter" idx="4294967295"/>
          </p:nvPr>
        </p:nvSpPr>
        <p:spPr>
          <a:xfrm>
            <a:off x="15414625" y="8351838"/>
            <a:ext cx="8969375" cy="25812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b="1" sz="6000">
                <a:latin typeface="Courier"/>
                <a:ea typeface="Courier"/>
                <a:cs typeface="Courier"/>
                <a:sym typeface="Courier"/>
              </a:defRPr>
            </a:pPr>
            <a:r>
              <a:t>{ :board ...</a:t>
            </a:r>
            <a:br/>
            <a:r>
              <a:t>  :player ... }</a:t>
            </a:r>
          </a:p>
        </p:txBody>
      </p:sp>
      <p:sp>
        <p:nvSpPr>
          <p:cNvPr id="438" name="Shape 438"/>
          <p:cNvSpPr/>
          <p:nvPr/>
        </p:nvSpPr>
        <p:spPr>
          <a:xfrm>
            <a:off x="11890984" y="13019484"/>
            <a:ext cx="58417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12 </a:t>
            </a:r>
          </a:p>
        </p:txBody>
      </p:sp>
      <p:sp>
        <p:nvSpPr>
          <p:cNvPr id="439" name="Shape 439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50" name="Group 450"/>
          <p:cNvGrpSpPr/>
          <p:nvPr/>
        </p:nvGrpSpPr>
        <p:grpSpPr>
          <a:xfrm>
            <a:off x="1919351" y="3047999"/>
            <a:ext cx="8521660" cy="8382002"/>
            <a:chOff x="0" y="0"/>
            <a:chExt cx="8521659" cy="8382000"/>
          </a:xfrm>
        </p:grpSpPr>
        <p:sp>
          <p:nvSpPr>
            <p:cNvPr id="440" name="Shape 440"/>
            <p:cNvSpPr/>
            <p:nvPr/>
          </p:nvSpPr>
          <p:spPr>
            <a:xfrm>
              <a:off x="0" y="-1"/>
              <a:ext cx="8521660" cy="8382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1" name="Shape 441"/>
            <p:cNvSpPr/>
            <p:nvPr/>
          </p:nvSpPr>
          <p:spPr>
            <a:xfrm>
              <a:off x="342207" y="3079377"/>
              <a:ext cx="2235047" cy="2235047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2" name="Shape 442"/>
            <p:cNvSpPr/>
            <p:nvPr/>
          </p:nvSpPr>
          <p:spPr>
            <a:xfrm rot="18900000">
              <a:off x="1352748" y="-13052"/>
              <a:ext cx="170435" cy="2928841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3" name="Shape 443"/>
            <p:cNvSpPr/>
            <p:nvPr/>
          </p:nvSpPr>
          <p:spPr>
            <a:xfrm rot="2700000">
              <a:off x="1352749" y="-56581"/>
              <a:ext cx="170435" cy="2928840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4" name="Shape 444"/>
            <p:cNvSpPr/>
            <p:nvPr/>
          </p:nvSpPr>
          <p:spPr>
            <a:xfrm>
              <a:off x="3130954" y="5851106"/>
              <a:ext cx="2235047" cy="2235047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5" name="Shape 445"/>
            <p:cNvSpPr/>
            <p:nvPr/>
          </p:nvSpPr>
          <p:spPr>
            <a:xfrm rot="18900000">
              <a:off x="4141495" y="2754245"/>
              <a:ext cx="170435" cy="2928840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6" name="Shape 446"/>
            <p:cNvSpPr/>
            <p:nvPr/>
          </p:nvSpPr>
          <p:spPr>
            <a:xfrm rot="2700000">
              <a:off x="4141496" y="2710716"/>
              <a:ext cx="170435" cy="2928840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7" name="Shape 447"/>
            <p:cNvSpPr/>
            <p:nvPr/>
          </p:nvSpPr>
          <p:spPr>
            <a:xfrm>
              <a:off x="5944405" y="5851106"/>
              <a:ext cx="2235047" cy="2235047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8" name="Shape 448"/>
            <p:cNvSpPr/>
            <p:nvPr/>
          </p:nvSpPr>
          <p:spPr>
            <a:xfrm rot="18900000">
              <a:off x="6954946" y="-13052"/>
              <a:ext cx="170435" cy="2928841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9" name="Shape 449"/>
            <p:cNvSpPr/>
            <p:nvPr/>
          </p:nvSpPr>
          <p:spPr>
            <a:xfrm rot="2700000">
              <a:off x="6954947" y="-56581"/>
              <a:ext cx="170435" cy="2928840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453" name="Group 453"/>
          <p:cNvGrpSpPr/>
          <p:nvPr/>
        </p:nvGrpSpPr>
        <p:grpSpPr>
          <a:xfrm>
            <a:off x="16890998" y="3388358"/>
            <a:ext cx="3175003" cy="3175004"/>
            <a:chOff x="0" y="-1"/>
            <a:chExt cx="3175002" cy="3175002"/>
          </a:xfrm>
        </p:grpSpPr>
        <p:sp>
          <p:nvSpPr>
            <p:cNvPr id="451" name="Shape 451"/>
            <p:cNvSpPr/>
            <p:nvPr/>
          </p:nvSpPr>
          <p:spPr>
            <a:xfrm rot="18900000">
              <a:off x="1422721" y="-492787"/>
              <a:ext cx="329559" cy="4160575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52" name="Shape 452"/>
            <p:cNvSpPr/>
            <p:nvPr/>
          </p:nvSpPr>
          <p:spPr>
            <a:xfrm rot="2700000">
              <a:off x="1422722" y="-492787"/>
              <a:ext cx="329559" cy="4160575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454" name="Shape 454"/>
          <p:cNvSpPr/>
          <p:nvPr/>
        </p:nvSpPr>
        <p:spPr>
          <a:xfrm>
            <a:off x="13921422" y="3667443"/>
            <a:ext cx="1420495" cy="324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 sz="20000">
                <a:solidFill>
                  <a:srgbClr val="ECB13C"/>
                </a:solidFill>
              </a:defRPr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7" name="Shape 457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GAME</a:t>
            </a:r>
          </a:p>
        </p:txBody>
      </p:sp>
      <p:sp>
        <p:nvSpPr>
          <p:cNvPr id="458" name="Shape 458"/>
          <p:cNvSpPr/>
          <p:nvPr/>
        </p:nvSpPr>
        <p:spPr>
          <a:xfrm>
            <a:off x="11890984" y="13019484"/>
            <a:ext cx="58417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13 </a:t>
            </a:r>
          </a:p>
        </p:txBody>
      </p:sp>
      <p:sp>
        <p:nvSpPr>
          <p:cNvPr id="459" name="Shape 459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78" name="Group 478"/>
          <p:cNvGrpSpPr/>
          <p:nvPr/>
        </p:nvGrpSpPr>
        <p:grpSpPr>
          <a:xfrm>
            <a:off x="2915062" y="8732908"/>
            <a:ext cx="6205185" cy="3015411"/>
            <a:chOff x="0" y="0"/>
            <a:chExt cx="6205183" cy="3015410"/>
          </a:xfrm>
        </p:grpSpPr>
        <p:sp>
          <p:nvSpPr>
            <p:cNvPr id="460" name="Shape 460"/>
            <p:cNvSpPr/>
            <p:nvPr/>
          </p:nvSpPr>
          <p:spPr>
            <a:xfrm>
              <a:off x="-1" y="32955"/>
              <a:ext cx="2998641" cy="2949499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473" name="Group 473"/>
            <p:cNvGrpSpPr/>
            <p:nvPr/>
          </p:nvGrpSpPr>
          <p:grpSpPr>
            <a:xfrm>
              <a:off x="120415" y="99933"/>
              <a:ext cx="2757811" cy="2735580"/>
              <a:chOff x="-1" y="-1"/>
              <a:chExt cx="2757809" cy="2735579"/>
            </a:xfrm>
          </p:grpSpPr>
          <p:sp>
            <p:nvSpPr>
              <p:cNvPr id="461" name="Shape 461"/>
              <p:cNvSpPr/>
              <p:nvPr/>
            </p:nvSpPr>
            <p:spPr>
              <a:xfrm>
                <a:off x="-1" y="973768"/>
                <a:ext cx="786479" cy="786481"/>
              </a:xfrm>
              <a:prstGeom prst="ellipse">
                <a:avLst/>
              </a:prstGeom>
              <a:noFill/>
              <a:ln w="88900" cap="flat">
                <a:solidFill>
                  <a:srgbClr val="1DBD47"/>
                </a:solidFill>
                <a:prstDash val="solid"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464" name="Group 464"/>
              <p:cNvGrpSpPr/>
              <p:nvPr/>
            </p:nvGrpSpPr>
            <p:grpSpPr>
              <a:xfrm>
                <a:off x="-2" y="-2"/>
                <a:ext cx="786482" cy="786482"/>
                <a:chOff x="0" y="0"/>
                <a:chExt cx="786481" cy="786480"/>
              </a:xfrm>
            </p:grpSpPr>
            <p:sp>
              <p:nvSpPr>
                <p:cNvPr id="462" name="Shape 462"/>
                <p:cNvSpPr/>
                <p:nvPr/>
              </p:nvSpPr>
              <p:spPr>
                <a:xfrm rot="18900000">
                  <a:off x="352421" y="-122069"/>
                  <a:ext cx="81636" cy="1030617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63" name="Shape 463"/>
                <p:cNvSpPr/>
                <p:nvPr/>
              </p:nvSpPr>
              <p:spPr>
                <a:xfrm rot="2700000">
                  <a:off x="352422" y="-122069"/>
                  <a:ext cx="81636" cy="1030618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65" name="Shape 465"/>
              <p:cNvSpPr/>
              <p:nvPr/>
            </p:nvSpPr>
            <p:spPr>
              <a:xfrm>
                <a:off x="981316" y="1949097"/>
                <a:ext cx="786481" cy="786481"/>
              </a:xfrm>
              <a:prstGeom prst="ellipse">
                <a:avLst/>
              </a:prstGeom>
              <a:noFill/>
              <a:ln w="88900" cap="flat">
                <a:solidFill>
                  <a:srgbClr val="1DBD47"/>
                </a:solidFill>
                <a:prstDash val="solid"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468" name="Group 468"/>
              <p:cNvGrpSpPr/>
              <p:nvPr/>
            </p:nvGrpSpPr>
            <p:grpSpPr>
              <a:xfrm>
                <a:off x="981316" y="973768"/>
                <a:ext cx="786482" cy="786482"/>
                <a:chOff x="0" y="0"/>
                <a:chExt cx="786481" cy="786480"/>
              </a:xfrm>
            </p:grpSpPr>
            <p:sp>
              <p:nvSpPr>
                <p:cNvPr id="466" name="Shape 466"/>
                <p:cNvSpPr/>
                <p:nvPr/>
              </p:nvSpPr>
              <p:spPr>
                <a:xfrm rot="18900000">
                  <a:off x="352421" y="-122069"/>
                  <a:ext cx="81636" cy="1030617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 rot="2700000">
                  <a:off x="352422" y="-122069"/>
                  <a:ext cx="81636" cy="1030618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69" name="Shape 469"/>
              <p:cNvSpPr/>
              <p:nvPr/>
            </p:nvSpPr>
            <p:spPr>
              <a:xfrm>
                <a:off x="1971327" y="1949097"/>
                <a:ext cx="786481" cy="786481"/>
              </a:xfrm>
              <a:prstGeom prst="ellipse">
                <a:avLst/>
              </a:prstGeom>
              <a:noFill/>
              <a:ln w="88900" cap="flat">
                <a:solidFill>
                  <a:srgbClr val="1DBD47"/>
                </a:solidFill>
                <a:prstDash val="solid"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472" name="Group 472"/>
              <p:cNvGrpSpPr/>
              <p:nvPr/>
            </p:nvGrpSpPr>
            <p:grpSpPr>
              <a:xfrm>
                <a:off x="1971327" y="-2"/>
                <a:ext cx="786482" cy="786482"/>
                <a:chOff x="0" y="0"/>
                <a:chExt cx="786481" cy="786480"/>
              </a:xfrm>
            </p:grpSpPr>
            <p:sp>
              <p:nvSpPr>
                <p:cNvPr id="470" name="Shape 470"/>
                <p:cNvSpPr/>
                <p:nvPr/>
              </p:nvSpPr>
              <p:spPr>
                <a:xfrm rot="18900000">
                  <a:off x="352421" y="-122069"/>
                  <a:ext cx="81636" cy="1030617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71" name="Shape 471"/>
                <p:cNvSpPr/>
                <p:nvPr/>
              </p:nvSpPr>
              <p:spPr>
                <a:xfrm rot="2700000">
                  <a:off x="352422" y="-122069"/>
                  <a:ext cx="81636" cy="1030618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  <p:grpSp>
          <p:nvGrpSpPr>
            <p:cNvPr id="476" name="Group 476"/>
            <p:cNvGrpSpPr/>
            <p:nvPr/>
          </p:nvGrpSpPr>
          <p:grpSpPr>
            <a:xfrm>
              <a:off x="3528936" y="343185"/>
              <a:ext cx="2298961" cy="2298960"/>
              <a:chOff x="0" y="0"/>
              <a:chExt cx="2298959" cy="2298959"/>
            </a:xfrm>
          </p:grpSpPr>
          <p:sp>
            <p:nvSpPr>
              <p:cNvPr id="474" name="Shape 474"/>
              <p:cNvSpPr/>
              <p:nvPr/>
            </p:nvSpPr>
            <p:spPr>
              <a:xfrm rot="18900000">
                <a:off x="1030165" y="-356817"/>
                <a:ext cx="238628" cy="3012593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75" name="Shape 475"/>
              <p:cNvSpPr/>
              <p:nvPr/>
            </p:nvSpPr>
            <p:spPr>
              <a:xfrm rot="2700000">
                <a:off x="1030165" y="-356818"/>
                <a:ext cx="238628" cy="3012593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477" name="Shape 477"/>
            <p:cNvSpPr/>
            <p:nvPr/>
          </p:nvSpPr>
          <p:spPr>
            <a:xfrm>
              <a:off x="2017" y="-1"/>
              <a:ext cx="6203167" cy="3015411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493" name="Group 493"/>
          <p:cNvGrpSpPr/>
          <p:nvPr/>
        </p:nvGrpSpPr>
        <p:grpSpPr>
          <a:xfrm>
            <a:off x="4122513" y="5570404"/>
            <a:ext cx="4997733" cy="2409795"/>
            <a:chOff x="0" y="0"/>
            <a:chExt cx="4997732" cy="2409793"/>
          </a:xfrm>
        </p:grpSpPr>
        <p:sp>
          <p:nvSpPr>
            <p:cNvPr id="479" name="Shape 479"/>
            <p:cNvSpPr/>
            <p:nvPr/>
          </p:nvSpPr>
          <p:spPr>
            <a:xfrm>
              <a:off x="4170" y="19484"/>
              <a:ext cx="2410329" cy="2370827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80" name="Shape 480"/>
            <p:cNvSpPr/>
            <p:nvPr/>
          </p:nvSpPr>
          <p:spPr>
            <a:xfrm>
              <a:off x="100963" y="888182"/>
              <a:ext cx="632179" cy="632179"/>
            </a:xfrm>
            <a:prstGeom prst="ellipse">
              <a:avLst/>
            </a:prstGeom>
            <a:noFill/>
            <a:ln w="762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483" name="Group 483"/>
            <p:cNvGrpSpPr/>
            <p:nvPr/>
          </p:nvGrpSpPr>
          <p:grpSpPr>
            <a:xfrm>
              <a:off x="100962" y="105458"/>
              <a:ext cx="632180" cy="632179"/>
              <a:chOff x="0" y="0"/>
              <a:chExt cx="632178" cy="632177"/>
            </a:xfrm>
          </p:grpSpPr>
          <p:sp>
            <p:nvSpPr>
              <p:cNvPr id="481" name="Shape 481"/>
              <p:cNvSpPr/>
              <p:nvPr/>
            </p:nvSpPr>
            <p:spPr>
              <a:xfrm rot="18900000">
                <a:off x="283278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82" name="Shape 482"/>
              <p:cNvSpPr/>
              <p:nvPr/>
            </p:nvSpPr>
            <p:spPr>
              <a:xfrm rot="2700000">
                <a:off x="283279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484" name="Shape 484"/>
            <p:cNvSpPr/>
            <p:nvPr/>
          </p:nvSpPr>
          <p:spPr>
            <a:xfrm>
              <a:off x="889752" y="1672157"/>
              <a:ext cx="632179" cy="632179"/>
            </a:xfrm>
            <a:prstGeom prst="ellipse">
              <a:avLst/>
            </a:prstGeom>
            <a:noFill/>
            <a:ln w="762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487" name="Group 487"/>
            <p:cNvGrpSpPr/>
            <p:nvPr/>
          </p:nvGrpSpPr>
          <p:grpSpPr>
            <a:xfrm>
              <a:off x="889751" y="888181"/>
              <a:ext cx="632179" cy="632179"/>
              <a:chOff x="0" y="0"/>
              <a:chExt cx="632178" cy="632177"/>
            </a:xfrm>
          </p:grpSpPr>
          <p:sp>
            <p:nvSpPr>
              <p:cNvPr id="485" name="Shape 485"/>
              <p:cNvSpPr/>
              <p:nvPr/>
            </p:nvSpPr>
            <p:spPr>
              <a:xfrm rot="18900000">
                <a:off x="283278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86" name="Shape 486"/>
              <p:cNvSpPr/>
              <p:nvPr/>
            </p:nvSpPr>
            <p:spPr>
              <a:xfrm rot="2700000">
                <a:off x="283279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490" name="Group 490"/>
            <p:cNvGrpSpPr/>
            <p:nvPr/>
          </p:nvGrpSpPr>
          <p:grpSpPr>
            <a:xfrm>
              <a:off x="1685528" y="105458"/>
              <a:ext cx="632179" cy="632179"/>
              <a:chOff x="0" y="0"/>
              <a:chExt cx="632178" cy="632177"/>
            </a:xfrm>
          </p:grpSpPr>
          <p:sp>
            <p:nvSpPr>
              <p:cNvPr id="488" name="Shape 488"/>
              <p:cNvSpPr/>
              <p:nvPr/>
            </p:nvSpPr>
            <p:spPr>
              <a:xfrm rot="18900000">
                <a:off x="283278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89" name="Shape 489"/>
              <p:cNvSpPr/>
              <p:nvPr/>
            </p:nvSpPr>
            <p:spPr>
              <a:xfrm rot="2700000">
                <a:off x="283279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491" name="Shape 491"/>
            <p:cNvSpPr/>
            <p:nvPr/>
          </p:nvSpPr>
          <p:spPr>
            <a:xfrm>
              <a:off x="0" y="0"/>
              <a:ext cx="4997733" cy="2409795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800392" y="280183"/>
              <a:ext cx="1847919" cy="1847919"/>
            </a:xfrm>
            <a:prstGeom prst="ellipse">
              <a:avLst/>
            </a:prstGeom>
            <a:noFill/>
            <a:ln w="2032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07" name="Group 507"/>
          <p:cNvGrpSpPr/>
          <p:nvPr/>
        </p:nvGrpSpPr>
        <p:grpSpPr>
          <a:xfrm>
            <a:off x="5321968" y="2971919"/>
            <a:ext cx="3798278" cy="1845775"/>
            <a:chOff x="0" y="0"/>
            <a:chExt cx="3798276" cy="1845773"/>
          </a:xfrm>
        </p:grpSpPr>
        <p:sp>
          <p:nvSpPr>
            <p:cNvPr id="494" name="Shape 494"/>
            <p:cNvSpPr/>
            <p:nvPr/>
          </p:nvSpPr>
          <p:spPr>
            <a:xfrm>
              <a:off x="0" y="20172"/>
              <a:ext cx="1835509" cy="1805430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95" name="Shape 495"/>
            <p:cNvSpPr/>
            <p:nvPr/>
          </p:nvSpPr>
          <p:spPr>
            <a:xfrm>
              <a:off x="73709" y="657228"/>
              <a:ext cx="481415" cy="481415"/>
            </a:xfrm>
            <a:prstGeom prst="ellipse">
              <a:avLst/>
            </a:prstGeom>
            <a:noFill/>
            <a:ln w="635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498" name="Group 498"/>
            <p:cNvGrpSpPr/>
            <p:nvPr/>
          </p:nvGrpSpPr>
          <p:grpSpPr>
            <a:xfrm>
              <a:off x="73707" y="61171"/>
              <a:ext cx="481418" cy="481417"/>
              <a:chOff x="0" y="0"/>
              <a:chExt cx="481416" cy="481416"/>
            </a:xfrm>
          </p:grpSpPr>
          <p:sp>
            <p:nvSpPr>
              <p:cNvPr id="496" name="Shape 496"/>
              <p:cNvSpPr/>
              <p:nvPr/>
            </p:nvSpPr>
            <p:spPr>
              <a:xfrm rot="18900000">
                <a:off x="215722" y="-74720"/>
                <a:ext cx="49971" cy="63085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97" name="Shape 497"/>
              <p:cNvSpPr/>
              <p:nvPr/>
            </p:nvSpPr>
            <p:spPr>
              <a:xfrm rot="2700000">
                <a:off x="215722" y="-74720"/>
                <a:ext cx="49971" cy="63085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499" name="Shape 499"/>
            <p:cNvSpPr/>
            <p:nvPr/>
          </p:nvSpPr>
          <p:spPr>
            <a:xfrm>
              <a:off x="674386" y="1254241"/>
              <a:ext cx="481415" cy="481415"/>
            </a:xfrm>
            <a:prstGeom prst="ellipse">
              <a:avLst/>
            </a:prstGeom>
            <a:noFill/>
            <a:ln w="635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502" name="Group 502"/>
            <p:cNvGrpSpPr/>
            <p:nvPr/>
          </p:nvGrpSpPr>
          <p:grpSpPr>
            <a:xfrm>
              <a:off x="1280384" y="61171"/>
              <a:ext cx="481417" cy="481417"/>
              <a:chOff x="0" y="0"/>
              <a:chExt cx="481416" cy="481416"/>
            </a:xfrm>
          </p:grpSpPr>
          <p:sp>
            <p:nvSpPr>
              <p:cNvPr id="500" name="Shape 500"/>
              <p:cNvSpPr/>
              <p:nvPr/>
            </p:nvSpPr>
            <p:spPr>
              <a:xfrm rot="18900000">
                <a:off x="215722" y="-74720"/>
                <a:ext cx="49971" cy="63085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01" name="Shape 501"/>
              <p:cNvSpPr/>
              <p:nvPr/>
            </p:nvSpPr>
            <p:spPr>
              <a:xfrm rot="2700000">
                <a:off x="215722" y="-74720"/>
                <a:ext cx="49971" cy="63085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505" name="Group 505"/>
            <p:cNvGrpSpPr/>
            <p:nvPr/>
          </p:nvGrpSpPr>
          <p:grpSpPr>
            <a:xfrm>
              <a:off x="2139603" y="210068"/>
              <a:ext cx="1407227" cy="1407227"/>
              <a:chOff x="0" y="0"/>
              <a:chExt cx="1407226" cy="1407225"/>
            </a:xfrm>
          </p:grpSpPr>
          <p:sp>
            <p:nvSpPr>
              <p:cNvPr id="503" name="Shape 503"/>
              <p:cNvSpPr/>
              <p:nvPr/>
            </p:nvSpPr>
            <p:spPr>
              <a:xfrm rot="18900000">
                <a:off x="630579" y="-218413"/>
                <a:ext cx="146068" cy="1844052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04" name="Shape 504"/>
              <p:cNvSpPr/>
              <p:nvPr/>
            </p:nvSpPr>
            <p:spPr>
              <a:xfrm rot="2700000">
                <a:off x="630579" y="-218413"/>
                <a:ext cx="146068" cy="1844050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506" name="Shape 506"/>
            <p:cNvSpPr/>
            <p:nvPr/>
          </p:nvSpPr>
          <p:spPr>
            <a:xfrm>
              <a:off x="1235" y="0"/>
              <a:ext cx="3797042" cy="1845774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0" name="Shape 510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GAME</a:t>
            </a:r>
          </a:p>
        </p:txBody>
      </p:sp>
      <p:sp>
        <p:nvSpPr>
          <p:cNvPr id="511" name="Shape 511"/>
          <p:cNvSpPr/>
          <p:nvPr>
            <p:ph type="body" sz="half" idx="4294967295"/>
          </p:nvPr>
        </p:nvSpPr>
        <p:spPr>
          <a:xfrm>
            <a:off x="13268298" y="3159521"/>
            <a:ext cx="9918701" cy="8607029"/>
          </a:xfrm>
          <a:prstGeom prst="rect">
            <a:avLst/>
          </a:prstGeom>
        </p:spPr>
        <p:txBody>
          <a:bodyPr anchor="ctr"/>
          <a:lstStyle/>
          <a:p>
            <a:pPr>
              <a:defRPr b="1" sz="6000">
                <a:latin typeface="Courier"/>
                <a:ea typeface="Courier"/>
                <a:cs typeface="Courier"/>
                <a:sym typeface="Courier"/>
              </a:defRPr>
            </a:pPr>
            <a:r>
              <a:t>[ turn-0</a:t>
            </a:r>
          </a:p>
          <a:p>
            <a:pPr>
              <a:defRPr b="1" sz="6000">
                <a:latin typeface="Courier"/>
                <a:ea typeface="Courier"/>
                <a:cs typeface="Courier"/>
                <a:sym typeface="Courier"/>
              </a:defRPr>
            </a:pPr>
            <a:r>
              <a:t>  turn-1</a:t>
            </a:r>
          </a:p>
          <a:p>
            <a:pPr>
              <a:defRPr b="1" sz="6000">
                <a:latin typeface="Courier"/>
                <a:ea typeface="Courier"/>
                <a:cs typeface="Courier"/>
                <a:sym typeface="Courier"/>
              </a:defRPr>
            </a:pPr>
            <a:r>
              <a:t>  ...</a:t>
            </a:r>
          </a:p>
          <a:p>
            <a:pPr>
              <a:defRPr b="1" sz="6000">
                <a:latin typeface="Courier"/>
                <a:ea typeface="Courier"/>
                <a:cs typeface="Courier"/>
                <a:sym typeface="Courier"/>
              </a:defRPr>
            </a:pPr>
            <a:r>
              <a:t>  previous-turn</a:t>
            </a:r>
          </a:p>
          <a:p>
            <a:pPr>
              <a:defRPr b="1" sz="6000">
                <a:latin typeface="Courier"/>
                <a:ea typeface="Courier"/>
                <a:cs typeface="Courier"/>
                <a:sym typeface="Courier"/>
              </a:defRPr>
            </a:pPr>
            <a:r>
              <a:t>  current-turn ]</a:t>
            </a:r>
          </a:p>
        </p:txBody>
      </p:sp>
      <p:sp>
        <p:nvSpPr>
          <p:cNvPr id="512" name="Shape 512"/>
          <p:cNvSpPr/>
          <p:nvPr/>
        </p:nvSpPr>
        <p:spPr>
          <a:xfrm>
            <a:off x="11890984" y="13019484"/>
            <a:ext cx="58417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14 </a:t>
            </a:r>
          </a:p>
        </p:txBody>
      </p:sp>
      <p:sp>
        <p:nvSpPr>
          <p:cNvPr id="513" name="Shape 513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32" name="Group 532"/>
          <p:cNvGrpSpPr/>
          <p:nvPr/>
        </p:nvGrpSpPr>
        <p:grpSpPr>
          <a:xfrm>
            <a:off x="2915062" y="8732908"/>
            <a:ext cx="6205185" cy="3015411"/>
            <a:chOff x="0" y="0"/>
            <a:chExt cx="6205183" cy="3015410"/>
          </a:xfrm>
        </p:grpSpPr>
        <p:sp>
          <p:nvSpPr>
            <p:cNvPr id="514" name="Shape 514"/>
            <p:cNvSpPr/>
            <p:nvPr/>
          </p:nvSpPr>
          <p:spPr>
            <a:xfrm>
              <a:off x="-1" y="32955"/>
              <a:ext cx="2998641" cy="2949499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527" name="Group 527"/>
            <p:cNvGrpSpPr/>
            <p:nvPr/>
          </p:nvGrpSpPr>
          <p:grpSpPr>
            <a:xfrm>
              <a:off x="120415" y="99933"/>
              <a:ext cx="2757811" cy="2735580"/>
              <a:chOff x="-1" y="-1"/>
              <a:chExt cx="2757809" cy="2735579"/>
            </a:xfrm>
          </p:grpSpPr>
          <p:sp>
            <p:nvSpPr>
              <p:cNvPr id="515" name="Shape 515"/>
              <p:cNvSpPr/>
              <p:nvPr/>
            </p:nvSpPr>
            <p:spPr>
              <a:xfrm>
                <a:off x="-1" y="973768"/>
                <a:ext cx="786479" cy="786481"/>
              </a:xfrm>
              <a:prstGeom prst="ellipse">
                <a:avLst/>
              </a:prstGeom>
              <a:noFill/>
              <a:ln w="88900" cap="flat">
                <a:solidFill>
                  <a:srgbClr val="1DBD47"/>
                </a:solidFill>
                <a:prstDash val="solid"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518" name="Group 518"/>
              <p:cNvGrpSpPr/>
              <p:nvPr/>
            </p:nvGrpSpPr>
            <p:grpSpPr>
              <a:xfrm>
                <a:off x="-2" y="-2"/>
                <a:ext cx="786482" cy="786482"/>
                <a:chOff x="0" y="0"/>
                <a:chExt cx="786481" cy="786480"/>
              </a:xfrm>
            </p:grpSpPr>
            <p:sp>
              <p:nvSpPr>
                <p:cNvPr id="516" name="Shape 516"/>
                <p:cNvSpPr/>
                <p:nvPr/>
              </p:nvSpPr>
              <p:spPr>
                <a:xfrm rot="18900000">
                  <a:off x="352421" y="-122069"/>
                  <a:ext cx="81636" cy="1030617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517" name="Shape 517"/>
                <p:cNvSpPr/>
                <p:nvPr/>
              </p:nvSpPr>
              <p:spPr>
                <a:xfrm rot="2700000">
                  <a:off x="352422" y="-122069"/>
                  <a:ext cx="81636" cy="1030618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519" name="Shape 519"/>
              <p:cNvSpPr/>
              <p:nvPr/>
            </p:nvSpPr>
            <p:spPr>
              <a:xfrm>
                <a:off x="981316" y="1949097"/>
                <a:ext cx="786481" cy="786481"/>
              </a:xfrm>
              <a:prstGeom prst="ellipse">
                <a:avLst/>
              </a:prstGeom>
              <a:noFill/>
              <a:ln w="88900" cap="flat">
                <a:solidFill>
                  <a:srgbClr val="1DBD47"/>
                </a:solidFill>
                <a:prstDash val="solid"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522" name="Group 522"/>
              <p:cNvGrpSpPr/>
              <p:nvPr/>
            </p:nvGrpSpPr>
            <p:grpSpPr>
              <a:xfrm>
                <a:off x="981316" y="973768"/>
                <a:ext cx="786482" cy="786482"/>
                <a:chOff x="0" y="0"/>
                <a:chExt cx="786481" cy="786480"/>
              </a:xfrm>
            </p:grpSpPr>
            <p:sp>
              <p:nvSpPr>
                <p:cNvPr id="520" name="Shape 520"/>
                <p:cNvSpPr/>
                <p:nvPr/>
              </p:nvSpPr>
              <p:spPr>
                <a:xfrm rot="18900000">
                  <a:off x="352421" y="-122069"/>
                  <a:ext cx="81636" cy="1030617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521" name="Shape 521"/>
                <p:cNvSpPr/>
                <p:nvPr/>
              </p:nvSpPr>
              <p:spPr>
                <a:xfrm rot="2700000">
                  <a:off x="352422" y="-122069"/>
                  <a:ext cx="81636" cy="1030618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523" name="Shape 523"/>
              <p:cNvSpPr/>
              <p:nvPr/>
            </p:nvSpPr>
            <p:spPr>
              <a:xfrm>
                <a:off x="1971327" y="1949097"/>
                <a:ext cx="786481" cy="786481"/>
              </a:xfrm>
              <a:prstGeom prst="ellipse">
                <a:avLst/>
              </a:prstGeom>
              <a:noFill/>
              <a:ln w="88900" cap="flat">
                <a:solidFill>
                  <a:srgbClr val="1DBD47"/>
                </a:solidFill>
                <a:prstDash val="solid"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526" name="Group 526"/>
              <p:cNvGrpSpPr/>
              <p:nvPr/>
            </p:nvGrpSpPr>
            <p:grpSpPr>
              <a:xfrm>
                <a:off x="1971327" y="-2"/>
                <a:ext cx="786482" cy="786482"/>
                <a:chOff x="0" y="0"/>
                <a:chExt cx="786481" cy="786480"/>
              </a:xfrm>
            </p:grpSpPr>
            <p:sp>
              <p:nvSpPr>
                <p:cNvPr id="524" name="Shape 524"/>
                <p:cNvSpPr/>
                <p:nvPr/>
              </p:nvSpPr>
              <p:spPr>
                <a:xfrm rot="18900000">
                  <a:off x="352421" y="-122069"/>
                  <a:ext cx="81636" cy="1030617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525" name="Shape 525"/>
                <p:cNvSpPr/>
                <p:nvPr/>
              </p:nvSpPr>
              <p:spPr>
                <a:xfrm rot="2700000">
                  <a:off x="352422" y="-122069"/>
                  <a:ext cx="81636" cy="1030618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  <p:grpSp>
          <p:nvGrpSpPr>
            <p:cNvPr id="530" name="Group 530"/>
            <p:cNvGrpSpPr/>
            <p:nvPr/>
          </p:nvGrpSpPr>
          <p:grpSpPr>
            <a:xfrm>
              <a:off x="3528936" y="343185"/>
              <a:ext cx="2298961" cy="2298960"/>
              <a:chOff x="0" y="0"/>
              <a:chExt cx="2298959" cy="2298959"/>
            </a:xfrm>
          </p:grpSpPr>
          <p:sp>
            <p:nvSpPr>
              <p:cNvPr id="528" name="Shape 528"/>
              <p:cNvSpPr/>
              <p:nvPr/>
            </p:nvSpPr>
            <p:spPr>
              <a:xfrm rot="18900000">
                <a:off x="1030165" y="-356817"/>
                <a:ext cx="238628" cy="3012593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29" name="Shape 529"/>
              <p:cNvSpPr/>
              <p:nvPr/>
            </p:nvSpPr>
            <p:spPr>
              <a:xfrm rot="2700000">
                <a:off x="1030165" y="-356818"/>
                <a:ext cx="238628" cy="3012593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531" name="Shape 531"/>
            <p:cNvSpPr/>
            <p:nvPr/>
          </p:nvSpPr>
          <p:spPr>
            <a:xfrm>
              <a:off x="2017" y="-1"/>
              <a:ext cx="6203167" cy="3015411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47" name="Group 547"/>
          <p:cNvGrpSpPr/>
          <p:nvPr/>
        </p:nvGrpSpPr>
        <p:grpSpPr>
          <a:xfrm>
            <a:off x="4122513" y="5570404"/>
            <a:ext cx="4997733" cy="2409795"/>
            <a:chOff x="0" y="0"/>
            <a:chExt cx="4997732" cy="2409793"/>
          </a:xfrm>
        </p:grpSpPr>
        <p:sp>
          <p:nvSpPr>
            <p:cNvPr id="533" name="Shape 533"/>
            <p:cNvSpPr/>
            <p:nvPr/>
          </p:nvSpPr>
          <p:spPr>
            <a:xfrm>
              <a:off x="4170" y="19484"/>
              <a:ext cx="2410329" cy="2370827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34" name="Shape 534"/>
            <p:cNvSpPr/>
            <p:nvPr/>
          </p:nvSpPr>
          <p:spPr>
            <a:xfrm>
              <a:off x="100963" y="888182"/>
              <a:ext cx="632179" cy="632179"/>
            </a:xfrm>
            <a:prstGeom prst="ellipse">
              <a:avLst/>
            </a:prstGeom>
            <a:noFill/>
            <a:ln w="762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537" name="Group 537"/>
            <p:cNvGrpSpPr/>
            <p:nvPr/>
          </p:nvGrpSpPr>
          <p:grpSpPr>
            <a:xfrm>
              <a:off x="100962" y="105458"/>
              <a:ext cx="632180" cy="632179"/>
              <a:chOff x="0" y="0"/>
              <a:chExt cx="632178" cy="632177"/>
            </a:xfrm>
          </p:grpSpPr>
          <p:sp>
            <p:nvSpPr>
              <p:cNvPr id="535" name="Shape 535"/>
              <p:cNvSpPr/>
              <p:nvPr/>
            </p:nvSpPr>
            <p:spPr>
              <a:xfrm rot="18900000">
                <a:off x="283278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36" name="Shape 536"/>
              <p:cNvSpPr/>
              <p:nvPr/>
            </p:nvSpPr>
            <p:spPr>
              <a:xfrm rot="2700000">
                <a:off x="283279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538" name="Shape 538"/>
            <p:cNvSpPr/>
            <p:nvPr/>
          </p:nvSpPr>
          <p:spPr>
            <a:xfrm>
              <a:off x="889752" y="1672157"/>
              <a:ext cx="632179" cy="632179"/>
            </a:xfrm>
            <a:prstGeom prst="ellipse">
              <a:avLst/>
            </a:prstGeom>
            <a:noFill/>
            <a:ln w="762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541" name="Group 541"/>
            <p:cNvGrpSpPr/>
            <p:nvPr/>
          </p:nvGrpSpPr>
          <p:grpSpPr>
            <a:xfrm>
              <a:off x="889751" y="888181"/>
              <a:ext cx="632179" cy="632179"/>
              <a:chOff x="0" y="0"/>
              <a:chExt cx="632178" cy="632177"/>
            </a:xfrm>
          </p:grpSpPr>
          <p:sp>
            <p:nvSpPr>
              <p:cNvPr id="539" name="Shape 539"/>
              <p:cNvSpPr/>
              <p:nvPr/>
            </p:nvSpPr>
            <p:spPr>
              <a:xfrm rot="18900000">
                <a:off x="283278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40" name="Shape 540"/>
              <p:cNvSpPr/>
              <p:nvPr/>
            </p:nvSpPr>
            <p:spPr>
              <a:xfrm rot="2700000">
                <a:off x="283279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544" name="Group 544"/>
            <p:cNvGrpSpPr/>
            <p:nvPr/>
          </p:nvGrpSpPr>
          <p:grpSpPr>
            <a:xfrm>
              <a:off x="1685528" y="105458"/>
              <a:ext cx="632179" cy="632179"/>
              <a:chOff x="0" y="0"/>
              <a:chExt cx="632178" cy="632177"/>
            </a:xfrm>
          </p:grpSpPr>
          <p:sp>
            <p:nvSpPr>
              <p:cNvPr id="542" name="Shape 542"/>
              <p:cNvSpPr/>
              <p:nvPr/>
            </p:nvSpPr>
            <p:spPr>
              <a:xfrm rot="18900000">
                <a:off x="283278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43" name="Shape 543"/>
              <p:cNvSpPr/>
              <p:nvPr/>
            </p:nvSpPr>
            <p:spPr>
              <a:xfrm rot="2700000">
                <a:off x="283279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545" name="Shape 545"/>
            <p:cNvSpPr/>
            <p:nvPr/>
          </p:nvSpPr>
          <p:spPr>
            <a:xfrm>
              <a:off x="0" y="0"/>
              <a:ext cx="4997733" cy="2409795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46" name="Shape 546"/>
            <p:cNvSpPr/>
            <p:nvPr/>
          </p:nvSpPr>
          <p:spPr>
            <a:xfrm>
              <a:off x="2800392" y="280183"/>
              <a:ext cx="1847919" cy="1847919"/>
            </a:xfrm>
            <a:prstGeom prst="ellipse">
              <a:avLst/>
            </a:prstGeom>
            <a:noFill/>
            <a:ln w="2032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61" name="Group 561"/>
          <p:cNvGrpSpPr/>
          <p:nvPr/>
        </p:nvGrpSpPr>
        <p:grpSpPr>
          <a:xfrm>
            <a:off x="5321968" y="2971919"/>
            <a:ext cx="3798278" cy="1845775"/>
            <a:chOff x="0" y="0"/>
            <a:chExt cx="3798276" cy="1845773"/>
          </a:xfrm>
        </p:grpSpPr>
        <p:sp>
          <p:nvSpPr>
            <p:cNvPr id="548" name="Shape 548"/>
            <p:cNvSpPr/>
            <p:nvPr/>
          </p:nvSpPr>
          <p:spPr>
            <a:xfrm>
              <a:off x="0" y="20172"/>
              <a:ext cx="1835509" cy="1805430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49" name="Shape 549"/>
            <p:cNvSpPr/>
            <p:nvPr/>
          </p:nvSpPr>
          <p:spPr>
            <a:xfrm>
              <a:off x="73709" y="657228"/>
              <a:ext cx="481415" cy="481415"/>
            </a:xfrm>
            <a:prstGeom prst="ellipse">
              <a:avLst/>
            </a:prstGeom>
            <a:noFill/>
            <a:ln w="635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552" name="Group 552"/>
            <p:cNvGrpSpPr/>
            <p:nvPr/>
          </p:nvGrpSpPr>
          <p:grpSpPr>
            <a:xfrm>
              <a:off x="73707" y="61171"/>
              <a:ext cx="481418" cy="481417"/>
              <a:chOff x="0" y="0"/>
              <a:chExt cx="481416" cy="481416"/>
            </a:xfrm>
          </p:grpSpPr>
          <p:sp>
            <p:nvSpPr>
              <p:cNvPr id="550" name="Shape 550"/>
              <p:cNvSpPr/>
              <p:nvPr/>
            </p:nvSpPr>
            <p:spPr>
              <a:xfrm rot="18900000">
                <a:off x="215722" y="-74720"/>
                <a:ext cx="49971" cy="63085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51" name="Shape 551"/>
              <p:cNvSpPr/>
              <p:nvPr/>
            </p:nvSpPr>
            <p:spPr>
              <a:xfrm rot="2700000">
                <a:off x="215722" y="-74720"/>
                <a:ext cx="49971" cy="63085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553" name="Shape 553"/>
            <p:cNvSpPr/>
            <p:nvPr/>
          </p:nvSpPr>
          <p:spPr>
            <a:xfrm>
              <a:off x="674386" y="1254241"/>
              <a:ext cx="481415" cy="481415"/>
            </a:xfrm>
            <a:prstGeom prst="ellipse">
              <a:avLst/>
            </a:prstGeom>
            <a:noFill/>
            <a:ln w="635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556" name="Group 556"/>
            <p:cNvGrpSpPr/>
            <p:nvPr/>
          </p:nvGrpSpPr>
          <p:grpSpPr>
            <a:xfrm>
              <a:off x="1280384" y="61171"/>
              <a:ext cx="481417" cy="481417"/>
              <a:chOff x="0" y="0"/>
              <a:chExt cx="481416" cy="481416"/>
            </a:xfrm>
          </p:grpSpPr>
          <p:sp>
            <p:nvSpPr>
              <p:cNvPr id="554" name="Shape 554"/>
              <p:cNvSpPr/>
              <p:nvPr/>
            </p:nvSpPr>
            <p:spPr>
              <a:xfrm rot="18900000">
                <a:off x="215722" y="-74720"/>
                <a:ext cx="49971" cy="63085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55" name="Shape 555"/>
              <p:cNvSpPr/>
              <p:nvPr/>
            </p:nvSpPr>
            <p:spPr>
              <a:xfrm rot="2700000">
                <a:off x="215722" y="-74720"/>
                <a:ext cx="49971" cy="63085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559" name="Group 559"/>
            <p:cNvGrpSpPr/>
            <p:nvPr/>
          </p:nvGrpSpPr>
          <p:grpSpPr>
            <a:xfrm>
              <a:off x="2139603" y="210068"/>
              <a:ext cx="1407227" cy="1407227"/>
              <a:chOff x="0" y="0"/>
              <a:chExt cx="1407226" cy="1407225"/>
            </a:xfrm>
          </p:grpSpPr>
          <p:sp>
            <p:nvSpPr>
              <p:cNvPr id="557" name="Shape 557"/>
              <p:cNvSpPr/>
              <p:nvPr/>
            </p:nvSpPr>
            <p:spPr>
              <a:xfrm rot="18900000">
                <a:off x="630579" y="-218413"/>
                <a:ext cx="146068" cy="1844052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58" name="Shape 558"/>
              <p:cNvSpPr/>
              <p:nvPr/>
            </p:nvSpPr>
            <p:spPr>
              <a:xfrm rot="2700000">
                <a:off x="630579" y="-218413"/>
                <a:ext cx="146068" cy="1844050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560" name="Shape 560"/>
            <p:cNvSpPr/>
            <p:nvPr/>
          </p:nvSpPr>
          <p:spPr>
            <a:xfrm>
              <a:off x="1235" y="0"/>
              <a:ext cx="3797042" cy="1845774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4" name="Shape 564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DESIGN</a:t>
            </a:r>
          </a:p>
        </p:txBody>
      </p:sp>
      <p:sp>
        <p:nvSpPr>
          <p:cNvPr id="565" name="Shape 565"/>
          <p:cNvSpPr/>
          <p:nvPr/>
        </p:nvSpPr>
        <p:spPr>
          <a:xfrm>
            <a:off x="11890984" y="13019484"/>
            <a:ext cx="58417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15 </a:t>
            </a:r>
          </a:p>
        </p:txBody>
      </p:sp>
      <p:sp>
        <p:nvSpPr>
          <p:cNvPr id="566" name="Shape 566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69" name="Group 569"/>
          <p:cNvGrpSpPr/>
          <p:nvPr/>
        </p:nvGrpSpPr>
        <p:grpSpPr>
          <a:xfrm>
            <a:off x="5428748" y="10528796"/>
            <a:ext cx="3965359" cy="1270002"/>
            <a:chOff x="0" y="0"/>
            <a:chExt cx="3965357" cy="1270000"/>
          </a:xfrm>
        </p:grpSpPr>
        <p:sp>
          <p:nvSpPr>
            <p:cNvPr id="567" name="Shape 567"/>
            <p:cNvSpPr/>
            <p:nvPr/>
          </p:nvSpPr>
          <p:spPr>
            <a:xfrm>
              <a:off x="0" y="0"/>
              <a:ext cx="3965358" cy="1270001"/>
            </a:xfrm>
            <a:prstGeom prst="roundRect">
              <a:avLst>
                <a:gd name="adj" fmla="val 15000"/>
              </a:avLst>
            </a:prstGeom>
            <a:solidFill>
              <a:srgbClr val="3503C1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5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68" name="Shape 568"/>
            <p:cNvSpPr/>
            <p:nvPr/>
          </p:nvSpPr>
          <p:spPr>
            <a:xfrm>
              <a:off x="55796" y="220663"/>
              <a:ext cx="3853766" cy="828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ctr">
              <a:spAutoFit/>
            </a:bodyPr>
            <a:lstStyle>
              <a:lvl1pPr>
                <a:defRPr sz="4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</a:t>
              </a:r>
            </a:p>
          </p:txBody>
        </p:sp>
      </p:grpSp>
      <p:grpSp>
        <p:nvGrpSpPr>
          <p:cNvPr id="572" name="Group 572"/>
          <p:cNvGrpSpPr/>
          <p:nvPr/>
        </p:nvGrpSpPr>
        <p:grpSpPr>
          <a:xfrm>
            <a:off x="5428748" y="2984500"/>
            <a:ext cx="3965359" cy="1270000"/>
            <a:chOff x="0" y="0"/>
            <a:chExt cx="3965357" cy="1270000"/>
          </a:xfrm>
        </p:grpSpPr>
        <p:sp>
          <p:nvSpPr>
            <p:cNvPr id="570" name="Shape 570"/>
            <p:cNvSpPr/>
            <p:nvPr/>
          </p:nvSpPr>
          <p:spPr>
            <a:xfrm>
              <a:off x="0" y="0"/>
              <a:ext cx="3965358" cy="1270000"/>
            </a:xfrm>
            <a:prstGeom prst="roundRect">
              <a:avLst>
                <a:gd name="adj" fmla="val 15000"/>
              </a:avLst>
            </a:prstGeom>
            <a:solidFill>
              <a:srgbClr val="3503C1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5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5796" y="220662"/>
              <a:ext cx="3853766" cy="828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ctr">
              <a:spAutoFit/>
            </a:bodyPr>
            <a:lstStyle>
              <a:lvl1pPr>
                <a:defRPr sz="4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sp>
        <p:nvSpPr>
          <p:cNvPr id="573" name="Shape 573"/>
          <p:cNvSpPr/>
          <p:nvPr/>
        </p:nvSpPr>
        <p:spPr>
          <a:xfrm rot="16200000">
            <a:off x="-342059" y="5474209"/>
            <a:ext cx="7665931" cy="3832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01600">
            <a:solidFill>
              <a:srgbClr val="ECB13C"/>
            </a:solidFill>
            <a:miter lim="400000"/>
            <a:headEnd type="triangle"/>
          </a:ln>
        </p:spPr>
        <p:txBody>
          <a:bodyPr lIns="71436" tIns="71436" rIns="71436" bIns="71436"/>
          <a:lstStyle/>
          <a:p>
            <a:pPr algn="l" defTabSz="914400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6" name="Shape 576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DESIGN</a:t>
            </a:r>
          </a:p>
        </p:txBody>
      </p:sp>
      <p:sp>
        <p:nvSpPr>
          <p:cNvPr id="577" name="Shape 577"/>
          <p:cNvSpPr/>
          <p:nvPr/>
        </p:nvSpPr>
        <p:spPr>
          <a:xfrm>
            <a:off x="11890984" y="13019484"/>
            <a:ext cx="58417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16 </a:t>
            </a:r>
          </a:p>
        </p:txBody>
      </p:sp>
      <p:sp>
        <p:nvSpPr>
          <p:cNvPr id="578" name="Shape 578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81" name="Group 581"/>
          <p:cNvGrpSpPr/>
          <p:nvPr/>
        </p:nvGrpSpPr>
        <p:grpSpPr>
          <a:xfrm>
            <a:off x="5428748" y="10528796"/>
            <a:ext cx="3965359" cy="1270002"/>
            <a:chOff x="0" y="0"/>
            <a:chExt cx="3965357" cy="1270000"/>
          </a:xfrm>
        </p:grpSpPr>
        <p:sp>
          <p:nvSpPr>
            <p:cNvPr id="579" name="Shape 579"/>
            <p:cNvSpPr/>
            <p:nvPr/>
          </p:nvSpPr>
          <p:spPr>
            <a:xfrm>
              <a:off x="0" y="0"/>
              <a:ext cx="3965358" cy="1270001"/>
            </a:xfrm>
            <a:prstGeom prst="roundRect">
              <a:avLst>
                <a:gd name="adj" fmla="val 15000"/>
              </a:avLst>
            </a:prstGeom>
            <a:solidFill>
              <a:srgbClr val="3503C1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5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5796" y="220663"/>
              <a:ext cx="3853766" cy="828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ctr">
              <a:spAutoFit/>
            </a:bodyPr>
            <a:lstStyle>
              <a:lvl1pPr>
                <a:defRPr sz="4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</a:t>
              </a:r>
            </a:p>
          </p:txBody>
        </p:sp>
      </p:grpSp>
      <p:grpSp>
        <p:nvGrpSpPr>
          <p:cNvPr id="584" name="Group 584"/>
          <p:cNvGrpSpPr/>
          <p:nvPr/>
        </p:nvGrpSpPr>
        <p:grpSpPr>
          <a:xfrm>
            <a:off x="5428748" y="2984500"/>
            <a:ext cx="3965359" cy="1270000"/>
            <a:chOff x="0" y="0"/>
            <a:chExt cx="3965357" cy="1270000"/>
          </a:xfrm>
        </p:grpSpPr>
        <p:sp>
          <p:nvSpPr>
            <p:cNvPr id="582" name="Shape 582"/>
            <p:cNvSpPr/>
            <p:nvPr/>
          </p:nvSpPr>
          <p:spPr>
            <a:xfrm>
              <a:off x="0" y="0"/>
              <a:ext cx="3965358" cy="1270000"/>
            </a:xfrm>
            <a:prstGeom prst="roundRect">
              <a:avLst>
                <a:gd name="adj" fmla="val 15000"/>
              </a:avLst>
            </a:prstGeom>
            <a:solidFill>
              <a:srgbClr val="3503C1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5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5796" y="220662"/>
              <a:ext cx="3853766" cy="828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ctr">
              <a:spAutoFit/>
            </a:bodyPr>
            <a:lstStyle>
              <a:lvl1pPr>
                <a:defRPr sz="4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sp>
        <p:nvSpPr>
          <p:cNvPr id="585" name="Shape 585"/>
          <p:cNvSpPr/>
          <p:nvPr/>
        </p:nvSpPr>
        <p:spPr>
          <a:xfrm rot="16200000">
            <a:off x="2923779" y="2834022"/>
            <a:ext cx="1803970" cy="32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0"/>
                </a:lnTo>
                <a:cubicBezTo>
                  <a:pt x="13436" y="4650"/>
                  <a:pt x="21600" y="12815"/>
                  <a:pt x="21600" y="21600"/>
                </a:cubicBezTo>
              </a:path>
            </a:pathLst>
          </a:custGeom>
          <a:ln w="101600">
            <a:solidFill>
              <a:srgbClr val="ECB13C"/>
            </a:solidFill>
            <a:miter lim="400000"/>
            <a:headEnd type="triangle"/>
          </a:ln>
        </p:spPr>
        <p:txBody>
          <a:bodyPr lIns="71436" tIns="71436" rIns="71436" bIns="71436"/>
          <a:lstStyle/>
          <a:p>
            <a:pPr algn="l" defTabSz="914400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588" name="Group 588"/>
          <p:cNvGrpSpPr/>
          <p:nvPr/>
        </p:nvGrpSpPr>
        <p:grpSpPr>
          <a:xfrm>
            <a:off x="498283" y="7934417"/>
            <a:ext cx="3393779" cy="1270002"/>
            <a:chOff x="0" y="0"/>
            <a:chExt cx="3393778" cy="1270000"/>
          </a:xfrm>
        </p:grpSpPr>
        <p:sp>
          <p:nvSpPr>
            <p:cNvPr id="586" name="Shape 586"/>
            <p:cNvSpPr/>
            <p:nvPr/>
          </p:nvSpPr>
          <p:spPr>
            <a:xfrm>
              <a:off x="0" y="0"/>
              <a:ext cx="3393779" cy="1270001"/>
            </a:xfrm>
            <a:prstGeom prst="roundRect">
              <a:avLst>
                <a:gd name="adj" fmla="val 15000"/>
              </a:avLst>
            </a:prstGeom>
            <a:solidFill>
              <a:srgbClr val="3503C1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5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87" name="Shape 587"/>
            <p:cNvSpPr/>
            <p:nvPr/>
          </p:nvSpPr>
          <p:spPr>
            <a:xfrm>
              <a:off x="55796" y="220663"/>
              <a:ext cx="3282187" cy="828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ctr">
              <a:spAutoFit/>
            </a:bodyPr>
            <a:lstStyle>
              <a:lvl1pPr>
                <a:defRPr sz="4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???</a:t>
              </a:r>
            </a:p>
          </p:txBody>
        </p:sp>
      </p:grpSp>
      <p:grpSp>
        <p:nvGrpSpPr>
          <p:cNvPr id="591" name="Group 591"/>
          <p:cNvGrpSpPr/>
          <p:nvPr/>
        </p:nvGrpSpPr>
        <p:grpSpPr>
          <a:xfrm>
            <a:off x="498283" y="5404265"/>
            <a:ext cx="3393779" cy="1270002"/>
            <a:chOff x="0" y="0"/>
            <a:chExt cx="3393778" cy="1270000"/>
          </a:xfrm>
        </p:grpSpPr>
        <p:sp>
          <p:nvSpPr>
            <p:cNvPr id="589" name="Shape 589"/>
            <p:cNvSpPr/>
            <p:nvPr/>
          </p:nvSpPr>
          <p:spPr>
            <a:xfrm>
              <a:off x="0" y="0"/>
              <a:ext cx="3393779" cy="1270001"/>
            </a:xfrm>
            <a:prstGeom prst="roundRect">
              <a:avLst>
                <a:gd name="adj" fmla="val 15000"/>
              </a:avLst>
            </a:prstGeom>
            <a:solidFill>
              <a:srgbClr val="3503C1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5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90" name="Shape 590"/>
            <p:cNvSpPr/>
            <p:nvPr/>
          </p:nvSpPr>
          <p:spPr>
            <a:xfrm>
              <a:off x="55796" y="220663"/>
              <a:ext cx="3282187" cy="828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ctr">
              <a:spAutoFit/>
            </a:bodyPr>
            <a:lstStyle>
              <a:lvl1pPr>
                <a:defRPr sz="4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HICCUP</a:t>
              </a:r>
            </a:p>
          </p:txBody>
        </p:sp>
      </p:grpSp>
      <p:sp>
        <p:nvSpPr>
          <p:cNvPr id="592" name="Shape 592"/>
          <p:cNvSpPr/>
          <p:nvPr/>
        </p:nvSpPr>
        <p:spPr>
          <a:xfrm flipH="1">
            <a:off x="2086708" y="6674266"/>
            <a:ext cx="1" cy="1250535"/>
          </a:xfrm>
          <a:prstGeom prst="line">
            <a:avLst/>
          </a:prstGeom>
          <a:ln w="101600">
            <a:solidFill>
              <a:srgbClr val="ECB13C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3" name="Shape 593"/>
          <p:cNvSpPr/>
          <p:nvPr/>
        </p:nvSpPr>
        <p:spPr>
          <a:xfrm rot="10800000">
            <a:off x="2243922" y="9188046"/>
            <a:ext cx="3186985" cy="2160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38" fill="norm" stroke="1" extrusionOk="0">
                <a:moveTo>
                  <a:pt x="0" y="128"/>
                </a:moveTo>
                <a:lnTo>
                  <a:pt x="0" y="128"/>
                </a:lnTo>
                <a:cubicBezTo>
                  <a:pt x="9818" y="-1162"/>
                  <a:pt x="18905" y="7382"/>
                  <a:pt x="21600" y="20438"/>
                </a:cubicBezTo>
              </a:path>
            </a:pathLst>
          </a:custGeom>
          <a:ln w="101600">
            <a:solidFill>
              <a:srgbClr val="ECB13C"/>
            </a:solidFill>
            <a:prstDash val="sysDot"/>
            <a:miter lim="400000"/>
            <a:headEnd type="triangle"/>
          </a:ln>
        </p:spPr>
        <p:txBody>
          <a:bodyPr lIns="71436" tIns="71436" rIns="71436" bIns="71436"/>
          <a:lstStyle/>
          <a:p>
            <a:pPr algn="l" defTabSz="914400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/>
        </p:nvSpPr>
        <p:spPr>
          <a:xfrm>
            <a:off x="708971" y="4564063"/>
            <a:ext cx="22948198" cy="458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>
              <a:defRPr spc="100" sz="28700">
                <a:solidFill>
                  <a:srgbClr val="FFFFFF">
                    <a:alpha val="16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LIVE CODE</a:t>
            </a:r>
          </a:p>
        </p:txBody>
      </p:sp>
      <p:sp>
        <p:nvSpPr>
          <p:cNvPr id="596" name="Shape 596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7" name="Shape 597"/>
          <p:cNvSpPr/>
          <p:nvPr/>
        </p:nvSpPr>
        <p:spPr>
          <a:xfrm>
            <a:off x="4572001" y="6107113"/>
            <a:ext cx="15222139" cy="1501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>
              <a:defRPr spc="100" sz="88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LIVE CODE</a:t>
            </a:r>
          </a:p>
        </p:txBody>
      </p:sp>
      <p:sp>
        <p:nvSpPr>
          <p:cNvPr id="598" name="Shape 598"/>
          <p:cNvSpPr/>
          <p:nvPr/>
        </p:nvSpPr>
        <p:spPr>
          <a:xfrm>
            <a:off x="11521440" y="3437297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9" name="Shape 599"/>
          <p:cNvSpPr/>
          <p:nvPr/>
        </p:nvSpPr>
        <p:spPr>
          <a:xfrm>
            <a:off x="11521440" y="9884988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/>
        </p:nvSpPr>
        <p:spPr>
          <a:xfrm>
            <a:off x="-1" y="-1"/>
            <a:ext cx="24435080" cy="13019486"/>
          </a:xfrm>
          <a:prstGeom prst="rect">
            <a:avLst/>
          </a:prstGeom>
          <a:solidFill>
            <a:srgbClr val="040129">
              <a:alpha val="20000"/>
            </a:srgbClr>
          </a:solidFill>
          <a:ln w="12700">
            <a:miter lim="400000"/>
            <a:tailEnd type="triangle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2" name="Shape 602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3" name="Shape 603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REAGENT</a:t>
            </a:r>
          </a:p>
        </p:txBody>
      </p:sp>
      <p:sp>
        <p:nvSpPr>
          <p:cNvPr id="604" name="Shape 604"/>
          <p:cNvSpPr/>
          <p:nvPr/>
        </p:nvSpPr>
        <p:spPr>
          <a:xfrm>
            <a:off x="11890984" y="13019484"/>
            <a:ext cx="58417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18 </a:t>
            </a:r>
          </a:p>
        </p:txBody>
      </p:sp>
      <p:sp>
        <p:nvSpPr>
          <p:cNvPr id="605" name="Shape 605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08" name="Group 608"/>
          <p:cNvGrpSpPr/>
          <p:nvPr/>
        </p:nvGrpSpPr>
        <p:grpSpPr>
          <a:xfrm>
            <a:off x="5428748" y="10528796"/>
            <a:ext cx="3965359" cy="1270002"/>
            <a:chOff x="0" y="0"/>
            <a:chExt cx="3965357" cy="1270000"/>
          </a:xfrm>
        </p:grpSpPr>
        <p:sp>
          <p:nvSpPr>
            <p:cNvPr id="606" name="Shape 606"/>
            <p:cNvSpPr/>
            <p:nvPr/>
          </p:nvSpPr>
          <p:spPr>
            <a:xfrm>
              <a:off x="0" y="0"/>
              <a:ext cx="3965358" cy="1270001"/>
            </a:xfrm>
            <a:prstGeom prst="roundRect">
              <a:avLst>
                <a:gd name="adj" fmla="val 15000"/>
              </a:avLst>
            </a:prstGeom>
            <a:solidFill>
              <a:srgbClr val="3503C1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5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5796" y="220663"/>
              <a:ext cx="3853766" cy="828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ctr">
              <a:spAutoFit/>
            </a:bodyPr>
            <a:lstStyle>
              <a:lvl1pPr>
                <a:defRPr sz="4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</a:t>
              </a:r>
            </a:p>
          </p:txBody>
        </p:sp>
      </p:grpSp>
      <p:grpSp>
        <p:nvGrpSpPr>
          <p:cNvPr id="611" name="Group 611"/>
          <p:cNvGrpSpPr/>
          <p:nvPr/>
        </p:nvGrpSpPr>
        <p:grpSpPr>
          <a:xfrm>
            <a:off x="5428748" y="2984500"/>
            <a:ext cx="3965359" cy="1270000"/>
            <a:chOff x="0" y="0"/>
            <a:chExt cx="3965357" cy="1270000"/>
          </a:xfrm>
        </p:grpSpPr>
        <p:sp>
          <p:nvSpPr>
            <p:cNvPr id="609" name="Shape 609"/>
            <p:cNvSpPr/>
            <p:nvPr/>
          </p:nvSpPr>
          <p:spPr>
            <a:xfrm>
              <a:off x="0" y="0"/>
              <a:ext cx="3965358" cy="1270000"/>
            </a:xfrm>
            <a:prstGeom prst="roundRect">
              <a:avLst>
                <a:gd name="adj" fmla="val 15000"/>
              </a:avLst>
            </a:prstGeom>
            <a:solidFill>
              <a:srgbClr val="3503C1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5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5796" y="220662"/>
              <a:ext cx="3853766" cy="828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ctr">
              <a:spAutoFit/>
            </a:bodyPr>
            <a:lstStyle>
              <a:lvl1pPr>
                <a:defRPr sz="4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sp>
        <p:nvSpPr>
          <p:cNvPr id="612" name="Shape 612"/>
          <p:cNvSpPr/>
          <p:nvPr/>
        </p:nvSpPr>
        <p:spPr>
          <a:xfrm rot="16200000">
            <a:off x="2923779" y="2834022"/>
            <a:ext cx="1803970" cy="32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0"/>
                </a:lnTo>
                <a:cubicBezTo>
                  <a:pt x="13436" y="4650"/>
                  <a:pt x="21600" y="12815"/>
                  <a:pt x="21600" y="21600"/>
                </a:cubicBezTo>
              </a:path>
            </a:pathLst>
          </a:custGeom>
          <a:ln w="101600">
            <a:solidFill>
              <a:srgbClr val="ECB13C"/>
            </a:solidFill>
            <a:miter lim="400000"/>
            <a:headEnd type="triangle"/>
          </a:ln>
        </p:spPr>
        <p:txBody>
          <a:bodyPr lIns="71436" tIns="71436" rIns="71436" bIns="71436"/>
          <a:lstStyle/>
          <a:p>
            <a:pPr algn="l" defTabSz="914400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615" name="Group 615"/>
          <p:cNvGrpSpPr/>
          <p:nvPr/>
        </p:nvGrpSpPr>
        <p:grpSpPr>
          <a:xfrm>
            <a:off x="498283" y="7934417"/>
            <a:ext cx="3393779" cy="1270002"/>
            <a:chOff x="0" y="0"/>
            <a:chExt cx="3393778" cy="1270000"/>
          </a:xfrm>
        </p:grpSpPr>
        <p:sp>
          <p:nvSpPr>
            <p:cNvPr id="613" name="Shape 613"/>
            <p:cNvSpPr/>
            <p:nvPr/>
          </p:nvSpPr>
          <p:spPr>
            <a:xfrm>
              <a:off x="0" y="0"/>
              <a:ext cx="3393779" cy="1270001"/>
            </a:xfrm>
            <a:prstGeom prst="roundRect">
              <a:avLst>
                <a:gd name="adj" fmla="val 15000"/>
              </a:avLst>
            </a:prstGeom>
            <a:solidFill>
              <a:srgbClr val="3503C1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5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4" name="Shape 614"/>
            <p:cNvSpPr/>
            <p:nvPr/>
          </p:nvSpPr>
          <p:spPr>
            <a:xfrm>
              <a:off x="55796" y="220663"/>
              <a:ext cx="3282187" cy="828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ctr">
              <a:spAutoFit/>
            </a:bodyPr>
            <a:lstStyle>
              <a:lvl1pPr>
                <a:defRPr sz="4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REAGENT</a:t>
              </a:r>
            </a:p>
          </p:txBody>
        </p:sp>
      </p:grpSp>
      <p:grpSp>
        <p:nvGrpSpPr>
          <p:cNvPr id="618" name="Group 618"/>
          <p:cNvGrpSpPr/>
          <p:nvPr/>
        </p:nvGrpSpPr>
        <p:grpSpPr>
          <a:xfrm>
            <a:off x="498283" y="5404265"/>
            <a:ext cx="3393779" cy="1270002"/>
            <a:chOff x="0" y="0"/>
            <a:chExt cx="3393778" cy="1270000"/>
          </a:xfrm>
        </p:grpSpPr>
        <p:sp>
          <p:nvSpPr>
            <p:cNvPr id="616" name="Shape 616"/>
            <p:cNvSpPr/>
            <p:nvPr/>
          </p:nvSpPr>
          <p:spPr>
            <a:xfrm>
              <a:off x="0" y="0"/>
              <a:ext cx="3393779" cy="1270001"/>
            </a:xfrm>
            <a:prstGeom prst="roundRect">
              <a:avLst>
                <a:gd name="adj" fmla="val 15000"/>
              </a:avLst>
            </a:prstGeom>
            <a:solidFill>
              <a:srgbClr val="3503C1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5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5796" y="220663"/>
              <a:ext cx="3282187" cy="828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ctr">
              <a:spAutoFit/>
            </a:bodyPr>
            <a:lstStyle>
              <a:lvl1pPr>
                <a:defRPr sz="4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HICCUP</a:t>
              </a:r>
            </a:p>
          </p:txBody>
        </p:sp>
      </p:grpSp>
      <p:sp>
        <p:nvSpPr>
          <p:cNvPr id="619" name="Shape 619"/>
          <p:cNvSpPr/>
          <p:nvPr/>
        </p:nvSpPr>
        <p:spPr>
          <a:xfrm flipH="1">
            <a:off x="2086708" y="6674266"/>
            <a:ext cx="1" cy="1250535"/>
          </a:xfrm>
          <a:prstGeom prst="line">
            <a:avLst/>
          </a:prstGeom>
          <a:ln w="101600">
            <a:solidFill>
              <a:srgbClr val="ECB13C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0" name="Shape 620"/>
          <p:cNvSpPr/>
          <p:nvPr/>
        </p:nvSpPr>
        <p:spPr>
          <a:xfrm rot="10800000">
            <a:off x="2243922" y="9188046"/>
            <a:ext cx="3186985" cy="2160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38" fill="norm" stroke="1" extrusionOk="0">
                <a:moveTo>
                  <a:pt x="0" y="128"/>
                </a:moveTo>
                <a:lnTo>
                  <a:pt x="0" y="128"/>
                </a:lnTo>
                <a:cubicBezTo>
                  <a:pt x="9818" y="-1162"/>
                  <a:pt x="18905" y="7382"/>
                  <a:pt x="21600" y="20438"/>
                </a:cubicBezTo>
              </a:path>
            </a:pathLst>
          </a:custGeom>
          <a:ln w="101600">
            <a:solidFill>
              <a:srgbClr val="ECB13C"/>
            </a:solidFill>
            <a:prstDash val="sysDot"/>
            <a:miter lim="400000"/>
            <a:headEnd type="triangle"/>
          </a:ln>
        </p:spPr>
        <p:txBody>
          <a:bodyPr lIns="71436" tIns="71436" rIns="71436" bIns="71436"/>
          <a:lstStyle/>
          <a:p>
            <a:pPr algn="l" defTabSz="914400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21" name="Shape 621"/>
          <p:cNvSpPr/>
          <p:nvPr/>
        </p:nvSpPr>
        <p:spPr>
          <a:xfrm>
            <a:off x="12862560" y="5056395"/>
            <a:ext cx="11407756" cy="4486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 algn="l">
              <a:spcBef>
                <a:spcPts val="8400"/>
              </a:spcBef>
              <a:defRPr sz="48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SURCOUCHE</a:t>
            </a:r>
            <a:r>
              <a:rPr>
                <a:latin typeface="Montserrat Regular"/>
                <a:ea typeface="Montserrat Regular"/>
                <a:cs typeface="Montserrat Regular"/>
                <a:sym typeface="Montserrat Regular"/>
              </a:rPr>
              <a:t> </a:t>
            </a:r>
            <a:r>
              <a:rPr>
                <a:solidFill>
                  <a:srgbClr val="ECB13C"/>
                </a:solidFill>
                <a:latin typeface="Montserrat Regular"/>
                <a:ea typeface="Montserrat Regular"/>
                <a:cs typeface="Montserrat Regular"/>
                <a:sym typeface="Montserrat Regular"/>
              </a:rPr>
              <a:t>SUR REACT</a:t>
            </a:r>
            <a:endParaRPr sz="7200"/>
          </a:p>
          <a:p>
            <a:pPr algn="l">
              <a:spcBef>
                <a:spcPts val="8400"/>
              </a:spcBef>
              <a:defRPr sz="48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INTÉGRÉ</a:t>
            </a:r>
            <a:r>
              <a:rPr>
                <a:latin typeface="Montserrat Regular"/>
                <a:ea typeface="Montserrat Regular"/>
                <a:cs typeface="Montserrat Regular"/>
                <a:sym typeface="Montserrat Regular"/>
              </a:rPr>
              <a:t> </a:t>
            </a:r>
            <a:r>
              <a:rPr>
                <a:solidFill>
                  <a:srgbClr val="ECB13C"/>
                </a:solidFill>
                <a:latin typeface="Montserrat Regular"/>
                <a:ea typeface="Montserrat Regular"/>
                <a:cs typeface="Montserrat Regular"/>
                <a:sym typeface="Montserrat Regular"/>
              </a:rPr>
              <a:t>DANS LE LANGUAGE</a:t>
            </a:r>
            <a:endParaRPr sz="7200"/>
          </a:p>
          <a:p>
            <a:pPr algn="l">
              <a:spcBef>
                <a:spcPts val="8400"/>
              </a:spcBef>
              <a:defRPr sz="48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 DE </a:t>
            </a:r>
            <a:r>
              <a:rPr>
                <a:solidFill>
                  <a:srgbClr val="ECB13C"/>
                </a:solidFill>
                <a:latin typeface="Montserrat Regular"/>
                <a:ea typeface="Montserrat Regular"/>
                <a:cs typeface="Montserrat Regular"/>
                <a:sym typeface="Montserrat Regular"/>
              </a:rPr>
              <a:t>TEMPLATING</a:t>
            </a:r>
          </a:p>
        </p:txBody>
      </p:sp>
      <p:sp>
        <p:nvSpPr>
          <p:cNvPr id="622" name="Shape 622"/>
          <p:cNvSpPr/>
          <p:nvPr/>
        </p:nvSpPr>
        <p:spPr>
          <a:xfrm>
            <a:off x="12905091" y="6275825"/>
            <a:ext cx="2086817" cy="1"/>
          </a:xfrm>
          <a:prstGeom prst="line">
            <a:avLst/>
          </a:prstGeom>
          <a:ln w="82550">
            <a:solidFill>
              <a:srgbClr val="ECB13C">
                <a:alpha val="2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3" name="Shape 623"/>
          <p:cNvSpPr/>
          <p:nvPr/>
        </p:nvSpPr>
        <p:spPr>
          <a:xfrm>
            <a:off x="12926355" y="8189685"/>
            <a:ext cx="2086817" cy="1"/>
          </a:xfrm>
          <a:prstGeom prst="line">
            <a:avLst/>
          </a:prstGeom>
          <a:ln w="82550">
            <a:solidFill>
              <a:srgbClr val="ECB13C">
                <a:alpha val="2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/>
        </p:nvSpPr>
        <p:spPr>
          <a:xfrm>
            <a:off x="708971" y="4564063"/>
            <a:ext cx="22948198" cy="458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>
              <a:defRPr spc="100" sz="28700">
                <a:solidFill>
                  <a:srgbClr val="FFFFFF">
                    <a:alpha val="16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LIVE CODE</a:t>
            </a:r>
          </a:p>
        </p:txBody>
      </p:sp>
      <p:sp>
        <p:nvSpPr>
          <p:cNvPr id="626" name="Shape 626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7" name="Shape 627"/>
          <p:cNvSpPr/>
          <p:nvPr/>
        </p:nvSpPr>
        <p:spPr>
          <a:xfrm>
            <a:off x="4572001" y="6107113"/>
            <a:ext cx="15222139" cy="1501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>
              <a:defRPr spc="100" sz="88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LIVE CODE</a:t>
            </a:r>
          </a:p>
        </p:txBody>
      </p:sp>
      <p:sp>
        <p:nvSpPr>
          <p:cNvPr id="628" name="Shape 628"/>
          <p:cNvSpPr/>
          <p:nvPr/>
        </p:nvSpPr>
        <p:spPr>
          <a:xfrm>
            <a:off x="11521440" y="3437297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9" name="Shape 629"/>
          <p:cNvSpPr/>
          <p:nvPr/>
        </p:nvSpPr>
        <p:spPr>
          <a:xfrm>
            <a:off x="11521440" y="9884988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sldNum" sz="quarter" idx="4294967295"/>
          </p:nvPr>
        </p:nvSpPr>
        <p:spPr>
          <a:xfrm>
            <a:off x="12019088" y="13019484"/>
            <a:ext cx="32796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Shape 330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PROTAGONISTES</a:t>
            </a:r>
          </a:p>
        </p:txBody>
      </p:sp>
      <p:sp>
        <p:nvSpPr>
          <p:cNvPr id="331" name="Shape 331"/>
          <p:cNvSpPr/>
          <p:nvPr/>
        </p:nvSpPr>
        <p:spPr>
          <a:xfrm>
            <a:off x="12915634" y="5302926"/>
            <a:ext cx="9698115" cy="106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>
              <a:spcBef>
                <a:spcPts val="6600"/>
              </a:spcBef>
              <a:defRPr sz="6000">
                <a:solidFill>
                  <a:srgbClr val="ECB13C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OBJECTIF</a:t>
            </a:r>
          </a:p>
        </p:txBody>
      </p:sp>
      <p:sp>
        <p:nvSpPr>
          <p:cNvPr id="332" name="Shape 332"/>
          <p:cNvSpPr/>
          <p:nvPr/>
        </p:nvSpPr>
        <p:spPr>
          <a:xfrm>
            <a:off x="2691241" y="7205274"/>
            <a:ext cx="7235080" cy="3851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 algn="l">
              <a:spcBef>
                <a:spcPts val="5900"/>
              </a:spcBef>
              <a:defRPr sz="4800">
                <a:solidFill>
                  <a:srgbClr val="ECB13C"/>
                </a:solidFill>
              </a:defRPr>
            </a:pPr>
            <a:r>
              <a:t>6 ans </a:t>
            </a:r>
            <a:r>
              <a:rPr>
                <a:solidFill>
                  <a:srgbClr val="FFFFFF"/>
                </a:solidFill>
              </a:rPr>
              <a:t>à Murex</a:t>
            </a:r>
            <a:endParaRPr sz="7200">
              <a:solidFill>
                <a:srgbClr val="FFFFFF"/>
              </a:solidFill>
            </a:endParaRPr>
          </a:p>
          <a:p>
            <a:pPr algn="l">
              <a:spcBef>
                <a:spcPts val="5900"/>
              </a:spcBef>
              <a:defRPr sz="4800">
                <a:solidFill>
                  <a:srgbClr val="ECB13C"/>
                </a:solidFill>
              </a:defRPr>
            </a:pPr>
            <a:r>
              <a:t>C++ </a:t>
            </a:r>
            <a:r>
              <a:rPr>
                <a:solidFill>
                  <a:srgbClr val="FFFFFF"/>
                </a:solidFill>
              </a:rPr>
              <a:t>le jour</a:t>
            </a:r>
            <a:endParaRPr sz="7200">
              <a:solidFill>
                <a:srgbClr val="FFFFFF"/>
              </a:solidFill>
            </a:endParaRPr>
          </a:p>
          <a:p>
            <a:pPr algn="l">
              <a:spcBef>
                <a:spcPts val="5900"/>
              </a:spcBef>
              <a:defRPr sz="4800">
                <a:solidFill>
                  <a:srgbClr val="FFFFFF"/>
                </a:solidFill>
              </a:defRPr>
            </a:pPr>
            <a:r>
              <a:t>Haskell &amp; Clojure</a:t>
            </a:r>
          </a:p>
        </p:txBody>
      </p:sp>
      <p:sp>
        <p:nvSpPr>
          <p:cNvPr id="333" name="Shape 333"/>
          <p:cNvSpPr/>
          <p:nvPr/>
        </p:nvSpPr>
        <p:spPr>
          <a:xfrm>
            <a:off x="11977179" y="13019484"/>
            <a:ext cx="41178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2 </a:t>
            </a:r>
          </a:p>
        </p:txBody>
      </p:sp>
      <p:sp>
        <p:nvSpPr>
          <p:cNvPr id="334" name="Shape 334"/>
          <p:cNvSpPr/>
          <p:nvPr/>
        </p:nvSpPr>
        <p:spPr>
          <a:xfrm>
            <a:off x="2137568" y="4672299"/>
            <a:ext cx="9698113" cy="106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 lvl="2" indent="457200" algn="l">
              <a:spcBef>
                <a:spcPts val="5900"/>
              </a:spcBef>
              <a:defRPr spc="100" sz="6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QUENTIN</a:t>
            </a:r>
          </a:p>
        </p:txBody>
      </p:sp>
      <p:sp>
        <p:nvSpPr>
          <p:cNvPr id="335" name="Shape 335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2719990" y="6039820"/>
            <a:ext cx="1021081" cy="1"/>
          </a:xfrm>
          <a:prstGeom prst="line">
            <a:avLst/>
          </a:prstGeom>
          <a:ln w="85725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7" name="Shape 337"/>
          <p:cNvSpPr/>
          <p:nvPr/>
        </p:nvSpPr>
        <p:spPr>
          <a:xfrm>
            <a:off x="13883107" y="4112990"/>
            <a:ext cx="7821861" cy="7198908"/>
          </a:xfrm>
          <a:prstGeom prst="rect">
            <a:avLst/>
          </a:prstGeom>
          <a:ln w="114300">
            <a:solidFill>
              <a:srgbClr val="ECB13C"/>
            </a:solidFill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38" name="Shape 338"/>
          <p:cNvSpPr/>
          <p:nvPr/>
        </p:nvSpPr>
        <p:spPr>
          <a:xfrm>
            <a:off x="13663992" y="7375203"/>
            <a:ext cx="8201397" cy="2606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>
              <a:spcBef>
                <a:spcPts val="7800"/>
              </a:spcBef>
              <a:defRPr sz="4800">
                <a:solidFill>
                  <a:srgbClr val="FFFFFF"/>
                </a:solidFill>
              </a:defRPr>
            </a:pPr>
            <a:r>
              <a:t>LIVE CODER</a:t>
            </a:r>
            <a:endParaRPr sz="8000"/>
          </a:p>
          <a:p>
            <a:pPr>
              <a:spcBef>
                <a:spcPts val="7800"/>
              </a:spcBef>
              <a:defRPr sz="4800">
                <a:solidFill>
                  <a:srgbClr val="FFFFFF"/>
                </a:solidFill>
              </a:defRPr>
            </a:pPr>
            <a:r>
              <a:t>NE PAS SE PLANTER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2" name="Shape 632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DESIGN</a:t>
            </a:r>
          </a:p>
        </p:txBody>
      </p:sp>
      <p:sp>
        <p:nvSpPr>
          <p:cNvPr id="633" name="Shape 633"/>
          <p:cNvSpPr/>
          <p:nvPr/>
        </p:nvSpPr>
        <p:spPr>
          <a:xfrm>
            <a:off x="11890984" y="13019484"/>
            <a:ext cx="58417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20 </a:t>
            </a:r>
          </a:p>
        </p:txBody>
      </p:sp>
      <p:sp>
        <p:nvSpPr>
          <p:cNvPr id="634" name="Shape 634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55" name="Group 655"/>
          <p:cNvGrpSpPr/>
          <p:nvPr/>
        </p:nvGrpSpPr>
        <p:grpSpPr>
          <a:xfrm>
            <a:off x="498283" y="2984500"/>
            <a:ext cx="14029902" cy="8814298"/>
            <a:chOff x="0" y="0"/>
            <a:chExt cx="14029900" cy="8814297"/>
          </a:xfrm>
        </p:grpSpPr>
        <p:grpSp>
          <p:nvGrpSpPr>
            <p:cNvPr id="637" name="Group 637"/>
            <p:cNvGrpSpPr/>
            <p:nvPr/>
          </p:nvGrpSpPr>
          <p:grpSpPr>
            <a:xfrm>
              <a:off x="4930465" y="7544296"/>
              <a:ext cx="3965359" cy="1270002"/>
              <a:chOff x="0" y="0"/>
              <a:chExt cx="3965357" cy="1270000"/>
            </a:xfrm>
          </p:grpSpPr>
          <p:sp>
            <p:nvSpPr>
              <p:cNvPr id="635" name="Shape 635"/>
              <p:cNvSpPr/>
              <p:nvPr/>
            </p:nvSpPr>
            <p:spPr>
              <a:xfrm>
                <a:off x="0" y="0"/>
                <a:ext cx="3965358" cy="1270001"/>
              </a:xfrm>
              <a:prstGeom prst="roundRect">
                <a:avLst>
                  <a:gd name="adj" fmla="val 1500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6" name="Shape 636"/>
              <p:cNvSpPr/>
              <p:nvPr/>
            </p:nvSpPr>
            <p:spPr>
              <a:xfrm>
                <a:off x="55796" y="220663"/>
                <a:ext cx="3853766" cy="8286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VIEW</a:t>
                </a:r>
              </a:p>
            </p:txBody>
          </p:sp>
        </p:grpSp>
        <p:grpSp>
          <p:nvGrpSpPr>
            <p:cNvPr id="640" name="Group 640"/>
            <p:cNvGrpSpPr/>
            <p:nvPr/>
          </p:nvGrpSpPr>
          <p:grpSpPr>
            <a:xfrm>
              <a:off x="4930465" y="0"/>
              <a:ext cx="3965359" cy="1270000"/>
              <a:chOff x="0" y="0"/>
              <a:chExt cx="3965357" cy="1270000"/>
            </a:xfrm>
          </p:grpSpPr>
          <p:sp>
            <p:nvSpPr>
              <p:cNvPr id="638" name="Shape 638"/>
              <p:cNvSpPr/>
              <p:nvPr/>
            </p:nvSpPr>
            <p:spPr>
              <a:xfrm>
                <a:off x="0" y="0"/>
                <a:ext cx="3965358" cy="1270000"/>
              </a:xfrm>
              <a:prstGeom prst="roundRect">
                <a:avLst>
                  <a:gd name="adj" fmla="val 1500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9" name="Shape 639"/>
              <p:cNvSpPr/>
              <p:nvPr/>
            </p:nvSpPr>
            <p:spPr>
              <a:xfrm>
                <a:off x="55796" y="220662"/>
                <a:ext cx="3853766" cy="8286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MODEL</a:t>
                </a:r>
              </a:p>
            </p:txBody>
          </p:sp>
        </p:grpSp>
        <p:sp>
          <p:nvSpPr>
            <p:cNvPr id="641" name="Shape 641"/>
            <p:cNvSpPr/>
            <p:nvPr/>
          </p:nvSpPr>
          <p:spPr>
            <a:xfrm rot="16200000">
              <a:off x="2425496" y="-150478"/>
              <a:ext cx="1803970" cy="32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0"/>
                  </a:lnTo>
                  <a:cubicBezTo>
                    <a:pt x="13436" y="4650"/>
                    <a:pt x="21600" y="12815"/>
                    <a:pt x="21600" y="21600"/>
                  </a:cubicBezTo>
                </a:path>
              </a:pathLst>
            </a:custGeom>
            <a:noFill/>
            <a:ln w="101600" cap="flat">
              <a:solidFill>
                <a:srgbClr val="ECB13C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91440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644" name="Group 644"/>
            <p:cNvGrpSpPr/>
            <p:nvPr/>
          </p:nvGrpSpPr>
          <p:grpSpPr>
            <a:xfrm>
              <a:off x="0" y="4949917"/>
              <a:ext cx="3393779" cy="1270002"/>
              <a:chOff x="0" y="0"/>
              <a:chExt cx="3393778" cy="1270000"/>
            </a:xfrm>
          </p:grpSpPr>
          <p:sp>
            <p:nvSpPr>
              <p:cNvPr id="642" name="Shape 642"/>
              <p:cNvSpPr/>
              <p:nvPr/>
            </p:nvSpPr>
            <p:spPr>
              <a:xfrm>
                <a:off x="0" y="0"/>
                <a:ext cx="3393779" cy="1270001"/>
              </a:xfrm>
              <a:prstGeom prst="roundRect">
                <a:avLst>
                  <a:gd name="adj" fmla="val 1500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3" name="Shape 643"/>
              <p:cNvSpPr/>
              <p:nvPr/>
            </p:nvSpPr>
            <p:spPr>
              <a:xfrm>
                <a:off x="55796" y="220663"/>
                <a:ext cx="3282187" cy="8286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REAGENT</a:t>
                </a:r>
              </a:p>
            </p:txBody>
          </p:sp>
        </p:grpSp>
        <p:grpSp>
          <p:nvGrpSpPr>
            <p:cNvPr id="647" name="Group 647"/>
            <p:cNvGrpSpPr/>
            <p:nvPr/>
          </p:nvGrpSpPr>
          <p:grpSpPr>
            <a:xfrm>
              <a:off x="0" y="2419765"/>
              <a:ext cx="3393779" cy="1270002"/>
              <a:chOff x="0" y="0"/>
              <a:chExt cx="3393778" cy="1270000"/>
            </a:xfrm>
          </p:grpSpPr>
          <p:sp>
            <p:nvSpPr>
              <p:cNvPr id="645" name="Shape 645"/>
              <p:cNvSpPr/>
              <p:nvPr/>
            </p:nvSpPr>
            <p:spPr>
              <a:xfrm>
                <a:off x="0" y="0"/>
                <a:ext cx="3393779" cy="1270001"/>
              </a:xfrm>
              <a:prstGeom prst="roundRect">
                <a:avLst>
                  <a:gd name="adj" fmla="val 1500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6" name="Shape 646"/>
              <p:cNvSpPr/>
              <p:nvPr/>
            </p:nvSpPr>
            <p:spPr>
              <a:xfrm>
                <a:off x="55796" y="220663"/>
                <a:ext cx="3282187" cy="8286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HICCUP</a:t>
                </a:r>
              </a:p>
            </p:txBody>
          </p:sp>
        </p:grpSp>
        <p:sp>
          <p:nvSpPr>
            <p:cNvPr id="648" name="Shape 648"/>
            <p:cNvSpPr/>
            <p:nvPr/>
          </p:nvSpPr>
          <p:spPr>
            <a:xfrm flipH="1">
              <a:off x="1588425" y="3689766"/>
              <a:ext cx="1" cy="1250535"/>
            </a:xfrm>
            <a:prstGeom prst="line">
              <a:avLst/>
            </a:prstGeom>
            <a:noFill/>
            <a:ln w="101600" cap="flat">
              <a:solidFill>
                <a:srgbClr val="ECB13C"/>
              </a:solidFill>
              <a:prstDash val="sysDot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9" name="Shape 649"/>
            <p:cNvSpPr/>
            <p:nvPr/>
          </p:nvSpPr>
          <p:spPr>
            <a:xfrm rot="10800000">
              <a:off x="1745639" y="6203546"/>
              <a:ext cx="3186985" cy="21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38" fill="norm" stroke="1" extrusionOk="0">
                  <a:moveTo>
                    <a:pt x="0" y="128"/>
                  </a:moveTo>
                  <a:lnTo>
                    <a:pt x="0" y="128"/>
                  </a:lnTo>
                  <a:cubicBezTo>
                    <a:pt x="9818" y="-1162"/>
                    <a:pt x="18905" y="7382"/>
                    <a:pt x="21600" y="20438"/>
                  </a:cubicBezTo>
                </a:path>
              </a:pathLst>
            </a:custGeom>
            <a:noFill/>
            <a:ln w="101600" cap="flat">
              <a:solidFill>
                <a:srgbClr val="ECB13C"/>
              </a:solidFill>
              <a:prstDash val="sysDot"/>
              <a:miter lim="400000"/>
              <a:headEnd type="triangle" w="med" len="med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91440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0" name="Shape 650"/>
            <p:cNvSpPr/>
            <p:nvPr/>
          </p:nvSpPr>
          <p:spPr>
            <a:xfrm>
              <a:off x="8895824" y="706184"/>
              <a:ext cx="3098480" cy="3098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101600" cap="flat">
              <a:solidFill>
                <a:srgbClr val="ECB13C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91440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1" name="Shape 651"/>
            <p:cNvSpPr/>
            <p:nvPr/>
          </p:nvSpPr>
          <p:spPr>
            <a:xfrm rot="5400000">
              <a:off x="8780675" y="5085836"/>
              <a:ext cx="3201221" cy="309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fill="norm" stroke="1" extrusionOk="0">
                  <a:moveTo>
                    <a:pt x="0" y="12"/>
                  </a:moveTo>
                  <a:lnTo>
                    <a:pt x="0" y="12"/>
                  </a:lnTo>
                  <a:cubicBezTo>
                    <a:pt x="11540" y="-377"/>
                    <a:pt x="21206" y="8805"/>
                    <a:pt x="21589" y="20519"/>
                  </a:cubicBezTo>
                  <a:cubicBezTo>
                    <a:pt x="21596" y="20754"/>
                    <a:pt x="21600" y="20988"/>
                    <a:pt x="21600" y="21223"/>
                  </a:cubicBezTo>
                </a:path>
              </a:pathLst>
            </a:custGeom>
            <a:noFill/>
            <a:ln w="101600" cap="flat">
              <a:solidFill>
                <a:srgbClr val="ECB13C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91440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654" name="Group 654"/>
            <p:cNvGrpSpPr/>
            <p:nvPr/>
          </p:nvGrpSpPr>
          <p:grpSpPr>
            <a:xfrm>
              <a:off x="10064543" y="3772148"/>
              <a:ext cx="3965358" cy="1270001"/>
              <a:chOff x="0" y="0"/>
              <a:chExt cx="3965357" cy="1270000"/>
            </a:xfrm>
          </p:grpSpPr>
          <p:sp>
            <p:nvSpPr>
              <p:cNvPr id="652" name="Shape 652"/>
              <p:cNvSpPr/>
              <p:nvPr/>
            </p:nvSpPr>
            <p:spPr>
              <a:xfrm>
                <a:off x="0" y="0"/>
                <a:ext cx="3965358" cy="1270000"/>
              </a:xfrm>
              <a:prstGeom prst="roundRect">
                <a:avLst>
                  <a:gd name="adj" fmla="val 1500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3" name="Shape 653"/>
              <p:cNvSpPr/>
              <p:nvPr/>
            </p:nvSpPr>
            <p:spPr>
              <a:xfrm>
                <a:off x="55796" y="220662"/>
                <a:ext cx="3853766" cy="8286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LOGIC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8" name="Shape 658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DESIGN</a:t>
            </a:r>
          </a:p>
        </p:txBody>
      </p:sp>
      <p:sp>
        <p:nvSpPr>
          <p:cNvPr id="659" name="Shape 659"/>
          <p:cNvSpPr/>
          <p:nvPr/>
        </p:nvSpPr>
        <p:spPr>
          <a:xfrm>
            <a:off x="11890984" y="13019484"/>
            <a:ext cx="58417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21 </a:t>
            </a:r>
          </a:p>
        </p:txBody>
      </p:sp>
      <p:sp>
        <p:nvSpPr>
          <p:cNvPr id="660" name="Shape 660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1" name="Shape 661"/>
          <p:cNvSpPr/>
          <p:nvPr/>
        </p:nvSpPr>
        <p:spPr>
          <a:xfrm>
            <a:off x="17200280" y="4038911"/>
            <a:ext cx="4844465" cy="87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>
              <a:spcBef>
                <a:spcPts val="8400"/>
              </a:spcBef>
              <a:defRPr spc="100" sz="4800">
                <a:solidFill>
                  <a:srgbClr val="FFFFFF"/>
                </a:solidFill>
              </a:defRPr>
            </a:lvl1pPr>
          </a:lstStyle>
          <a:p>
            <a:pPr/>
            <a:r>
              <a:t>MODÈLE</a:t>
            </a:r>
          </a:p>
        </p:txBody>
      </p:sp>
      <p:sp>
        <p:nvSpPr>
          <p:cNvPr id="662" name="Shape 662"/>
          <p:cNvSpPr/>
          <p:nvPr/>
        </p:nvSpPr>
        <p:spPr>
          <a:xfrm>
            <a:off x="17200280" y="6751353"/>
            <a:ext cx="4844465" cy="87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>
              <a:spcBef>
                <a:spcPts val="8400"/>
              </a:spcBef>
              <a:defRPr spc="100" sz="4800">
                <a:solidFill>
                  <a:srgbClr val="FFFFFF"/>
                </a:solidFill>
              </a:defRPr>
            </a:lvl1pPr>
          </a:lstStyle>
          <a:p>
            <a:pPr/>
            <a:r>
              <a:t>EVÈNEMENT</a:t>
            </a:r>
          </a:p>
        </p:txBody>
      </p:sp>
      <p:sp>
        <p:nvSpPr>
          <p:cNvPr id="663" name="Shape 663"/>
          <p:cNvSpPr/>
          <p:nvPr/>
        </p:nvSpPr>
        <p:spPr>
          <a:xfrm>
            <a:off x="15215443" y="9463793"/>
            <a:ext cx="8814139" cy="87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/>
          <a:p>
            <a:pPr>
              <a:lnSpc>
                <a:spcPct val="120000"/>
              </a:lnSpc>
              <a:spcBef>
                <a:spcPts val="8400"/>
              </a:spcBef>
              <a:defRPr spc="300" sz="4800">
                <a:solidFill>
                  <a:srgbClr val="ECB13C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NOUVEAU</a:t>
            </a:r>
            <a:r>
              <a:rPr>
                <a:solidFill>
                  <a:srgbClr val="FFFFFF"/>
                </a:solidFill>
              </a:rPr>
              <a:t> MODÈLE</a:t>
            </a:r>
          </a:p>
        </p:txBody>
      </p:sp>
      <p:sp>
        <p:nvSpPr>
          <p:cNvPr id="664" name="Shape 664"/>
          <p:cNvSpPr/>
          <p:nvPr/>
        </p:nvSpPr>
        <p:spPr>
          <a:xfrm>
            <a:off x="18681656" y="5237571"/>
            <a:ext cx="1881711" cy="137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defTabSz="808037">
              <a:lnSpc>
                <a:spcPct val="90000"/>
              </a:lnSpc>
              <a:spcBef>
                <a:spcPts val="8400"/>
              </a:spcBef>
              <a:defRPr sz="8000">
                <a:solidFill>
                  <a:srgbClr val="ECB13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665" name="Shape 665"/>
          <p:cNvSpPr/>
          <p:nvPr/>
        </p:nvSpPr>
        <p:spPr>
          <a:xfrm>
            <a:off x="18681656" y="7769834"/>
            <a:ext cx="1881711" cy="137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defTabSz="808037">
              <a:lnSpc>
                <a:spcPct val="90000"/>
              </a:lnSpc>
              <a:spcBef>
                <a:spcPts val="8400"/>
              </a:spcBef>
              <a:defRPr sz="8000">
                <a:solidFill>
                  <a:srgbClr val="ECB13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666" name="Shape 666"/>
          <p:cNvSpPr/>
          <p:nvPr/>
        </p:nvSpPr>
        <p:spPr>
          <a:xfrm>
            <a:off x="15549776" y="2984500"/>
            <a:ext cx="8145473" cy="8536941"/>
          </a:xfrm>
          <a:prstGeom prst="rect">
            <a:avLst/>
          </a:prstGeom>
          <a:ln w="63500">
            <a:solidFill>
              <a:srgbClr val="ECB13C"/>
            </a:solidFill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687" name="Group 687"/>
          <p:cNvGrpSpPr/>
          <p:nvPr/>
        </p:nvGrpSpPr>
        <p:grpSpPr>
          <a:xfrm>
            <a:off x="498283" y="2984500"/>
            <a:ext cx="14029902" cy="8814298"/>
            <a:chOff x="0" y="0"/>
            <a:chExt cx="14029900" cy="8814297"/>
          </a:xfrm>
        </p:grpSpPr>
        <p:grpSp>
          <p:nvGrpSpPr>
            <p:cNvPr id="669" name="Group 669"/>
            <p:cNvGrpSpPr/>
            <p:nvPr/>
          </p:nvGrpSpPr>
          <p:grpSpPr>
            <a:xfrm>
              <a:off x="4930465" y="7544296"/>
              <a:ext cx="3965359" cy="1270002"/>
              <a:chOff x="0" y="0"/>
              <a:chExt cx="3965357" cy="1270000"/>
            </a:xfrm>
          </p:grpSpPr>
          <p:sp>
            <p:nvSpPr>
              <p:cNvPr id="667" name="Shape 667"/>
              <p:cNvSpPr/>
              <p:nvPr/>
            </p:nvSpPr>
            <p:spPr>
              <a:xfrm>
                <a:off x="0" y="0"/>
                <a:ext cx="3965358" cy="1270001"/>
              </a:xfrm>
              <a:prstGeom prst="roundRect">
                <a:avLst>
                  <a:gd name="adj" fmla="val 1500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8" name="Shape 668"/>
              <p:cNvSpPr/>
              <p:nvPr/>
            </p:nvSpPr>
            <p:spPr>
              <a:xfrm>
                <a:off x="55796" y="220663"/>
                <a:ext cx="3853766" cy="8286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VIEW</a:t>
                </a:r>
              </a:p>
            </p:txBody>
          </p:sp>
        </p:grpSp>
        <p:grpSp>
          <p:nvGrpSpPr>
            <p:cNvPr id="672" name="Group 672"/>
            <p:cNvGrpSpPr/>
            <p:nvPr/>
          </p:nvGrpSpPr>
          <p:grpSpPr>
            <a:xfrm>
              <a:off x="4930465" y="0"/>
              <a:ext cx="3965359" cy="1270000"/>
              <a:chOff x="0" y="0"/>
              <a:chExt cx="3965357" cy="1270000"/>
            </a:xfrm>
          </p:grpSpPr>
          <p:sp>
            <p:nvSpPr>
              <p:cNvPr id="670" name="Shape 670"/>
              <p:cNvSpPr/>
              <p:nvPr/>
            </p:nvSpPr>
            <p:spPr>
              <a:xfrm>
                <a:off x="0" y="0"/>
                <a:ext cx="3965358" cy="1270000"/>
              </a:xfrm>
              <a:prstGeom prst="roundRect">
                <a:avLst>
                  <a:gd name="adj" fmla="val 1500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1" name="Shape 671"/>
              <p:cNvSpPr/>
              <p:nvPr/>
            </p:nvSpPr>
            <p:spPr>
              <a:xfrm>
                <a:off x="55796" y="220662"/>
                <a:ext cx="3853766" cy="8286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MODEL</a:t>
                </a:r>
              </a:p>
            </p:txBody>
          </p:sp>
        </p:grpSp>
        <p:sp>
          <p:nvSpPr>
            <p:cNvPr id="673" name="Shape 673"/>
            <p:cNvSpPr/>
            <p:nvPr/>
          </p:nvSpPr>
          <p:spPr>
            <a:xfrm rot="16200000">
              <a:off x="2425496" y="-150478"/>
              <a:ext cx="1803970" cy="32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0"/>
                  </a:lnTo>
                  <a:cubicBezTo>
                    <a:pt x="13436" y="4650"/>
                    <a:pt x="21600" y="12815"/>
                    <a:pt x="21600" y="21600"/>
                  </a:cubicBezTo>
                </a:path>
              </a:pathLst>
            </a:custGeom>
            <a:noFill/>
            <a:ln w="101600" cap="flat">
              <a:solidFill>
                <a:srgbClr val="ECB13C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91440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676" name="Group 676"/>
            <p:cNvGrpSpPr/>
            <p:nvPr/>
          </p:nvGrpSpPr>
          <p:grpSpPr>
            <a:xfrm>
              <a:off x="0" y="4949917"/>
              <a:ext cx="3393779" cy="1270002"/>
              <a:chOff x="0" y="0"/>
              <a:chExt cx="3393778" cy="1270000"/>
            </a:xfrm>
          </p:grpSpPr>
          <p:sp>
            <p:nvSpPr>
              <p:cNvPr id="674" name="Shape 674"/>
              <p:cNvSpPr/>
              <p:nvPr/>
            </p:nvSpPr>
            <p:spPr>
              <a:xfrm>
                <a:off x="0" y="0"/>
                <a:ext cx="3393779" cy="1270001"/>
              </a:xfrm>
              <a:prstGeom prst="roundRect">
                <a:avLst>
                  <a:gd name="adj" fmla="val 1500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5" name="Shape 675"/>
              <p:cNvSpPr/>
              <p:nvPr/>
            </p:nvSpPr>
            <p:spPr>
              <a:xfrm>
                <a:off x="55796" y="220663"/>
                <a:ext cx="3282187" cy="8286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REAGENT</a:t>
                </a:r>
              </a:p>
            </p:txBody>
          </p:sp>
        </p:grpSp>
        <p:grpSp>
          <p:nvGrpSpPr>
            <p:cNvPr id="679" name="Group 679"/>
            <p:cNvGrpSpPr/>
            <p:nvPr/>
          </p:nvGrpSpPr>
          <p:grpSpPr>
            <a:xfrm>
              <a:off x="0" y="2419765"/>
              <a:ext cx="3393779" cy="1270002"/>
              <a:chOff x="0" y="0"/>
              <a:chExt cx="3393778" cy="1270000"/>
            </a:xfrm>
          </p:grpSpPr>
          <p:sp>
            <p:nvSpPr>
              <p:cNvPr id="677" name="Shape 677"/>
              <p:cNvSpPr/>
              <p:nvPr/>
            </p:nvSpPr>
            <p:spPr>
              <a:xfrm>
                <a:off x="0" y="0"/>
                <a:ext cx="3393779" cy="1270001"/>
              </a:xfrm>
              <a:prstGeom prst="roundRect">
                <a:avLst>
                  <a:gd name="adj" fmla="val 1500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8" name="Shape 678"/>
              <p:cNvSpPr/>
              <p:nvPr/>
            </p:nvSpPr>
            <p:spPr>
              <a:xfrm>
                <a:off x="55796" y="220663"/>
                <a:ext cx="3282187" cy="8286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HICCUP</a:t>
                </a:r>
              </a:p>
            </p:txBody>
          </p:sp>
        </p:grpSp>
        <p:sp>
          <p:nvSpPr>
            <p:cNvPr id="680" name="Shape 680"/>
            <p:cNvSpPr/>
            <p:nvPr/>
          </p:nvSpPr>
          <p:spPr>
            <a:xfrm flipH="1">
              <a:off x="1588425" y="3689766"/>
              <a:ext cx="1" cy="1250535"/>
            </a:xfrm>
            <a:prstGeom prst="line">
              <a:avLst/>
            </a:prstGeom>
            <a:noFill/>
            <a:ln w="101600" cap="flat">
              <a:solidFill>
                <a:srgbClr val="ECB13C"/>
              </a:solidFill>
              <a:prstDash val="sysDot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1" name="Shape 681"/>
            <p:cNvSpPr/>
            <p:nvPr/>
          </p:nvSpPr>
          <p:spPr>
            <a:xfrm rot="10800000">
              <a:off x="1745639" y="6203546"/>
              <a:ext cx="3186985" cy="21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38" fill="norm" stroke="1" extrusionOk="0">
                  <a:moveTo>
                    <a:pt x="0" y="128"/>
                  </a:moveTo>
                  <a:lnTo>
                    <a:pt x="0" y="128"/>
                  </a:lnTo>
                  <a:cubicBezTo>
                    <a:pt x="9818" y="-1162"/>
                    <a:pt x="18905" y="7382"/>
                    <a:pt x="21600" y="20438"/>
                  </a:cubicBezTo>
                </a:path>
              </a:pathLst>
            </a:custGeom>
            <a:noFill/>
            <a:ln w="101600" cap="flat">
              <a:solidFill>
                <a:srgbClr val="ECB13C"/>
              </a:solidFill>
              <a:prstDash val="sysDot"/>
              <a:miter lim="400000"/>
              <a:headEnd type="triangle" w="med" len="med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91440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2" name="Shape 682"/>
            <p:cNvSpPr/>
            <p:nvPr/>
          </p:nvSpPr>
          <p:spPr>
            <a:xfrm>
              <a:off x="8895824" y="706184"/>
              <a:ext cx="3098480" cy="3098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101600" cap="flat">
              <a:solidFill>
                <a:srgbClr val="ECB13C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91440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3" name="Shape 683"/>
            <p:cNvSpPr/>
            <p:nvPr/>
          </p:nvSpPr>
          <p:spPr>
            <a:xfrm rot="5400000">
              <a:off x="8780675" y="5085836"/>
              <a:ext cx="3201221" cy="309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fill="norm" stroke="1" extrusionOk="0">
                  <a:moveTo>
                    <a:pt x="0" y="12"/>
                  </a:moveTo>
                  <a:lnTo>
                    <a:pt x="0" y="12"/>
                  </a:lnTo>
                  <a:cubicBezTo>
                    <a:pt x="11540" y="-377"/>
                    <a:pt x="21206" y="8805"/>
                    <a:pt x="21589" y="20519"/>
                  </a:cubicBezTo>
                  <a:cubicBezTo>
                    <a:pt x="21596" y="20754"/>
                    <a:pt x="21600" y="20988"/>
                    <a:pt x="21600" y="21223"/>
                  </a:cubicBezTo>
                </a:path>
              </a:pathLst>
            </a:custGeom>
            <a:noFill/>
            <a:ln w="101600" cap="flat">
              <a:solidFill>
                <a:srgbClr val="ECB13C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91440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686" name="Group 686"/>
            <p:cNvGrpSpPr/>
            <p:nvPr/>
          </p:nvGrpSpPr>
          <p:grpSpPr>
            <a:xfrm>
              <a:off x="10064543" y="3772148"/>
              <a:ext cx="3965358" cy="1270001"/>
              <a:chOff x="0" y="0"/>
              <a:chExt cx="3965357" cy="1270000"/>
            </a:xfrm>
          </p:grpSpPr>
          <p:sp>
            <p:nvSpPr>
              <p:cNvPr id="684" name="Shape 684"/>
              <p:cNvSpPr/>
              <p:nvPr/>
            </p:nvSpPr>
            <p:spPr>
              <a:xfrm>
                <a:off x="0" y="0"/>
                <a:ext cx="3965358" cy="1270000"/>
              </a:xfrm>
              <a:prstGeom prst="roundRect">
                <a:avLst>
                  <a:gd name="adj" fmla="val 1500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85" name="Shape 685"/>
              <p:cNvSpPr/>
              <p:nvPr/>
            </p:nvSpPr>
            <p:spPr>
              <a:xfrm>
                <a:off x="55796" y="220662"/>
                <a:ext cx="3853766" cy="8286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LOGIC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0" name="Shape 690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DESIGN</a:t>
            </a:r>
          </a:p>
        </p:txBody>
      </p:sp>
      <p:sp>
        <p:nvSpPr>
          <p:cNvPr id="691" name="Shape 691"/>
          <p:cNvSpPr/>
          <p:nvPr/>
        </p:nvSpPr>
        <p:spPr>
          <a:xfrm>
            <a:off x="11890984" y="13019484"/>
            <a:ext cx="58417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21 </a:t>
            </a:r>
          </a:p>
        </p:txBody>
      </p:sp>
      <p:sp>
        <p:nvSpPr>
          <p:cNvPr id="692" name="Shape 692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12" name="Group 712"/>
          <p:cNvGrpSpPr/>
          <p:nvPr/>
        </p:nvGrpSpPr>
        <p:grpSpPr>
          <a:xfrm>
            <a:off x="3133464" y="4036643"/>
            <a:ext cx="18481053" cy="6493783"/>
            <a:chOff x="0" y="0"/>
            <a:chExt cx="18481052" cy="6493781"/>
          </a:xfrm>
        </p:grpSpPr>
        <p:sp>
          <p:nvSpPr>
            <p:cNvPr id="693" name="Shape 693"/>
            <p:cNvSpPr/>
            <p:nvPr/>
          </p:nvSpPr>
          <p:spPr>
            <a:xfrm rot="16200000">
              <a:off x="3557689" y="-494187"/>
              <a:ext cx="1803971" cy="4096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0"/>
                  </a:lnTo>
                  <a:cubicBezTo>
                    <a:pt x="13436" y="4650"/>
                    <a:pt x="21600" y="12815"/>
                    <a:pt x="21600" y="21600"/>
                  </a:cubicBezTo>
                </a:path>
              </a:pathLst>
            </a:custGeom>
            <a:noFill/>
            <a:ln w="101600" cap="flat">
              <a:solidFill>
                <a:srgbClr val="ECB13C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91440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696" name="Group 696"/>
            <p:cNvGrpSpPr/>
            <p:nvPr/>
          </p:nvGrpSpPr>
          <p:grpSpPr>
            <a:xfrm>
              <a:off x="0" y="5135033"/>
              <a:ext cx="5028260" cy="1358749"/>
              <a:chOff x="0" y="0"/>
              <a:chExt cx="5028259" cy="1358747"/>
            </a:xfrm>
          </p:grpSpPr>
          <p:sp>
            <p:nvSpPr>
              <p:cNvPr id="694" name="Shape 694"/>
              <p:cNvSpPr/>
              <p:nvPr/>
            </p:nvSpPr>
            <p:spPr>
              <a:xfrm>
                <a:off x="0" y="54106"/>
                <a:ext cx="5028260" cy="1250535"/>
              </a:xfrm>
              <a:prstGeom prst="roundRect">
                <a:avLst>
                  <a:gd name="adj" fmla="val 2257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95" name="Shape 695"/>
              <p:cNvSpPr/>
              <p:nvPr/>
            </p:nvSpPr>
            <p:spPr>
              <a:xfrm>
                <a:off x="82668" y="0"/>
                <a:ext cx="4862924" cy="13587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no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undo-last-move</a:t>
                </a:r>
              </a:p>
            </p:txBody>
          </p:sp>
        </p:grpSp>
        <p:sp>
          <p:nvSpPr>
            <p:cNvPr id="697" name="Shape 697"/>
            <p:cNvSpPr/>
            <p:nvPr/>
          </p:nvSpPr>
          <p:spPr>
            <a:xfrm>
              <a:off x="15966921" y="3789759"/>
              <a:ext cx="1" cy="1358749"/>
            </a:xfrm>
            <a:prstGeom prst="line">
              <a:avLst/>
            </a:prstGeom>
            <a:noFill/>
            <a:ln w="101600" cap="flat">
              <a:solidFill>
                <a:srgbClr val="ECB13C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8" name="Shape 698"/>
            <p:cNvSpPr/>
            <p:nvPr/>
          </p:nvSpPr>
          <p:spPr>
            <a:xfrm>
              <a:off x="5007521" y="1310075"/>
              <a:ext cx="3609557" cy="4485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929" y="21600"/>
                    <a:pt x="21600" y="11929"/>
                    <a:pt x="21600" y="0"/>
                  </a:cubicBezTo>
                </a:path>
              </a:pathLst>
            </a:custGeom>
            <a:noFill/>
            <a:ln w="101600" cap="flat">
              <a:solidFill>
                <a:srgbClr val="ECB13C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91440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701" name="Group 701"/>
            <p:cNvGrpSpPr/>
            <p:nvPr/>
          </p:nvGrpSpPr>
          <p:grpSpPr>
            <a:xfrm>
              <a:off x="6535475" y="0"/>
              <a:ext cx="5028260" cy="1358748"/>
              <a:chOff x="0" y="0"/>
              <a:chExt cx="5028259" cy="1358747"/>
            </a:xfrm>
          </p:grpSpPr>
          <p:sp>
            <p:nvSpPr>
              <p:cNvPr id="699" name="Shape 699"/>
              <p:cNvSpPr/>
              <p:nvPr/>
            </p:nvSpPr>
            <p:spPr>
              <a:xfrm>
                <a:off x="0" y="54106"/>
                <a:ext cx="5028260" cy="1250535"/>
              </a:xfrm>
              <a:prstGeom prst="roundRect">
                <a:avLst>
                  <a:gd name="adj" fmla="val 2257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700" name="Shape 700"/>
              <p:cNvSpPr/>
              <p:nvPr/>
            </p:nvSpPr>
            <p:spPr>
              <a:xfrm>
                <a:off x="82668" y="0"/>
                <a:ext cx="4862924" cy="13587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no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handle-event</a:t>
                </a:r>
              </a:p>
            </p:txBody>
          </p:sp>
        </p:grpSp>
        <p:grpSp>
          <p:nvGrpSpPr>
            <p:cNvPr id="704" name="Group 704"/>
            <p:cNvGrpSpPr/>
            <p:nvPr/>
          </p:nvGrpSpPr>
          <p:grpSpPr>
            <a:xfrm>
              <a:off x="0" y="2400300"/>
              <a:ext cx="5028260" cy="1358748"/>
              <a:chOff x="0" y="0"/>
              <a:chExt cx="5028259" cy="1358747"/>
            </a:xfrm>
          </p:grpSpPr>
          <p:sp>
            <p:nvSpPr>
              <p:cNvPr id="702" name="Shape 702"/>
              <p:cNvSpPr/>
              <p:nvPr/>
            </p:nvSpPr>
            <p:spPr>
              <a:xfrm>
                <a:off x="0" y="54106"/>
                <a:ext cx="5028260" cy="1250535"/>
              </a:xfrm>
              <a:prstGeom prst="roundRect">
                <a:avLst>
                  <a:gd name="adj" fmla="val 2257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703" name="Shape 703"/>
              <p:cNvSpPr/>
              <p:nvPr/>
            </p:nvSpPr>
            <p:spPr>
              <a:xfrm>
                <a:off x="82668" y="0"/>
                <a:ext cx="4862924" cy="13587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no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new-game</a:t>
                </a:r>
              </a:p>
            </p:txBody>
          </p:sp>
        </p:grpSp>
        <p:grpSp>
          <p:nvGrpSpPr>
            <p:cNvPr id="707" name="Group 707"/>
            <p:cNvGrpSpPr/>
            <p:nvPr/>
          </p:nvGrpSpPr>
          <p:grpSpPr>
            <a:xfrm>
              <a:off x="13452792" y="2415025"/>
              <a:ext cx="5028261" cy="1358748"/>
              <a:chOff x="0" y="0"/>
              <a:chExt cx="5028259" cy="1358747"/>
            </a:xfrm>
          </p:grpSpPr>
          <p:sp>
            <p:nvSpPr>
              <p:cNvPr id="705" name="Shape 705"/>
              <p:cNvSpPr/>
              <p:nvPr/>
            </p:nvSpPr>
            <p:spPr>
              <a:xfrm>
                <a:off x="0" y="54106"/>
                <a:ext cx="5028260" cy="1250535"/>
              </a:xfrm>
              <a:prstGeom prst="roundRect">
                <a:avLst>
                  <a:gd name="adj" fmla="val 2257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706" name="Shape 706"/>
              <p:cNvSpPr/>
              <p:nvPr/>
            </p:nvSpPr>
            <p:spPr>
              <a:xfrm>
                <a:off x="82668" y="0"/>
                <a:ext cx="4862924" cy="13587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no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play-move</a:t>
                </a:r>
              </a:p>
            </p:txBody>
          </p:sp>
        </p:grpSp>
        <p:grpSp>
          <p:nvGrpSpPr>
            <p:cNvPr id="710" name="Group 710"/>
            <p:cNvGrpSpPr/>
            <p:nvPr/>
          </p:nvGrpSpPr>
          <p:grpSpPr>
            <a:xfrm>
              <a:off x="13452792" y="5120308"/>
              <a:ext cx="5028261" cy="1358748"/>
              <a:chOff x="0" y="0"/>
              <a:chExt cx="5028259" cy="1358747"/>
            </a:xfrm>
          </p:grpSpPr>
          <p:sp>
            <p:nvSpPr>
              <p:cNvPr id="708" name="Shape 708"/>
              <p:cNvSpPr/>
              <p:nvPr/>
            </p:nvSpPr>
            <p:spPr>
              <a:xfrm>
                <a:off x="0" y="54106"/>
                <a:ext cx="5028260" cy="1250535"/>
              </a:xfrm>
              <a:prstGeom prst="roundRect">
                <a:avLst>
                  <a:gd name="adj" fmla="val 2257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709" name="Shape 709"/>
              <p:cNvSpPr/>
              <p:nvPr/>
            </p:nvSpPr>
            <p:spPr>
              <a:xfrm>
                <a:off x="82668" y="0"/>
                <a:ext cx="4862924" cy="13587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no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next-turn</a:t>
                </a:r>
              </a:p>
            </p:txBody>
          </p:sp>
        </p:grpSp>
        <p:sp>
          <p:nvSpPr>
            <p:cNvPr id="711" name="Shape 711"/>
            <p:cNvSpPr/>
            <p:nvPr/>
          </p:nvSpPr>
          <p:spPr>
            <a:xfrm rot="16200000">
              <a:off x="12838879" y="-582816"/>
              <a:ext cx="1803971" cy="4298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21600"/>
                  </a:lnTo>
                  <a:cubicBezTo>
                    <a:pt x="13436" y="16950"/>
                    <a:pt x="21600" y="8785"/>
                    <a:pt x="21600" y="0"/>
                  </a:cubicBezTo>
                </a:path>
              </a:pathLst>
            </a:custGeom>
            <a:noFill/>
            <a:ln w="101600" cap="flat">
              <a:solidFill>
                <a:srgbClr val="ECB13C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91440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708971" y="4564063"/>
            <a:ext cx="22948198" cy="458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>
              <a:defRPr spc="100" sz="28700">
                <a:solidFill>
                  <a:srgbClr val="FFFFFF">
                    <a:alpha val="16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LIVE CODE</a:t>
            </a:r>
          </a:p>
        </p:txBody>
      </p:sp>
      <p:sp>
        <p:nvSpPr>
          <p:cNvPr id="715" name="Shape 715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6" name="Shape 716"/>
          <p:cNvSpPr/>
          <p:nvPr/>
        </p:nvSpPr>
        <p:spPr>
          <a:xfrm>
            <a:off x="4572001" y="6107113"/>
            <a:ext cx="15222139" cy="1501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>
              <a:defRPr spc="100" sz="88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LIVE CODE</a:t>
            </a:r>
          </a:p>
        </p:txBody>
      </p:sp>
      <p:sp>
        <p:nvSpPr>
          <p:cNvPr id="717" name="Shape 717"/>
          <p:cNvSpPr/>
          <p:nvPr/>
        </p:nvSpPr>
        <p:spPr>
          <a:xfrm>
            <a:off x="11521440" y="3437297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8" name="Shape 718"/>
          <p:cNvSpPr/>
          <p:nvPr/>
        </p:nvSpPr>
        <p:spPr>
          <a:xfrm>
            <a:off x="11521440" y="9884988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/>
        </p:nvSpPr>
        <p:spPr>
          <a:xfrm>
            <a:off x="1410060" y="3493001"/>
            <a:ext cx="9540242" cy="7508232"/>
          </a:xfrm>
          <a:prstGeom prst="rect">
            <a:avLst/>
          </a:prstGeom>
          <a:solidFill>
            <a:srgbClr val="ECB13C">
              <a:alpha val="3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21" name="Shape 721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2" name="Shape 722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CONDITIONS DE VICTOIRE</a:t>
            </a:r>
          </a:p>
        </p:txBody>
      </p:sp>
      <p:sp>
        <p:nvSpPr>
          <p:cNvPr id="723" name="Shape 723"/>
          <p:cNvSpPr/>
          <p:nvPr/>
        </p:nvSpPr>
        <p:spPr>
          <a:xfrm>
            <a:off x="11890984" y="13019484"/>
            <a:ext cx="58417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23 </a:t>
            </a:r>
          </a:p>
        </p:txBody>
      </p:sp>
      <p:sp>
        <p:nvSpPr>
          <p:cNvPr id="724" name="Shape 724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35" name="Group 735"/>
          <p:cNvGrpSpPr/>
          <p:nvPr/>
        </p:nvGrpSpPr>
        <p:grpSpPr>
          <a:xfrm>
            <a:off x="1919351" y="3047999"/>
            <a:ext cx="8521660" cy="8382002"/>
            <a:chOff x="0" y="0"/>
            <a:chExt cx="8521659" cy="8382000"/>
          </a:xfrm>
        </p:grpSpPr>
        <p:sp>
          <p:nvSpPr>
            <p:cNvPr id="725" name="Shape 725"/>
            <p:cNvSpPr/>
            <p:nvPr/>
          </p:nvSpPr>
          <p:spPr>
            <a:xfrm>
              <a:off x="0" y="-1"/>
              <a:ext cx="8521660" cy="8382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6" name="Shape 726"/>
            <p:cNvSpPr/>
            <p:nvPr/>
          </p:nvSpPr>
          <p:spPr>
            <a:xfrm>
              <a:off x="342207" y="3079377"/>
              <a:ext cx="2235047" cy="2235047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7" name="Shape 727"/>
            <p:cNvSpPr/>
            <p:nvPr/>
          </p:nvSpPr>
          <p:spPr>
            <a:xfrm rot="18900000">
              <a:off x="1352748" y="-13052"/>
              <a:ext cx="170435" cy="2928841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8" name="Shape 728"/>
            <p:cNvSpPr/>
            <p:nvPr/>
          </p:nvSpPr>
          <p:spPr>
            <a:xfrm rot="2700000">
              <a:off x="1352749" y="-56581"/>
              <a:ext cx="170435" cy="2928840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29" name="Shape 729"/>
            <p:cNvSpPr/>
            <p:nvPr/>
          </p:nvSpPr>
          <p:spPr>
            <a:xfrm>
              <a:off x="3130954" y="5851106"/>
              <a:ext cx="2235047" cy="2235047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30" name="Shape 730"/>
            <p:cNvSpPr/>
            <p:nvPr/>
          </p:nvSpPr>
          <p:spPr>
            <a:xfrm rot="18900000">
              <a:off x="4141495" y="2754245"/>
              <a:ext cx="170435" cy="2928840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31" name="Shape 731"/>
            <p:cNvSpPr/>
            <p:nvPr/>
          </p:nvSpPr>
          <p:spPr>
            <a:xfrm rot="2700000">
              <a:off x="4141496" y="2710716"/>
              <a:ext cx="170435" cy="2928840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32" name="Shape 732"/>
            <p:cNvSpPr/>
            <p:nvPr/>
          </p:nvSpPr>
          <p:spPr>
            <a:xfrm>
              <a:off x="5944405" y="5851106"/>
              <a:ext cx="2235047" cy="2235047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33" name="Shape 733"/>
            <p:cNvSpPr/>
            <p:nvPr/>
          </p:nvSpPr>
          <p:spPr>
            <a:xfrm rot="18900000">
              <a:off x="6954946" y="-13052"/>
              <a:ext cx="170435" cy="2928841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34" name="Shape 734"/>
            <p:cNvSpPr/>
            <p:nvPr/>
          </p:nvSpPr>
          <p:spPr>
            <a:xfrm rot="2700000">
              <a:off x="6954947" y="-56581"/>
              <a:ext cx="170435" cy="2928840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/>
        </p:nvSpPr>
        <p:spPr>
          <a:xfrm>
            <a:off x="1584960" y="6419608"/>
            <a:ext cx="9265920" cy="2316481"/>
          </a:xfrm>
          <a:prstGeom prst="rect">
            <a:avLst/>
          </a:prstGeom>
          <a:solidFill>
            <a:srgbClr val="ECB13C">
              <a:alpha val="3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8" name="Shape 738"/>
          <p:cNvSpPr/>
          <p:nvPr/>
        </p:nvSpPr>
        <p:spPr>
          <a:xfrm>
            <a:off x="1584960" y="9711449"/>
            <a:ext cx="9265920" cy="2316480"/>
          </a:xfrm>
          <a:prstGeom prst="rect">
            <a:avLst/>
          </a:prstGeom>
          <a:solidFill>
            <a:srgbClr val="ECB13C">
              <a:alpha val="3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9" name="Shape 739"/>
          <p:cNvSpPr/>
          <p:nvPr/>
        </p:nvSpPr>
        <p:spPr>
          <a:xfrm>
            <a:off x="1584960" y="3127769"/>
            <a:ext cx="9265920" cy="2316480"/>
          </a:xfrm>
          <a:prstGeom prst="rect">
            <a:avLst/>
          </a:prstGeom>
          <a:solidFill>
            <a:srgbClr val="ECB13C">
              <a:alpha val="3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0" name="Shape 740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1" name="Shape 741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CONDITIONS DE VICTOIRE</a:t>
            </a:r>
          </a:p>
        </p:txBody>
      </p:sp>
      <p:sp>
        <p:nvSpPr>
          <p:cNvPr id="742" name="Shape 742"/>
          <p:cNvSpPr/>
          <p:nvPr/>
        </p:nvSpPr>
        <p:spPr>
          <a:xfrm>
            <a:off x="11890984" y="13019484"/>
            <a:ext cx="58417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24 </a:t>
            </a:r>
          </a:p>
        </p:txBody>
      </p:sp>
      <p:sp>
        <p:nvSpPr>
          <p:cNvPr id="743" name="Shape 743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48" name="Group 748"/>
          <p:cNvGrpSpPr/>
          <p:nvPr/>
        </p:nvGrpSpPr>
        <p:grpSpPr>
          <a:xfrm>
            <a:off x="1919351" y="6196910"/>
            <a:ext cx="8521660" cy="2773684"/>
            <a:chOff x="0" y="0"/>
            <a:chExt cx="8521659" cy="2773683"/>
          </a:xfrm>
        </p:grpSpPr>
        <p:sp>
          <p:nvSpPr>
            <p:cNvPr id="744" name="Shape 744"/>
            <p:cNvSpPr/>
            <p:nvPr/>
          </p:nvSpPr>
          <p:spPr>
            <a:xfrm>
              <a:off x="0" y="0"/>
              <a:ext cx="8521660" cy="27736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45" name="Shape 745"/>
            <p:cNvSpPr/>
            <p:nvPr/>
          </p:nvSpPr>
          <p:spPr>
            <a:xfrm>
              <a:off x="342207" y="269318"/>
              <a:ext cx="2235048" cy="2235051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46" name="Shape 746"/>
            <p:cNvSpPr/>
            <p:nvPr/>
          </p:nvSpPr>
          <p:spPr>
            <a:xfrm rot="18900000">
              <a:off x="4141495" y="-55814"/>
              <a:ext cx="170434" cy="2928842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47" name="Shape 747"/>
            <p:cNvSpPr/>
            <p:nvPr/>
          </p:nvSpPr>
          <p:spPr>
            <a:xfrm rot="2700000">
              <a:off x="4141496" y="-99341"/>
              <a:ext cx="170435" cy="2928840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752" name="Group 752"/>
          <p:cNvGrpSpPr/>
          <p:nvPr/>
        </p:nvGrpSpPr>
        <p:grpSpPr>
          <a:xfrm>
            <a:off x="1919351" y="9460603"/>
            <a:ext cx="8521660" cy="2773684"/>
            <a:chOff x="0" y="0"/>
            <a:chExt cx="8521659" cy="2773683"/>
          </a:xfrm>
        </p:grpSpPr>
        <p:sp>
          <p:nvSpPr>
            <p:cNvPr id="749" name="Shape 749"/>
            <p:cNvSpPr/>
            <p:nvPr/>
          </p:nvSpPr>
          <p:spPr>
            <a:xfrm>
              <a:off x="0" y="-1"/>
              <a:ext cx="8521660" cy="277368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0" name="Shape 750"/>
            <p:cNvSpPr/>
            <p:nvPr/>
          </p:nvSpPr>
          <p:spPr>
            <a:xfrm>
              <a:off x="3130954" y="230987"/>
              <a:ext cx="2235048" cy="2235051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1" name="Shape 751"/>
            <p:cNvSpPr/>
            <p:nvPr/>
          </p:nvSpPr>
          <p:spPr>
            <a:xfrm>
              <a:off x="5944405" y="230982"/>
              <a:ext cx="2235049" cy="2235052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758" name="Group 758"/>
          <p:cNvGrpSpPr/>
          <p:nvPr/>
        </p:nvGrpSpPr>
        <p:grpSpPr>
          <a:xfrm>
            <a:off x="1919351" y="2834640"/>
            <a:ext cx="8521660" cy="2773684"/>
            <a:chOff x="0" y="0"/>
            <a:chExt cx="8521659" cy="2773683"/>
          </a:xfrm>
        </p:grpSpPr>
        <p:sp>
          <p:nvSpPr>
            <p:cNvPr id="753" name="Shape 753"/>
            <p:cNvSpPr/>
            <p:nvPr/>
          </p:nvSpPr>
          <p:spPr>
            <a:xfrm>
              <a:off x="0" y="0"/>
              <a:ext cx="8521660" cy="27736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4" name="Shape 754"/>
            <p:cNvSpPr/>
            <p:nvPr/>
          </p:nvSpPr>
          <p:spPr>
            <a:xfrm rot="18900000">
              <a:off x="1352748" y="-13053"/>
              <a:ext cx="170434" cy="2928844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5" name="Shape 755"/>
            <p:cNvSpPr/>
            <p:nvPr/>
          </p:nvSpPr>
          <p:spPr>
            <a:xfrm rot="2700000">
              <a:off x="1352748" y="-56580"/>
              <a:ext cx="170435" cy="2928840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6" name="Shape 756"/>
            <p:cNvSpPr/>
            <p:nvPr/>
          </p:nvSpPr>
          <p:spPr>
            <a:xfrm rot="18900000">
              <a:off x="6954946" y="-13053"/>
              <a:ext cx="170434" cy="2928844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7" name="Shape 757"/>
            <p:cNvSpPr/>
            <p:nvPr/>
          </p:nvSpPr>
          <p:spPr>
            <a:xfrm rot="2700000">
              <a:off x="6954946" y="-56580"/>
              <a:ext cx="170435" cy="2928840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759" name="Shape 759"/>
          <p:cNvSpPr/>
          <p:nvPr/>
        </p:nvSpPr>
        <p:spPr>
          <a:xfrm>
            <a:off x="12267927" y="3763207"/>
            <a:ext cx="10992345" cy="105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l">
              <a:spcBef>
                <a:spcPts val="5900"/>
              </a:spcBef>
              <a:defRPr b="1" sz="6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[[0 0] [0 1] [0 2]]</a:t>
            </a:r>
          </a:p>
        </p:txBody>
      </p:sp>
      <p:sp>
        <p:nvSpPr>
          <p:cNvPr id="760" name="Shape 760"/>
          <p:cNvSpPr/>
          <p:nvPr/>
        </p:nvSpPr>
        <p:spPr>
          <a:xfrm>
            <a:off x="12416246" y="10318807"/>
            <a:ext cx="10992346" cy="105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l">
              <a:spcBef>
                <a:spcPts val="5900"/>
              </a:spcBef>
              <a:defRPr b="1" sz="6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[[2 0] [2 1] [2 2]]</a:t>
            </a:r>
          </a:p>
        </p:txBody>
      </p:sp>
      <p:sp>
        <p:nvSpPr>
          <p:cNvPr id="761" name="Shape 761"/>
          <p:cNvSpPr/>
          <p:nvPr/>
        </p:nvSpPr>
        <p:spPr>
          <a:xfrm>
            <a:off x="12416246" y="6988387"/>
            <a:ext cx="10992346" cy="105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l">
              <a:spcBef>
                <a:spcPts val="5900"/>
              </a:spcBef>
              <a:defRPr b="1" sz="6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[[1 0] [1 1] [1 2]]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/>
        </p:nvSpPr>
        <p:spPr>
          <a:xfrm>
            <a:off x="4839060" y="2499360"/>
            <a:ext cx="2468881" cy="9966960"/>
          </a:xfrm>
          <a:prstGeom prst="rect">
            <a:avLst/>
          </a:prstGeom>
          <a:solidFill>
            <a:srgbClr val="ECB13C">
              <a:alpha val="3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4" name="Shape 764"/>
          <p:cNvSpPr/>
          <p:nvPr/>
        </p:nvSpPr>
        <p:spPr>
          <a:xfrm>
            <a:off x="8121315" y="2499360"/>
            <a:ext cx="2468881" cy="9966960"/>
          </a:xfrm>
          <a:prstGeom prst="rect">
            <a:avLst/>
          </a:prstGeom>
          <a:solidFill>
            <a:srgbClr val="ECB13C">
              <a:alpha val="3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5" name="Shape 765"/>
          <p:cNvSpPr/>
          <p:nvPr/>
        </p:nvSpPr>
        <p:spPr>
          <a:xfrm>
            <a:off x="1511707" y="2499360"/>
            <a:ext cx="2468882" cy="9966960"/>
          </a:xfrm>
          <a:prstGeom prst="rect">
            <a:avLst/>
          </a:prstGeom>
          <a:solidFill>
            <a:srgbClr val="ECB13C">
              <a:alpha val="30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6" name="Shape 766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7" name="Shape 767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CONDITIONS DE VICTOIRE</a:t>
            </a:r>
          </a:p>
        </p:txBody>
      </p:sp>
      <p:sp>
        <p:nvSpPr>
          <p:cNvPr id="768" name="Shape 768"/>
          <p:cNvSpPr/>
          <p:nvPr/>
        </p:nvSpPr>
        <p:spPr>
          <a:xfrm>
            <a:off x="11890984" y="13019484"/>
            <a:ext cx="58417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25 </a:t>
            </a:r>
          </a:p>
        </p:txBody>
      </p:sp>
      <p:sp>
        <p:nvSpPr>
          <p:cNvPr id="769" name="Shape 769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75" name="Group 775"/>
          <p:cNvGrpSpPr/>
          <p:nvPr/>
        </p:nvGrpSpPr>
        <p:grpSpPr>
          <a:xfrm>
            <a:off x="4640939" y="2834641"/>
            <a:ext cx="2865122" cy="9399646"/>
            <a:chOff x="0" y="0"/>
            <a:chExt cx="2865120" cy="9399645"/>
          </a:xfrm>
        </p:grpSpPr>
        <p:sp>
          <p:nvSpPr>
            <p:cNvPr id="770" name="Shape 770"/>
            <p:cNvSpPr/>
            <p:nvPr/>
          </p:nvSpPr>
          <p:spPr>
            <a:xfrm>
              <a:off x="0" y="0"/>
              <a:ext cx="2865121" cy="93996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773" name="Group 773"/>
            <p:cNvGrpSpPr/>
            <p:nvPr/>
          </p:nvGrpSpPr>
          <p:grpSpPr>
            <a:xfrm>
              <a:off x="315036" y="3631589"/>
              <a:ext cx="2191519" cy="2235046"/>
              <a:chOff x="0" y="0"/>
              <a:chExt cx="2191517" cy="2235044"/>
            </a:xfrm>
          </p:grpSpPr>
          <p:sp>
            <p:nvSpPr>
              <p:cNvPr id="771" name="Shape 771"/>
              <p:cNvSpPr/>
              <p:nvPr/>
            </p:nvSpPr>
            <p:spPr>
              <a:xfrm rot="18900000">
                <a:off x="1010541" y="-325134"/>
                <a:ext cx="170435" cy="2928841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772" name="Shape 772"/>
              <p:cNvSpPr/>
              <p:nvPr/>
            </p:nvSpPr>
            <p:spPr>
              <a:xfrm rot="2700000">
                <a:off x="1010542" y="-368662"/>
                <a:ext cx="170434" cy="2928841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774" name="Shape 774"/>
            <p:cNvSpPr/>
            <p:nvPr/>
          </p:nvSpPr>
          <p:spPr>
            <a:xfrm>
              <a:off x="315036" y="6856950"/>
              <a:ext cx="2235050" cy="2235049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781" name="Group 781"/>
          <p:cNvGrpSpPr/>
          <p:nvPr/>
        </p:nvGrpSpPr>
        <p:grpSpPr>
          <a:xfrm>
            <a:off x="1280160" y="2834640"/>
            <a:ext cx="2865121" cy="9399648"/>
            <a:chOff x="0" y="0"/>
            <a:chExt cx="2865120" cy="9399646"/>
          </a:xfrm>
        </p:grpSpPr>
        <p:sp>
          <p:nvSpPr>
            <p:cNvPr id="776" name="Shape 776"/>
            <p:cNvSpPr/>
            <p:nvPr/>
          </p:nvSpPr>
          <p:spPr>
            <a:xfrm>
              <a:off x="0" y="0"/>
              <a:ext cx="2865121" cy="939964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7" name="Shape 777"/>
            <p:cNvSpPr/>
            <p:nvPr/>
          </p:nvSpPr>
          <p:spPr>
            <a:xfrm>
              <a:off x="371797" y="3631588"/>
              <a:ext cx="2235050" cy="2235051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780" name="Group 780"/>
            <p:cNvGrpSpPr/>
            <p:nvPr/>
          </p:nvGrpSpPr>
          <p:grpSpPr>
            <a:xfrm>
              <a:off x="371796" y="312081"/>
              <a:ext cx="2191520" cy="2235048"/>
              <a:chOff x="0" y="0"/>
              <a:chExt cx="2191519" cy="2235046"/>
            </a:xfrm>
          </p:grpSpPr>
          <p:sp>
            <p:nvSpPr>
              <p:cNvPr id="778" name="Shape 778"/>
              <p:cNvSpPr/>
              <p:nvPr/>
            </p:nvSpPr>
            <p:spPr>
              <a:xfrm rot="18900000">
                <a:off x="1010542" y="-325135"/>
                <a:ext cx="170435" cy="2928844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779" name="Shape 779"/>
              <p:cNvSpPr/>
              <p:nvPr/>
            </p:nvSpPr>
            <p:spPr>
              <a:xfrm rot="2700000">
                <a:off x="1010542" y="-368662"/>
                <a:ext cx="170435" cy="2928841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787" name="Group 787"/>
          <p:cNvGrpSpPr/>
          <p:nvPr/>
        </p:nvGrpSpPr>
        <p:grpSpPr>
          <a:xfrm>
            <a:off x="7944960" y="2841167"/>
            <a:ext cx="2865121" cy="9399648"/>
            <a:chOff x="0" y="0"/>
            <a:chExt cx="2865120" cy="9399646"/>
          </a:xfrm>
        </p:grpSpPr>
        <p:sp>
          <p:nvSpPr>
            <p:cNvPr id="782" name="Shape 782"/>
            <p:cNvSpPr/>
            <p:nvPr/>
          </p:nvSpPr>
          <p:spPr>
            <a:xfrm>
              <a:off x="0" y="0"/>
              <a:ext cx="2865121" cy="939964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3" name="Shape 783"/>
            <p:cNvSpPr/>
            <p:nvPr/>
          </p:nvSpPr>
          <p:spPr>
            <a:xfrm>
              <a:off x="315036" y="6856946"/>
              <a:ext cx="2235050" cy="2235051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786" name="Group 786"/>
            <p:cNvGrpSpPr/>
            <p:nvPr/>
          </p:nvGrpSpPr>
          <p:grpSpPr>
            <a:xfrm>
              <a:off x="315035" y="312081"/>
              <a:ext cx="2191520" cy="2235048"/>
              <a:chOff x="0" y="0"/>
              <a:chExt cx="2191519" cy="2235046"/>
            </a:xfrm>
          </p:grpSpPr>
          <p:sp>
            <p:nvSpPr>
              <p:cNvPr id="784" name="Shape 784"/>
              <p:cNvSpPr/>
              <p:nvPr/>
            </p:nvSpPr>
            <p:spPr>
              <a:xfrm rot="18900000">
                <a:off x="1010542" y="-325135"/>
                <a:ext cx="170435" cy="2928844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785" name="Shape 785"/>
              <p:cNvSpPr/>
              <p:nvPr/>
            </p:nvSpPr>
            <p:spPr>
              <a:xfrm rot="2700000">
                <a:off x="1010542" y="-368662"/>
                <a:ext cx="170435" cy="2928841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788" name="Shape 788"/>
          <p:cNvSpPr/>
          <p:nvPr/>
        </p:nvSpPr>
        <p:spPr>
          <a:xfrm>
            <a:off x="12267927" y="3763207"/>
            <a:ext cx="10992345" cy="105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l">
              <a:spcBef>
                <a:spcPts val="5900"/>
              </a:spcBef>
              <a:defRPr b="1" sz="6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[[0 0] [1 0] [2 0]]</a:t>
            </a:r>
          </a:p>
        </p:txBody>
      </p:sp>
      <p:sp>
        <p:nvSpPr>
          <p:cNvPr id="789" name="Shape 789"/>
          <p:cNvSpPr/>
          <p:nvPr/>
        </p:nvSpPr>
        <p:spPr>
          <a:xfrm>
            <a:off x="12416246" y="10318807"/>
            <a:ext cx="10992346" cy="105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l">
              <a:spcBef>
                <a:spcPts val="5900"/>
              </a:spcBef>
              <a:defRPr b="1" sz="6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[[0 2] [1 2] [2 2]]</a:t>
            </a:r>
          </a:p>
        </p:txBody>
      </p:sp>
      <p:sp>
        <p:nvSpPr>
          <p:cNvPr id="790" name="Shape 790"/>
          <p:cNvSpPr/>
          <p:nvPr/>
        </p:nvSpPr>
        <p:spPr>
          <a:xfrm>
            <a:off x="12416246" y="6988387"/>
            <a:ext cx="10992346" cy="105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l">
              <a:spcBef>
                <a:spcPts val="5900"/>
              </a:spcBef>
              <a:defRPr b="1" sz="6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[[0 1] [1 1] [2 1]]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3" name="Shape 793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CONDITIONS DE VICTOIRE</a:t>
            </a:r>
          </a:p>
        </p:txBody>
      </p:sp>
      <p:sp>
        <p:nvSpPr>
          <p:cNvPr id="794" name="Shape 794"/>
          <p:cNvSpPr/>
          <p:nvPr/>
        </p:nvSpPr>
        <p:spPr>
          <a:xfrm>
            <a:off x="11890984" y="13019484"/>
            <a:ext cx="58417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26 </a:t>
            </a:r>
          </a:p>
        </p:txBody>
      </p:sp>
      <p:sp>
        <p:nvSpPr>
          <p:cNvPr id="795" name="Shape 795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801" name="Group 801"/>
          <p:cNvGrpSpPr/>
          <p:nvPr/>
        </p:nvGrpSpPr>
        <p:grpSpPr>
          <a:xfrm>
            <a:off x="4640939" y="6172956"/>
            <a:ext cx="2865122" cy="5753687"/>
            <a:chOff x="0" y="0"/>
            <a:chExt cx="2865120" cy="5753685"/>
          </a:xfrm>
        </p:grpSpPr>
        <p:sp>
          <p:nvSpPr>
            <p:cNvPr id="796" name="Shape 796"/>
            <p:cNvSpPr/>
            <p:nvPr/>
          </p:nvSpPr>
          <p:spPr>
            <a:xfrm>
              <a:off x="0" y="0"/>
              <a:ext cx="2865121" cy="28651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799" name="Group 799"/>
            <p:cNvGrpSpPr/>
            <p:nvPr/>
          </p:nvGrpSpPr>
          <p:grpSpPr>
            <a:xfrm>
              <a:off x="315036" y="293274"/>
              <a:ext cx="2191520" cy="2235046"/>
              <a:chOff x="0" y="0"/>
              <a:chExt cx="2191518" cy="2235045"/>
            </a:xfrm>
          </p:grpSpPr>
          <p:sp>
            <p:nvSpPr>
              <p:cNvPr id="797" name="Shape 797"/>
              <p:cNvSpPr/>
              <p:nvPr/>
            </p:nvSpPr>
            <p:spPr>
              <a:xfrm rot="18900000">
                <a:off x="1010542" y="-325135"/>
                <a:ext cx="170435" cy="2928842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798" name="Shape 798"/>
              <p:cNvSpPr/>
              <p:nvPr/>
            </p:nvSpPr>
            <p:spPr>
              <a:xfrm rot="2700000">
                <a:off x="1010542" y="-368662"/>
                <a:ext cx="170435" cy="2928841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800" name="Shape 800"/>
            <p:cNvSpPr/>
            <p:nvPr/>
          </p:nvSpPr>
          <p:spPr>
            <a:xfrm>
              <a:off x="315036" y="3518635"/>
              <a:ext cx="2235050" cy="2235051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808" name="Group 808"/>
          <p:cNvGrpSpPr/>
          <p:nvPr/>
        </p:nvGrpSpPr>
        <p:grpSpPr>
          <a:xfrm>
            <a:off x="1280160" y="2834640"/>
            <a:ext cx="2865121" cy="9445364"/>
            <a:chOff x="0" y="0"/>
            <a:chExt cx="2865120" cy="9445362"/>
          </a:xfrm>
        </p:grpSpPr>
        <p:sp>
          <p:nvSpPr>
            <p:cNvPr id="802" name="Shape 802"/>
            <p:cNvSpPr/>
            <p:nvPr/>
          </p:nvSpPr>
          <p:spPr>
            <a:xfrm>
              <a:off x="0" y="0"/>
              <a:ext cx="2865121" cy="28651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03" name="Shape 803"/>
            <p:cNvSpPr/>
            <p:nvPr/>
          </p:nvSpPr>
          <p:spPr>
            <a:xfrm>
              <a:off x="371797" y="3631588"/>
              <a:ext cx="2235050" cy="2235051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806" name="Group 806"/>
            <p:cNvGrpSpPr/>
            <p:nvPr/>
          </p:nvGrpSpPr>
          <p:grpSpPr>
            <a:xfrm>
              <a:off x="371796" y="312081"/>
              <a:ext cx="2191520" cy="2235048"/>
              <a:chOff x="0" y="0"/>
              <a:chExt cx="2191519" cy="2235046"/>
            </a:xfrm>
          </p:grpSpPr>
          <p:sp>
            <p:nvSpPr>
              <p:cNvPr id="804" name="Shape 804"/>
              <p:cNvSpPr/>
              <p:nvPr/>
            </p:nvSpPr>
            <p:spPr>
              <a:xfrm rot="18900000">
                <a:off x="1010542" y="-325135"/>
                <a:ext cx="170435" cy="2928844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05" name="Shape 805"/>
              <p:cNvSpPr/>
              <p:nvPr/>
            </p:nvSpPr>
            <p:spPr>
              <a:xfrm rot="2700000">
                <a:off x="1010542" y="-368662"/>
                <a:ext cx="170435" cy="2928841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807" name="Shape 807"/>
            <p:cNvSpPr/>
            <p:nvPr/>
          </p:nvSpPr>
          <p:spPr>
            <a:xfrm>
              <a:off x="0" y="6580243"/>
              <a:ext cx="2865121" cy="28651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815" name="Group 815"/>
          <p:cNvGrpSpPr/>
          <p:nvPr/>
        </p:nvGrpSpPr>
        <p:grpSpPr>
          <a:xfrm>
            <a:off x="7944960" y="2841167"/>
            <a:ext cx="2865121" cy="9397245"/>
            <a:chOff x="0" y="0"/>
            <a:chExt cx="2865120" cy="9397244"/>
          </a:xfrm>
        </p:grpSpPr>
        <p:sp>
          <p:nvSpPr>
            <p:cNvPr id="809" name="Shape 809"/>
            <p:cNvSpPr/>
            <p:nvPr/>
          </p:nvSpPr>
          <p:spPr>
            <a:xfrm>
              <a:off x="0" y="6538652"/>
              <a:ext cx="2865121" cy="28585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0" name="Shape 810"/>
            <p:cNvSpPr/>
            <p:nvPr/>
          </p:nvSpPr>
          <p:spPr>
            <a:xfrm>
              <a:off x="0" y="0"/>
              <a:ext cx="2865121" cy="28585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1" name="Shape 811"/>
            <p:cNvSpPr/>
            <p:nvPr/>
          </p:nvSpPr>
          <p:spPr>
            <a:xfrm>
              <a:off x="315036" y="6856945"/>
              <a:ext cx="2235050" cy="2235051"/>
            </a:xfrm>
            <a:prstGeom prst="ellipse">
              <a:avLst/>
            </a:prstGeom>
            <a:noFill/>
            <a:ln w="1524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814" name="Group 814"/>
            <p:cNvGrpSpPr/>
            <p:nvPr/>
          </p:nvGrpSpPr>
          <p:grpSpPr>
            <a:xfrm>
              <a:off x="315035" y="312081"/>
              <a:ext cx="2191520" cy="2235048"/>
              <a:chOff x="0" y="0"/>
              <a:chExt cx="2191519" cy="2235046"/>
            </a:xfrm>
          </p:grpSpPr>
          <p:sp>
            <p:nvSpPr>
              <p:cNvPr id="812" name="Shape 812"/>
              <p:cNvSpPr/>
              <p:nvPr/>
            </p:nvSpPr>
            <p:spPr>
              <a:xfrm rot="18900000">
                <a:off x="1010542" y="-325135"/>
                <a:ext cx="170435" cy="2928844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13" name="Shape 813"/>
              <p:cNvSpPr/>
              <p:nvPr/>
            </p:nvSpPr>
            <p:spPr>
              <a:xfrm rot="2700000">
                <a:off x="1010542" y="-368662"/>
                <a:ext cx="170435" cy="2928841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816" name="Shape 816"/>
          <p:cNvSpPr/>
          <p:nvPr/>
        </p:nvSpPr>
        <p:spPr>
          <a:xfrm>
            <a:off x="12633686" y="5438399"/>
            <a:ext cx="10992346" cy="105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l">
              <a:spcBef>
                <a:spcPts val="5900"/>
              </a:spcBef>
              <a:defRPr b="1" sz="6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[[0 0] [1 1] [2 2]]</a:t>
            </a:r>
          </a:p>
        </p:txBody>
      </p:sp>
      <p:sp>
        <p:nvSpPr>
          <p:cNvPr id="817" name="Shape 817"/>
          <p:cNvSpPr/>
          <p:nvPr/>
        </p:nvSpPr>
        <p:spPr>
          <a:xfrm>
            <a:off x="12782006" y="8663578"/>
            <a:ext cx="10992346" cy="105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l">
              <a:spcBef>
                <a:spcPts val="5900"/>
              </a:spcBef>
              <a:defRPr b="1" sz="6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[[0 2] [1 1] [2 0]]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/>
          <p:nvPr/>
        </p:nvSpPr>
        <p:spPr>
          <a:xfrm>
            <a:off x="708971" y="4564063"/>
            <a:ext cx="22948198" cy="458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>
              <a:defRPr spc="100" sz="28700">
                <a:solidFill>
                  <a:srgbClr val="FFFFFF">
                    <a:alpha val="16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LIVE CODE</a:t>
            </a:r>
          </a:p>
        </p:txBody>
      </p:sp>
      <p:sp>
        <p:nvSpPr>
          <p:cNvPr id="820" name="Shape 820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1" name="Shape 821"/>
          <p:cNvSpPr/>
          <p:nvPr/>
        </p:nvSpPr>
        <p:spPr>
          <a:xfrm>
            <a:off x="4572001" y="6107113"/>
            <a:ext cx="15222139" cy="1501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>
              <a:defRPr spc="100" sz="88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LIVE CODE</a:t>
            </a:r>
          </a:p>
        </p:txBody>
      </p:sp>
      <p:sp>
        <p:nvSpPr>
          <p:cNvPr id="822" name="Shape 822"/>
          <p:cNvSpPr/>
          <p:nvPr/>
        </p:nvSpPr>
        <p:spPr>
          <a:xfrm>
            <a:off x="11521440" y="3437297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3" name="Shape 823"/>
          <p:cNvSpPr/>
          <p:nvPr/>
        </p:nvSpPr>
        <p:spPr>
          <a:xfrm>
            <a:off x="11521440" y="9884988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/>
        </p:nvSpPr>
        <p:spPr>
          <a:xfrm>
            <a:off x="-1" y="-1"/>
            <a:ext cx="24435080" cy="13019486"/>
          </a:xfrm>
          <a:prstGeom prst="rect">
            <a:avLst/>
          </a:prstGeom>
          <a:solidFill>
            <a:srgbClr val="040129">
              <a:alpha val="20000"/>
            </a:srgbClr>
          </a:solidFill>
          <a:ln w="12700">
            <a:miter lim="400000"/>
            <a:tailEnd type="triangle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26" name="Shape 826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7" name="Shape 827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DESIGN</a:t>
            </a:r>
          </a:p>
        </p:txBody>
      </p:sp>
      <p:sp>
        <p:nvSpPr>
          <p:cNvPr id="828" name="Shape 828"/>
          <p:cNvSpPr/>
          <p:nvPr/>
        </p:nvSpPr>
        <p:spPr>
          <a:xfrm>
            <a:off x="11890984" y="13019484"/>
            <a:ext cx="58417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28 </a:t>
            </a:r>
          </a:p>
        </p:txBody>
      </p:sp>
      <p:sp>
        <p:nvSpPr>
          <p:cNvPr id="829" name="Shape 829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30" name="Shape 830"/>
          <p:cNvSpPr/>
          <p:nvPr/>
        </p:nvSpPr>
        <p:spPr>
          <a:xfrm>
            <a:off x="15941039" y="4154695"/>
            <a:ext cx="7589520" cy="6289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/>
          <a:p>
            <a:pPr algn="l">
              <a:spcBef>
                <a:spcPts val="8400"/>
              </a:spcBef>
              <a:defRPr sz="4800">
                <a:solidFill>
                  <a:srgbClr val="ECB13C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SIMPLE</a:t>
            </a:r>
            <a:endParaRPr sz="7200">
              <a:solidFill>
                <a:srgbClr val="FFFFFF"/>
              </a:solidFill>
            </a:endParaRPr>
          </a:p>
          <a:p>
            <a:pPr algn="l">
              <a:spcBef>
                <a:spcPts val="8400"/>
              </a:spcBef>
              <a:defRPr sz="48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UN SEUL ÉTAT</a:t>
            </a:r>
            <a:endParaRPr sz="7200"/>
          </a:p>
          <a:p>
            <a:pPr algn="l">
              <a:spcBef>
                <a:spcPts val="8400"/>
              </a:spcBef>
              <a:defRPr sz="4800">
                <a:solidFill>
                  <a:srgbClr val="ECB13C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TESTABLE</a:t>
            </a:r>
            <a:endParaRPr sz="7200">
              <a:solidFill>
                <a:srgbClr val="FFFFFF"/>
              </a:solidFill>
            </a:endParaRPr>
          </a:p>
          <a:p>
            <a:pPr algn="l">
              <a:spcBef>
                <a:spcPts val="8400"/>
              </a:spcBef>
              <a:defRPr sz="48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ÉVÈNEMENTS MÉTIER</a:t>
            </a:r>
          </a:p>
        </p:txBody>
      </p:sp>
      <p:sp>
        <p:nvSpPr>
          <p:cNvPr id="831" name="Shape 831"/>
          <p:cNvSpPr/>
          <p:nvPr/>
        </p:nvSpPr>
        <p:spPr>
          <a:xfrm>
            <a:off x="15983571" y="5483345"/>
            <a:ext cx="2086817" cy="1"/>
          </a:xfrm>
          <a:prstGeom prst="line">
            <a:avLst/>
          </a:prstGeom>
          <a:ln w="82550">
            <a:solidFill>
              <a:srgbClr val="ECB13C">
                <a:alpha val="2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32" name="Shape 832"/>
          <p:cNvSpPr/>
          <p:nvPr/>
        </p:nvSpPr>
        <p:spPr>
          <a:xfrm>
            <a:off x="16004835" y="9012645"/>
            <a:ext cx="2086817" cy="1"/>
          </a:xfrm>
          <a:prstGeom prst="line">
            <a:avLst/>
          </a:prstGeom>
          <a:ln w="82550">
            <a:solidFill>
              <a:srgbClr val="ECB13C">
                <a:alpha val="2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33" name="Shape 833"/>
          <p:cNvSpPr/>
          <p:nvPr/>
        </p:nvSpPr>
        <p:spPr>
          <a:xfrm>
            <a:off x="16004835" y="7275285"/>
            <a:ext cx="2086817" cy="1"/>
          </a:xfrm>
          <a:prstGeom prst="line">
            <a:avLst/>
          </a:prstGeom>
          <a:ln w="82550">
            <a:solidFill>
              <a:srgbClr val="ECB13C">
                <a:alpha val="2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854" name="Group 854"/>
          <p:cNvGrpSpPr/>
          <p:nvPr/>
        </p:nvGrpSpPr>
        <p:grpSpPr>
          <a:xfrm>
            <a:off x="498283" y="2984500"/>
            <a:ext cx="14029902" cy="8814298"/>
            <a:chOff x="0" y="0"/>
            <a:chExt cx="14029900" cy="8814297"/>
          </a:xfrm>
        </p:grpSpPr>
        <p:grpSp>
          <p:nvGrpSpPr>
            <p:cNvPr id="836" name="Group 836"/>
            <p:cNvGrpSpPr/>
            <p:nvPr/>
          </p:nvGrpSpPr>
          <p:grpSpPr>
            <a:xfrm>
              <a:off x="4930465" y="7544296"/>
              <a:ext cx="3965359" cy="1270002"/>
              <a:chOff x="0" y="0"/>
              <a:chExt cx="3965357" cy="1270000"/>
            </a:xfrm>
          </p:grpSpPr>
          <p:sp>
            <p:nvSpPr>
              <p:cNvPr id="834" name="Shape 834"/>
              <p:cNvSpPr/>
              <p:nvPr/>
            </p:nvSpPr>
            <p:spPr>
              <a:xfrm>
                <a:off x="0" y="0"/>
                <a:ext cx="3965358" cy="1270001"/>
              </a:xfrm>
              <a:prstGeom prst="roundRect">
                <a:avLst>
                  <a:gd name="adj" fmla="val 1500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35" name="Shape 835"/>
              <p:cNvSpPr/>
              <p:nvPr/>
            </p:nvSpPr>
            <p:spPr>
              <a:xfrm>
                <a:off x="55796" y="220663"/>
                <a:ext cx="3853766" cy="8286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VIEW</a:t>
                </a:r>
              </a:p>
            </p:txBody>
          </p:sp>
        </p:grpSp>
        <p:grpSp>
          <p:nvGrpSpPr>
            <p:cNvPr id="839" name="Group 839"/>
            <p:cNvGrpSpPr/>
            <p:nvPr/>
          </p:nvGrpSpPr>
          <p:grpSpPr>
            <a:xfrm>
              <a:off x="4930465" y="0"/>
              <a:ext cx="3965359" cy="1270000"/>
              <a:chOff x="0" y="0"/>
              <a:chExt cx="3965357" cy="1270000"/>
            </a:xfrm>
          </p:grpSpPr>
          <p:sp>
            <p:nvSpPr>
              <p:cNvPr id="837" name="Shape 837"/>
              <p:cNvSpPr/>
              <p:nvPr/>
            </p:nvSpPr>
            <p:spPr>
              <a:xfrm>
                <a:off x="0" y="0"/>
                <a:ext cx="3965358" cy="1270000"/>
              </a:xfrm>
              <a:prstGeom prst="roundRect">
                <a:avLst>
                  <a:gd name="adj" fmla="val 1500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38" name="Shape 838"/>
              <p:cNvSpPr/>
              <p:nvPr/>
            </p:nvSpPr>
            <p:spPr>
              <a:xfrm>
                <a:off x="55796" y="220662"/>
                <a:ext cx="3853766" cy="8286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MODEL</a:t>
                </a:r>
              </a:p>
            </p:txBody>
          </p:sp>
        </p:grpSp>
        <p:sp>
          <p:nvSpPr>
            <p:cNvPr id="840" name="Shape 840"/>
            <p:cNvSpPr/>
            <p:nvPr/>
          </p:nvSpPr>
          <p:spPr>
            <a:xfrm rot="16200000">
              <a:off x="2425496" y="-150478"/>
              <a:ext cx="1803970" cy="32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0"/>
                  </a:lnTo>
                  <a:cubicBezTo>
                    <a:pt x="13436" y="4650"/>
                    <a:pt x="21600" y="12815"/>
                    <a:pt x="21600" y="21600"/>
                  </a:cubicBezTo>
                </a:path>
              </a:pathLst>
            </a:custGeom>
            <a:noFill/>
            <a:ln w="101600" cap="flat">
              <a:solidFill>
                <a:srgbClr val="ECB13C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91440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843" name="Group 843"/>
            <p:cNvGrpSpPr/>
            <p:nvPr/>
          </p:nvGrpSpPr>
          <p:grpSpPr>
            <a:xfrm>
              <a:off x="0" y="4949917"/>
              <a:ext cx="3393779" cy="1270002"/>
              <a:chOff x="0" y="0"/>
              <a:chExt cx="3393778" cy="1270000"/>
            </a:xfrm>
          </p:grpSpPr>
          <p:sp>
            <p:nvSpPr>
              <p:cNvPr id="841" name="Shape 841"/>
              <p:cNvSpPr/>
              <p:nvPr/>
            </p:nvSpPr>
            <p:spPr>
              <a:xfrm>
                <a:off x="0" y="0"/>
                <a:ext cx="3393779" cy="1270001"/>
              </a:xfrm>
              <a:prstGeom prst="roundRect">
                <a:avLst>
                  <a:gd name="adj" fmla="val 1500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42" name="Shape 842"/>
              <p:cNvSpPr/>
              <p:nvPr/>
            </p:nvSpPr>
            <p:spPr>
              <a:xfrm>
                <a:off x="55796" y="220663"/>
                <a:ext cx="3282187" cy="8286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REAGENT</a:t>
                </a:r>
              </a:p>
            </p:txBody>
          </p:sp>
        </p:grpSp>
        <p:grpSp>
          <p:nvGrpSpPr>
            <p:cNvPr id="846" name="Group 846"/>
            <p:cNvGrpSpPr/>
            <p:nvPr/>
          </p:nvGrpSpPr>
          <p:grpSpPr>
            <a:xfrm>
              <a:off x="0" y="2419765"/>
              <a:ext cx="3393779" cy="1270002"/>
              <a:chOff x="0" y="0"/>
              <a:chExt cx="3393778" cy="1270000"/>
            </a:xfrm>
          </p:grpSpPr>
          <p:sp>
            <p:nvSpPr>
              <p:cNvPr id="844" name="Shape 844"/>
              <p:cNvSpPr/>
              <p:nvPr/>
            </p:nvSpPr>
            <p:spPr>
              <a:xfrm>
                <a:off x="0" y="0"/>
                <a:ext cx="3393779" cy="1270001"/>
              </a:xfrm>
              <a:prstGeom prst="roundRect">
                <a:avLst>
                  <a:gd name="adj" fmla="val 1500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45" name="Shape 845"/>
              <p:cNvSpPr/>
              <p:nvPr/>
            </p:nvSpPr>
            <p:spPr>
              <a:xfrm>
                <a:off x="55796" y="220663"/>
                <a:ext cx="3282187" cy="8286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HICCUP</a:t>
                </a:r>
              </a:p>
            </p:txBody>
          </p:sp>
        </p:grpSp>
        <p:sp>
          <p:nvSpPr>
            <p:cNvPr id="847" name="Shape 847"/>
            <p:cNvSpPr/>
            <p:nvPr/>
          </p:nvSpPr>
          <p:spPr>
            <a:xfrm flipH="1">
              <a:off x="1588425" y="3689766"/>
              <a:ext cx="1" cy="1250535"/>
            </a:xfrm>
            <a:prstGeom prst="line">
              <a:avLst/>
            </a:prstGeom>
            <a:noFill/>
            <a:ln w="101600" cap="flat">
              <a:solidFill>
                <a:srgbClr val="ECB13C"/>
              </a:solidFill>
              <a:prstDash val="sysDot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8" name="Shape 848"/>
            <p:cNvSpPr/>
            <p:nvPr/>
          </p:nvSpPr>
          <p:spPr>
            <a:xfrm rot="10800000">
              <a:off x="1745639" y="6203546"/>
              <a:ext cx="3186985" cy="21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38" fill="norm" stroke="1" extrusionOk="0">
                  <a:moveTo>
                    <a:pt x="0" y="128"/>
                  </a:moveTo>
                  <a:lnTo>
                    <a:pt x="0" y="128"/>
                  </a:lnTo>
                  <a:cubicBezTo>
                    <a:pt x="9818" y="-1162"/>
                    <a:pt x="18905" y="7382"/>
                    <a:pt x="21600" y="20438"/>
                  </a:cubicBezTo>
                </a:path>
              </a:pathLst>
            </a:custGeom>
            <a:noFill/>
            <a:ln w="101600" cap="flat">
              <a:solidFill>
                <a:srgbClr val="ECB13C"/>
              </a:solidFill>
              <a:prstDash val="sysDot"/>
              <a:miter lim="400000"/>
              <a:headEnd type="triangle" w="med" len="med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91440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9" name="Shape 849"/>
            <p:cNvSpPr/>
            <p:nvPr/>
          </p:nvSpPr>
          <p:spPr>
            <a:xfrm>
              <a:off x="8895824" y="706184"/>
              <a:ext cx="3098480" cy="3098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101600" cap="flat">
              <a:solidFill>
                <a:srgbClr val="ECB13C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91440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50" name="Shape 850"/>
            <p:cNvSpPr/>
            <p:nvPr/>
          </p:nvSpPr>
          <p:spPr>
            <a:xfrm rot="5400000">
              <a:off x="8780675" y="5085836"/>
              <a:ext cx="3201221" cy="309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fill="norm" stroke="1" extrusionOk="0">
                  <a:moveTo>
                    <a:pt x="0" y="12"/>
                  </a:moveTo>
                  <a:lnTo>
                    <a:pt x="0" y="12"/>
                  </a:lnTo>
                  <a:cubicBezTo>
                    <a:pt x="11540" y="-377"/>
                    <a:pt x="21206" y="8805"/>
                    <a:pt x="21589" y="20519"/>
                  </a:cubicBezTo>
                  <a:cubicBezTo>
                    <a:pt x="21596" y="20754"/>
                    <a:pt x="21600" y="20988"/>
                    <a:pt x="21600" y="21223"/>
                  </a:cubicBezTo>
                </a:path>
              </a:pathLst>
            </a:custGeom>
            <a:noFill/>
            <a:ln w="101600" cap="flat">
              <a:solidFill>
                <a:srgbClr val="ECB13C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91440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853" name="Group 853"/>
            <p:cNvGrpSpPr/>
            <p:nvPr/>
          </p:nvGrpSpPr>
          <p:grpSpPr>
            <a:xfrm>
              <a:off x="10064543" y="3772148"/>
              <a:ext cx="3965358" cy="1270001"/>
              <a:chOff x="0" y="0"/>
              <a:chExt cx="3965357" cy="1270000"/>
            </a:xfrm>
          </p:grpSpPr>
          <p:sp>
            <p:nvSpPr>
              <p:cNvPr id="851" name="Shape 851"/>
              <p:cNvSpPr/>
              <p:nvPr/>
            </p:nvSpPr>
            <p:spPr>
              <a:xfrm>
                <a:off x="0" y="0"/>
                <a:ext cx="3965358" cy="1270000"/>
              </a:xfrm>
              <a:prstGeom prst="roundRect">
                <a:avLst>
                  <a:gd name="adj" fmla="val 15000"/>
                </a:avLst>
              </a:prstGeom>
              <a:solidFill>
                <a:srgbClr val="350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5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52" name="Shape 852"/>
              <p:cNvSpPr/>
              <p:nvPr/>
            </p:nvSpPr>
            <p:spPr>
              <a:xfrm>
                <a:off x="55796" y="220662"/>
                <a:ext cx="3853766" cy="8286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6" tIns="71436" rIns="71436" bIns="71436" numCol="1" anchor="ctr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LOGIC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sldNum" sz="quarter" idx="4294967295"/>
          </p:nvPr>
        </p:nvSpPr>
        <p:spPr>
          <a:xfrm>
            <a:off x="12019088" y="13019484"/>
            <a:ext cx="32796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1" name="Shape 341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PROTAGONISTES</a:t>
            </a:r>
          </a:p>
        </p:txBody>
      </p:sp>
      <p:sp>
        <p:nvSpPr>
          <p:cNvPr id="342" name="Shape 342"/>
          <p:cNvSpPr/>
          <p:nvPr/>
        </p:nvSpPr>
        <p:spPr>
          <a:xfrm>
            <a:off x="12915634" y="5302926"/>
            <a:ext cx="9698115" cy="106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>
              <a:spcBef>
                <a:spcPts val="6600"/>
              </a:spcBef>
              <a:defRPr sz="6000">
                <a:solidFill>
                  <a:srgbClr val="ECB13C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OBJECTIF</a:t>
            </a:r>
          </a:p>
        </p:txBody>
      </p:sp>
      <p:sp>
        <p:nvSpPr>
          <p:cNvPr id="343" name="Shape 343"/>
          <p:cNvSpPr/>
          <p:nvPr/>
        </p:nvSpPr>
        <p:spPr>
          <a:xfrm>
            <a:off x="2691241" y="7205274"/>
            <a:ext cx="7235080" cy="3851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/>
          <a:p>
            <a:pPr algn="l">
              <a:spcBef>
                <a:spcPts val="5900"/>
              </a:spcBef>
              <a:defRPr sz="4800">
                <a:solidFill>
                  <a:srgbClr val="ECB13C"/>
                </a:solidFill>
              </a:defRPr>
            </a:pPr>
            <a:r>
              <a:t>5 ans </a:t>
            </a:r>
            <a:r>
              <a:rPr>
                <a:solidFill>
                  <a:srgbClr val="FFFFFF"/>
                </a:solidFill>
              </a:rPr>
              <a:t>à Murex</a:t>
            </a:r>
            <a:endParaRPr sz="7200">
              <a:solidFill>
                <a:srgbClr val="FFFFFF"/>
              </a:solidFill>
            </a:endParaRPr>
          </a:p>
          <a:p>
            <a:pPr algn="l">
              <a:spcBef>
                <a:spcPts val="5900"/>
              </a:spcBef>
              <a:defRPr sz="4800">
                <a:solidFill>
                  <a:srgbClr val="ECB13C"/>
                </a:solidFill>
              </a:defRPr>
            </a:pPr>
            <a:r>
              <a:t>JAVA </a:t>
            </a:r>
            <a:r>
              <a:rPr>
                <a:solidFill>
                  <a:srgbClr val="FFFFFF"/>
                </a:solidFill>
              </a:rPr>
              <a:t>le jour</a:t>
            </a:r>
            <a:endParaRPr sz="7200">
              <a:solidFill>
                <a:srgbClr val="FFFFFF"/>
              </a:solidFill>
            </a:endParaRPr>
          </a:p>
          <a:p>
            <a:pPr algn="l">
              <a:spcBef>
                <a:spcPts val="5900"/>
              </a:spcBef>
              <a:defRPr sz="4800">
                <a:solidFill>
                  <a:srgbClr val="FFFFFF"/>
                </a:solidFill>
              </a:defRPr>
            </a:pPr>
            <a:r>
              <a:t>Cherche son language</a:t>
            </a:r>
          </a:p>
        </p:txBody>
      </p:sp>
      <p:sp>
        <p:nvSpPr>
          <p:cNvPr id="344" name="Shape 344"/>
          <p:cNvSpPr/>
          <p:nvPr/>
        </p:nvSpPr>
        <p:spPr>
          <a:xfrm>
            <a:off x="11977179" y="13019484"/>
            <a:ext cx="41178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3 </a:t>
            </a:r>
          </a:p>
        </p:txBody>
      </p:sp>
      <p:sp>
        <p:nvSpPr>
          <p:cNvPr id="345" name="Shape 345"/>
          <p:cNvSpPr/>
          <p:nvPr/>
        </p:nvSpPr>
        <p:spPr>
          <a:xfrm>
            <a:off x="2137568" y="4672299"/>
            <a:ext cx="9698113" cy="106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 lvl="2" indent="457200" algn="l">
              <a:spcBef>
                <a:spcPts val="5900"/>
              </a:spcBef>
              <a:defRPr spc="100" sz="6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GUILLAUME</a:t>
            </a:r>
          </a:p>
        </p:txBody>
      </p:sp>
      <p:sp>
        <p:nvSpPr>
          <p:cNvPr id="346" name="Shape 346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7" name="Shape 347"/>
          <p:cNvSpPr/>
          <p:nvPr/>
        </p:nvSpPr>
        <p:spPr>
          <a:xfrm>
            <a:off x="2719990" y="6039820"/>
            <a:ext cx="1021081" cy="1"/>
          </a:xfrm>
          <a:prstGeom prst="line">
            <a:avLst/>
          </a:prstGeom>
          <a:ln w="85725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8" name="Shape 348"/>
          <p:cNvSpPr/>
          <p:nvPr/>
        </p:nvSpPr>
        <p:spPr>
          <a:xfrm>
            <a:off x="13883107" y="4112990"/>
            <a:ext cx="7821861" cy="7198908"/>
          </a:xfrm>
          <a:prstGeom prst="rect">
            <a:avLst/>
          </a:prstGeom>
          <a:ln w="114300">
            <a:solidFill>
              <a:srgbClr val="ECB13C"/>
            </a:solidFill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49" name="Shape 349"/>
          <p:cNvSpPr/>
          <p:nvPr/>
        </p:nvSpPr>
        <p:spPr>
          <a:xfrm>
            <a:off x="13663992" y="7375203"/>
            <a:ext cx="8201397" cy="2606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>
              <a:spcBef>
                <a:spcPts val="7800"/>
              </a:spcBef>
              <a:defRPr sz="4800">
                <a:solidFill>
                  <a:srgbClr val="FFFFFF"/>
                </a:solidFill>
              </a:defRPr>
            </a:pPr>
            <a:r>
              <a:t>MEUBLER</a:t>
            </a:r>
          </a:p>
          <a:p>
            <a:pPr>
              <a:spcBef>
                <a:spcPts val="7800"/>
              </a:spcBef>
              <a:defRPr sz="4800">
                <a:solidFill>
                  <a:srgbClr val="FFFFFF"/>
                </a:solidFill>
              </a:defRPr>
            </a:pPr>
            <a:r>
              <a:t>PENDANT LES BUGS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3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/>
        </p:nvSpPr>
        <p:spPr>
          <a:xfrm>
            <a:off x="708971" y="4564063"/>
            <a:ext cx="22948198" cy="458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>
              <a:defRPr spc="100" sz="28700">
                <a:solidFill>
                  <a:srgbClr val="FFFFFF">
                    <a:alpha val="16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CTRL-Z</a:t>
            </a:r>
          </a:p>
        </p:txBody>
      </p:sp>
      <p:sp>
        <p:nvSpPr>
          <p:cNvPr id="857" name="Shape 857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8" name="Shape 858"/>
          <p:cNvSpPr/>
          <p:nvPr/>
        </p:nvSpPr>
        <p:spPr>
          <a:xfrm>
            <a:off x="4572001" y="6107113"/>
            <a:ext cx="15222139" cy="1501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>
              <a:defRPr spc="100" sz="88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LE CTRL-Z</a:t>
            </a:r>
          </a:p>
        </p:txBody>
      </p:sp>
      <p:sp>
        <p:nvSpPr>
          <p:cNvPr id="859" name="Shape 859"/>
          <p:cNvSpPr/>
          <p:nvPr/>
        </p:nvSpPr>
        <p:spPr>
          <a:xfrm>
            <a:off x="11521440" y="3437297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0" name="Shape 860"/>
          <p:cNvSpPr/>
          <p:nvPr/>
        </p:nvSpPr>
        <p:spPr>
          <a:xfrm>
            <a:off x="11521440" y="9884988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3" name="Shape 863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ETAT = SUCCESSION DE VALEURS</a:t>
            </a:r>
          </a:p>
        </p:txBody>
      </p:sp>
      <p:sp>
        <p:nvSpPr>
          <p:cNvPr id="864" name="Shape 864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883" name="Group 883"/>
          <p:cNvGrpSpPr/>
          <p:nvPr/>
        </p:nvGrpSpPr>
        <p:grpSpPr>
          <a:xfrm>
            <a:off x="2915062" y="8732908"/>
            <a:ext cx="6205185" cy="3015411"/>
            <a:chOff x="0" y="0"/>
            <a:chExt cx="6205183" cy="3015410"/>
          </a:xfrm>
        </p:grpSpPr>
        <p:sp>
          <p:nvSpPr>
            <p:cNvPr id="865" name="Shape 865"/>
            <p:cNvSpPr/>
            <p:nvPr/>
          </p:nvSpPr>
          <p:spPr>
            <a:xfrm>
              <a:off x="-1" y="32955"/>
              <a:ext cx="2998641" cy="2949499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878" name="Group 878"/>
            <p:cNvGrpSpPr/>
            <p:nvPr/>
          </p:nvGrpSpPr>
          <p:grpSpPr>
            <a:xfrm>
              <a:off x="120415" y="99933"/>
              <a:ext cx="2757811" cy="2735580"/>
              <a:chOff x="-1" y="-1"/>
              <a:chExt cx="2757809" cy="2735579"/>
            </a:xfrm>
          </p:grpSpPr>
          <p:sp>
            <p:nvSpPr>
              <p:cNvPr id="866" name="Shape 866"/>
              <p:cNvSpPr/>
              <p:nvPr/>
            </p:nvSpPr>
            <p:spPr>
              <a:xfrm>
                <a:off x="-1" y="973768"/>
                <a:ext cx="786479" cy="786481"/>
              </a:xfrm>
              <a:prstGeom prst="ellipse">
                <a:avLst/>
              </a:prstGeom>
              <a:noFill/>
              <a:ln w="88900" cap="flat">
                <a:solidFill>
                  <a:srgbClr val="1DBD47"/>
                </a:solidFill>
                <a:prstDash val="solid"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869" name="Group 869"/>
              <p:cNvGrpSpPr/>
              <p:nvPr/>
            </p:nvGrpSpPr>
            <p:grpSpPr>
              <a:xfrm>
                <a:off x="-2" y="-2"/>
                <a:ext cx="786482" cy="786482"/>
                <a:chOff x="0" y="0"/>
                <a:chExt cx="786481" cy="786480"/>
              </a:xfrm>
            </p:grpSpPr>
            <p:sp>
              <p:nvSpPr>
                <p:cNvPr id="867" name="Shape 867"/>
                <p:cNvSpPr/>
                <p:nvPr/>
              </p:nvSpPr>
              <p:spPr>
                <a:xfrm rot="18900000">
                  <a:off x="352421" y="-122069"/>
                  <a:ext cx="81636" cy="1030617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868" name="Shape 868"/>
                <p:cNvSpPr/>
                <p:nvPr/>
              </p:nvSpPr>
              <p:spPr>
                <a:xfrm rot="2700000">
                  <a:off x="352422" y="-122069"/>
                  <a:ext cx="81636" cy="1030618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870" name="Shape 870"/>
              <p:cNvSpPr/>
              <p:nvPr/>
            </p:nvSpPr>
            <p:spPr>
              <a:xfrm>
                <a:off x="981316" y="1949097"/>
                <a:ext cx="786481" cy="786481"/>
              </a:xfrm>
              <a:prstGeom prst="ellipse">
                <a:avLst/>
              </a:prstGeom>
              <a:noFill/>
              <a:ln w="88900" cap="flat">
                <a:solidFill>
                  <a:srgbClr val="1DBD47"/>
                </a:solidFill>
                <a:prstDash val="solid"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873" name="Group 873"/>
              <p:cNvGrpSpPr/>
              <p:nvPr/>
            </p:nvGrpSpPr>
            <p:grpSpPr>
              <a:xfrm>
                <a:off x="981316" y="973768"/>
                <a:ext cx="786482" cy="786482"/>
                <a:chOff x="0" y="0"/>
                <a:chExt cx="786481" cy="786480"/>
              </a:xfrm>
            </p:grpSpPr>
            <p:sp>
              <p:nvSpPr>
                <p:cNvPr id="871" name="Shape 871"/>
                <p:cNvSpPr/>
                <p:nvPr/>
              </p:nvSpPr>
              <p:spPr>
                <a:xfrm rot="18900000">
                  <a:off x="352421" y="-122069"/>
                  <a:ext cx="81636" cy="1030617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872" name="Shape 872"/>
                <p:cNvSpPr/>
                <p:nvPr/>
              </p:nvSpPr>
              <p:spPr>
                <a:xfrm rot="2700000">
                  <a:off x="352422" y="-122069"/>
                  <a:ext cx="81636" cy="1030618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874" name="Shape 874"/>
              <p:cNvSpPr/>
              <p:nvPr/>
            </p:nvSpPr>
            <p:spPr>
              <a:xfrm>
                <a:off x="1971327" y="1949097"/>
                <a:ext cx="786481" cy="786481"/>
              </a:xfrm>
              <a:prstGeom prst="ellipse">
                <a:avLst/>
              </a:prstGeom>
              <a:noFill/>
              <a:ln w="88900" cap="flat">
                <a:solidFill>
                  <a:srgbClr val="1DBD47"/>
                </a:solidFill>
                <a:prstDash val="solid"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877" name="Group 877"/>
              <p:cNvGrpSpPr/>
              <p:nvPr/>
            </p:nvGrpSpPr>
            <p:grpSpPr>
              <a:xfrm>
                <a:off x="1971327" y="-2"/>
                <a:ext cx="786482" cy="786482"/>
                <a:chOff x="0" y="0"/>
                <a:chExt cx="786481" cy="786480"/>
              </a:xfrm>
            </p:grpSpPr>
            <p:sp>
              <p:nvSpPr>
                <p:cNvPr id="875" name="Shape 875"/>
                <p:cNvSpPr/>
                <p:nvPr/>
              </p:nvSpPr>
              <p:spPr>
                <a:xfrm rot="18900000">
                  <a:off x="352421" y="-122069"/>
                  <a:ext cx="81636" cy="1030617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876" name="Shape 876"/>
                <p:cNvSpPr/>
                <p:nvPr/>
              </p:nvSpPr>
              <p:spPr>
                <a:xfrm rot="2700000">
                  <a:off x="352422" y="-122069"/>
                  <a:ext cx="81636" cy="1030618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  <p:grpSp>
          <p:nvGrpSpPr>
            <p:cNvPr id="881" name="Group 881"/>
            <p:cNvGrpSpPr/>
            <p:nvPr/>
          </p:nvGrpSpPr>
          <p:grpSpPr>
            <a:xfrm>
              <a:off x="3528936" y="343185"/>
              <a:ext cx="2298961" cy="2298960"/>
              <a:chOff x="0" y="0"/>
              <a:chExt cx="2298959" cy="2298959"/>
            </a:xfrm>
          </p:grpSpPr>
          <p:sp>
            <p:nvSpPr>
              <p:cNvPr id="879" name="Shape 879"/>
              <p:cNvSpPr/>
              <p:nvPr/>
            </p:nvSpPr>
            <p:spPr>
              <a:xfrm rot="18900000">
                <a:off x="1030165" y="-356817"/>
                <a:ext cx="238628" cy="3012593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80" name="Shape 880"/>
              <p:cNvSpPr/>
              <p:nvPr/>
            </p:nvSpPr>
            <p:spPr>
              <a:xfrm rot="2700000">
                <a:off x="1030165" y="-356818"/>
                <a:ext cx="238628" cy="3012593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882" name="Shape 882"/>
            <p:cNvSpPr/>
            <p:nvPr/>
          </p:nvSpPr>
          <p:spPr>
            <a:xfrm>
              <a:off x="2017" y="-1"/>
              <a:ext cx="6203167" cy="3015411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898" name="Group 898"/>
          <p:cNvGrpSpPr/>
          <p:nvPr/>
        </p:nvGrpSpPr>
        <p:grpSpPr>
          <a:xfrm>
            <a:off x="4122513" y="5570404"/>
            <a:ext cx="4997733" cy="2409795"/>
            <a:chOff x="0" y="0"/>
            <a:chExt cx="4997732" cy="2409793"/>
          </a:xfrm>
        </p:grpSpPr>
        <p:sp>
          <p:nvSpPr>
            <p:cNvPr id="884" name="Shape 884"/>
            <p:cNvSpPr/>
            <p:nvPr/>
          </p:nvSpPr>
          <p:spPr>
            <a:xfrm>
              <a:off x="4170" y="19484"/>
              <a:ext cx="2410329" cy="2370827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85" name="Shape 885"/>
            <p:cNvSpPr/>
            <p:nvPr/>
          </p:nvSpPr>
          <p:spPr>
            <a:xfrm>
              <a:off x="100963" y="888182"/>
              <a:ext cx="632179" cy="632179"/>
            </a:xfrm>
            <a:prstGeom prst="ellipse">
              <a:avLst/>
            </a:prstGeom>
            <a:noFill/>
            <a:ln w="762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888" name="Group 888"/>
            <p:cNvGrpSpPr/>
            <p:nvPr/>
          </p:nvGrpSpPr>
          <p:grpSpPr>
            <a:xfrm>
              <a:off x="100962" y="105458"/>
              <a:ext cx="632180" cy="632179"/>
              <a:chOff x="0" y="0"/>
              <a:chExt cx="632178" cy="632177"/>
            </a:xfrm>
          </p:grpSpPr>
          <p:sp>
            <p:nvSpPr>
              <p:cNvPr id="886" name="Shape 886"/>
              <p:cNvSpPr/>
              <p:nvPr/>
            </p:nvSpPr>
            <p:spPr>
              <a:xfrm rot="18900000">
                <a:off x="283278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87" name="Shape 887"/>
              <p:cNvSpPr/>
              <p:nvPr/>
            </p:nvSpPr>
            <p:spPr>
              <a:xfrm rot="2700000">
                <a:off x="283279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889" name="Shape 889"/>
            <p:cNvSpPr/>
            <p:nvPr/>
          </p:nvSpPr>
          <p:spPr>
            <a:xfrm>
              <a:off x="889752" y="1672157"/>
              <a:ext cx="632179" cy="632179"/>
            </a:xfrm>
            <a:prstGeom prst="ellipse">
              <a:avLst/>
            </a:prstGeom>
            <a:noFill/>
            <a:ln w="762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892" name="Group 892"/>
            <p:cNvGrpSpPr/>
            <p:nvPr/>
          </p:nvGrpSpPr>
          <p:grpSpPr>
            <a:xfrm>
              <a:off x="889751" y="888181"/>
              <a:ext cx="632179" cy="632179"/>
              <a:chOff x="0" y="0"/>
              <a:chExt cx="632178" cy="632177"/>
            </a:xfrm>
          </p:grpSpPr>
          <p:sp>
            <p:nvSpPr>
              <p:cNvPr id="890" name="Shape 890"/>
              <p:cNvSpPr/>
              <p:nvPr/>
            </p:nvSpPr>
            <p:spPr>
              <a:xfrm rot="18900000">
                <a:off x="283278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91" name="Shape 891"/>
              <p:cNvSpPr/>
              <p:nvPr/>
            </p:nvSpPr>
            <p:spPr>
              <a:xfrm rot="2700000">
                <a:off x="283279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895" name="Group 895"/>
            <p:cNvGrpSpPr/>
            <p:nvPr/>
          </p:nvGrpSpPr>
          <p:grpSpPr>
            <a:xfrm>
              <a:off x="1685528" y="105458"/>
              <a:ext cx="632179" cy="632179"/>
              <a:chOff x="0" y="0"/>
              <a:chExt cx="632178" cy="632177"/>
            </a:xfrm>
          </p:grpSpPr>
          <p:sp>
            <p:nvSpPr>
              <p:cNvPr id="893" name="Shape 893"/>
              <p:cNvSpPr/>
              <p:nvPr/>
            </p:nvSpPr>
            <p:spPr>
              <a:xfrm rot="18900000">
                <a:off x="283278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94" name="Shape 894"/>
              <p:cNvSpPr/>
              <p:nvPr/>
            </p:nvSpPr>
            <p:spPr>
              <a:xfrm rot="2700000">
                <a:off x="283279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896" name="Shape 896"/>
            <p:cNvSpPr/>
            <p:nvPr/>
          </p:nvSpPr>
          <p:spPr>
            <a:xfrm>
              <a:off x="0" y="0"/>
              <a:ext cx="4997733" cy="2409795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97" name="Shape 897"/>
            <p:cNvSpPr/>
            <p:nvPr/>
          </p:nvSpPr>
          <p:spPr>
            <a:xfrm>
              <a:off x="2800392" y="280183"/>
              <a:ext cx="1847919" cy="1847919"/>
            </a:xfrm>
            <a:prstGeom prst="ellipse">
              <a:avLst/>
            </a:prstGeom>
            <a:noFill/>
            <a:ln w="2032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912" name="Group 912"/>
          <p:cNvGrpSpPr/>
          <p:nvPr/>
        </p:nvGrpSpPr>
        <p:grpSpPr>
          <a:xfrm>
            <a:off x="5321968" y="2971919"/>
            <a:ext cx="3798278" cy="1845775"/>
            <a:chOff x="0" y="0"/>
            <a:chExt cx="3798276" cy="1845773"/>
          </a:xfrm>
        </p:grpSpPr>
        <p:sp>
          <p:nvSpPr>
            <p:cNvPr id="899" name="Shape 899"/>
            <p:cNvSpPr/>
            <p:nvPr/>
          </p:nvSpPr>
          <p:spPr>
            <a:xfrm>
              <a:off x="0" y="20172"/>
              <a:ext cx="1835509" cy="1805430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0" name="Shape 900"/>
            <p:cNvSpPr/>
            <p:nvPr/>
          </p:nvSpPr>
          <p:spPr>
            <a:xfrm>
              <a:off x="73709" y="657228"/>
              <a:ext cx="481415" cy="481415"/>
            </a:xfrm>
            <a:prstGeom prst="ellipse">
              <a:avLst/>
            </a:prstGeom>
            <a:noFill/>
            <a:ln w="635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903" name="Group 903"/>
            <p:cNvGrpSpPr/>
            <p:nvPr/>
          </p:nvGrpSpPr>
          <p:grpSpPr>
            <a:xfrm>
              <a:off x="73707" y="61171"/>
              <a:ext cx="481418" cy="481417"/>
              <a:chOff x="0" y="0"/>
              <a:chExt cx="481416" cy="481416"/>
            </a:xfrm>
          </p:grpSpPr>
          <p:sp>
            <p:nvSpPr>
              <p:cNvPr id="901" name="Shape 901"/>
              <p:cNvSpPr/>
              <p:nvPr/>
            </p:nvSpPr>
            <p:spPr>
              <a:xfrm rot="18900000">
                <a:off x="215722" y="-74720"/>
                <a:ext cx="49971" cy="63085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02" name="Shape 902"/>
              <p:cNvSpPr/>
              <p:nvPr/>
            </p:nvSpPr>
            <p:spPr>
              <a:xfrm rot="2700000">
                <a:off x="215722" y="-74720"/>
                <a:ext cx="49971" cy="63085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904" name="Shape 904"/>
            <p:cNvSpPr/>
            <p:nvPr/>
          </p:nvSpPr>
          <p:spPr>
            <a:xfrm>
              <a:off x="674386" y="1254241"/>
              <a:ext cx="481415" cy="481415"/>
            </a:xfrm>
            <a:prstGeom prst="ellipse">
              <a:avLst/>
            </a:prstGeom>
            <a:noFill/>
            <a:ln w="635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907" name="Group 907"/>
            <p:cNvGrpSpPr/>
            <p:nvPr/>
          </p:nvGrpSpPr>
          <p:grpSpPr>
            <a:xfrm>
              <a:off x="1280384" y="61171"/>
              <a:ext cx="481417" cy="481417"/>
              <a:chOff x="0" y="0"/>
              <a:chExt cx="481416" cy="481416"/>
            </a:xfrm>
          </p:grpSpPr>
          <p:sp>
            <p:nvSpPr>
              <p:cNvPr id="905" name="Shape 905"/>
              <p:cNvSpPr/>
              <p:nvPr/>
            </p:nvSpPr>
            <p:spPr>
              <a:xfrm rot="18900000">
                <a:off x="215722" y="-74720"/>
                <a:ext cx="49971" cy="63085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06" name="Shape 906"/>
              <p:cNvSpPr/>
              <p:nvPr/>
            </p:nvSpPr>
            <p:spPr>
              <a:xfrm rot="2700000">
                <a:off x="215722" y="-74720"/>
                <a:ext cx="49971" cy="63085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910" name="Group 910"/>
            <p:cNvGrpSpPr/>
            <p:nvPr/>
          </p:nvGrpSpPr>
          <p:grpSpPr>
            <a:xfrm>
              <a:off x="2139603" y="210068"/>
              <a:ext cx="1407227" cy="1407227"/>
              <a:chOff x="0" y="0"/>
              <a:chExt cx="1407226" cy="1407225"/>
            </a:xfrm>
          </p:grpSpPr>
          <p:sp>
            <p:nvSpPr>
              <p:cNvPr id="908" name="Shape 908"/>
              <p:cNvSpPr/>
              <p:nvPr/>
            </p:nvSpPr>
            <p:spPr>
              <a:xfrm rot="18900000">
                <a:off x="630579" y="-218413"/>
                <a:ext cx="146068" cy="1844052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09" name="Shape 909"/>
              <p:cNvSpPr/>
              <p:nvPr/>
            </p:nvSpPr>
            <p:spPr>
              <a:xfrm rot="2700000">
                <a:off x="630579" y="-218413"/>
                <a:ext cx="146068" cy="1844050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911" name="Shape 911"/>
            <p:cNvSpPr/>
            <p:nvPr/>
          </p:nvSpPr>
          <p:spPr>
            <a:xfrm>
              <a:off x="1235" y="0"/>
              <a:ext cx="3797042" cy="1845774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/>
          <p:nvPr/>
        </p:nvSpPr>
        <p:spPr>
          <a:xfrm>
            <a:off x="708971" y="4564063"/>
            <a:ext cx="22948198" cy="458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>
              <a:defRPr spc="100" sz="28700">
                <a:solidFill>
                  <a:srgbClr val="FFFFFF">
                    <a:alpha val="16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LIVE CODE</a:t>
            </a:r>
          </a:p>
        </p:txBody>
      </p:sp>
      <p:sp>
        <p:nvSpPr>
          <p:cNvPr id="915" name="Shape 915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6" name="Shape 916"/>
          <p:cNvSpPr/>
          <p:nvPr/>
        </p:nvSpPr>
        <p:spPr>
          <a:xfrm>
            <a:off x="4572001" y="6107113"/>
            <a:ext cx="15222139" cy="1501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>
              <a:defRPr spc="100" sz="88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LIVE CODE</a:t>
            </a:r>
          </a:p>
        </p:txBody>
      </p:sp>
      <p:sp>
        <p:nvSpPr>
          <p:cNvPr id="917" name="Shape 917"/>
          <p:cNvSpPr/>
          <p:nvPr/>
        </p:nvSpPr>
        <p:spPr>
          <a:xfrm>
            <a:off x="11521440" y="3437297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8" name="Shape 918"/>
          <p:cNvSpPr/>
          <p:nvPr/>
        </p:nvSpPr>
        <p:spPr>
          <a:xfrm>
            <a:off x="11521440" y="9884988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1" name="Shape 921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ETAT = SUCCESSION DE VALEURS</a:t>
            </a:r>
          </a:p>
        </p:txBody>
      </p:sp>
      <p:sp>
        <p:nvSpPr>
          <p:cNvPr id="922" name="Shape 922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941" name="Group 941"/>
          <p:cNvGrpSpPr/>
          <p:nvPr/>
        </p:nvGrpSpPr>
        <p:grpSpPr>
          <a:xfrm>
            <a:off x="2915062" y="8732908"/>
            <a:ext cx="6205185" cy="3015411"/>
            <a:chOff x="0" y="0"/>
            <a:chExt cx="6205183" cy="3015410"/>
          </a:xfrm>
        </p:grpSpPr>
        <p:sp>
          <p:nvSpPr>
            <p:cNvPr id="923" name="Shape 923"/>
            <p:cNvSpPr/>
            <p:nvPr/>
          </p:nvSpPr>
          <p:spPr>
            <a:xfrm>
              <a:off x="-1" y="32955"/>
              <a:ext cx="2998641" cy="2949499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936" name="Group 936"/>
            <p:cNvGrpSpPr/>
            <p:nvPr/>
          </p:nvGrpSpPr>
          <p:grpSpPr>
            <a:xfrm>
              <a:off x="120415" y="99933"/>
              <a:ext cx="2757811" cy="2735580"/>
              <a:chOff x="-1" y="-1"/>
              <a:chExt cx="2757809" cy="2735579"/>
            </a:xfrm>
          </p:grpSpPr>
          <p:sp>
            <p:nvSpPr>
              <p:cNvPr id="924" name="Shape 924"/>
              <p:cNvSpPr/>
              <p:nvPr/>
            </p:nvSpPr>
            <p:spPr>
              <a:xfrm>
                <a:off x="-1" y="973768"/>
                <a:ext cx="786479" cy="786481"/>
              </a:xfrm>
              <a:prstGeom prst="ellipse">
                <a:avLst/>
              </a:prstGeom>
              <a:noFill/>
              <a:ln w="88900" cap="flat">
                <a:solidFill>
                  <a:srgbClr val="1DBD47"/>
                </a:solidFill>
                <a:prstDash val="solid"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927" name="Group 927"/>
              <p:cNvGrpSpPr/>
              <p:nvPr/>
            </p:nvGrpSpPr>
            <p:grpSpPr>
              <a:xfrm>
                <a:off x="-2" y="-2"/>
                <a:ext cx="786482" cy="786482"/>
                <a:chOff x="0" y="0"/>
                <a:chExt cx="786481" cy="786480"/>
              </a:xfrm>
            </p:grpSpPr>
            <p:sp>
              <p:nvSpPr>
                <p:cNvPr id="925" name="Shape 925"/>
                <p:cNvSpPr/>
                <p:nvPr/>
              </p:nvSpPr>
              <p:spPr>
                <a:xfrm rot="18900000">
                  <a:off x="352421" y="-122069"/>
                  <a:ext cx="81636" cy="1030617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926" name="Shape 926"/>
                <p:cNvSpPr/>
                <p:nvPr/>
              </p:nvSpPr>
              <p:spPr>
                <a:xfrm rot="2700000">
                  <a:off x="352422" y="-122069"/>
                  <a:ext cx="81636" cy="1030618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928" name="Shape 928"/>
              <p:cNvSpPr/>
              <p:nvPr/>
            </p:nvSpPr>
            <p:spPr>
              <a:xfrm>
                <a:off x="981316" y="1949097"/>
                <a:ext cx="786481" cy="786481"/>
              </a:xfrm>
              <a:prstGeom prst="ellipse">
                <a:avLst/>
              </a:prstGeom>
              <a:noFill/>
              <a:ln w="88900" cap="flat">
                <a:solidFill>
                  <a:srgbClr val="1DBD47"/>
                </a:solidFill>
                <a:prstDash val="solid"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931" name="Group 931"/>
              <p:cNvGrpSpPr/>
              <p:nvPr/>
            </p:nvGrpSpPr>
            <p:grpSpPr>
              <a:xfrm>
                <a:off x="981316" y="973768"/>
                <a:ext cx="786482" cy="786482"/>
                <a:chOff x="0" y="0"/>
                <a:chExt cx="786481" cy="786480"/>
              </a:xfrm>
            </p:grpSpPr>
            <p:sp>
              <p:nvSpPr>
                <p:cNvPr id="929" name="Shape 929"/>
                <p:cNvSpPr/>
                <p:nvPr/>
              </p:nvSpPr>
              <p:spPr>
                <a:xfrm rot="18900000">
                  <a:off x="352421" y="-122069"/>
                  <a:ext cx="81636" cy="1030617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930" name="Shape 930"/>
                <p:cNvSpPr/>
                <p:nvPr/>
              </p:nvSpPr>
              <p:spPr>
                <a:xfrm rot="2700000">
                  <a:off x="352422" y="-122069"/>
                  <a:ext cx="81636" cy="1030618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932" name="Shape 932"/>
              <p:cNvSpPr/>
              <p:nvPr/>
            </p:nvSpPr>
            <p:spPr>
              <a:xfrm>
                <a:off x="1971327" y="1949097"/>
                <a:ext cx="786481" cy="786481"/>
              </a:xfrm>
              <a:prstGeom prst="ellipse">
                <a:avLst/>
              </a:prstGeom>
              <a:noFill/>
              <a:ln w="88900" cap="flat">
                <a:solidFill>
                  <a:srgbClr val="1DBD47"/>
                </a:solidFill>
                <a:prstDash val="solid"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935" name="Group 935"/>
              <p:cNvGrpSpPr/>
              <p:nvPr/>
            </p:nvGrpSpPr>
            <p:grpSpPr>
              <a:xfrm>
                <a:off x="1971327" y="-2"/>
                <a:ext cx="786482" cy="786482"/>
                <a:chOff x="0" y="0"/>
                <a:chExt cx="786481" cy="786480"/>
              </a:xfrm>
            </p:grpSpPr>
            <p:sp>
              <p:nvSpPr>
                <p:cNvPr id="933" name="Shape 933"/>
                <p:cNvSpPr/>
                <p:nvPr/>
              </p:nvSpPr>
              <p:spPr>
                <a:xfrm rot="18900000">
                  <a:off x="352421" y="-122069"/>
                  <a:ext cx="81636" cy="1030617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934" name="Shape 934"/>
                <p:cNvSpPr/>
                <p:nvPr/>
              </p:nvSpPr>
              <p:spPr>
                <a:xfrm rot="2700000">
                  <a:off x="352422" y="-122069"/>
                  <a:ext cx="81636" cy="1030618"/>
                </a:xfrm>
                <a:prstGeom prst="rect">
                  <a:avLst/>
                </a:prstGeom>
                <a:solidFill>
                  <a:srgbClr val="F73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6" tIns="71436" rIns="71436" bIns="71436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  <p:grpSp>
          <p:nvGrpSpPr>
            <p:cNvPr id="939" name="Group 939"/>
            <p:cNvGrpSpPr/>
            <p:nvPr/>
          </p:nvGrpSpPr>
          <p:grpSpPr>
            <a:xfrm>
              <a:off x="3528936" y="343185"/>
              <a:ext cx="2298961" cy="2298960"/>
              <a:chOff x="0" y="0"/>
              <a:chExt cx="2298959" cy="2298959"/>
            </a:xfrm>
          </p:grpSpPr>
          <p:sp>
            <p:nvSpPr>
              <p:cNvPr id="937" name="Shape 937"/>
              <p:cNvSpPr/>
              <p:nvPr/>
            </p:nvSpPr>
            <p:spPr>
              <a:xfrm rot="18900000">
                <a:off x="1030165" y="-356817"/>
                <a:ext cx="238628" cy="3012593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38" name="Shape 938"/>
              <p:cNvSpPr/>
              <p:nvPr/>
            </p:nvSpPr>
            <p:spPr>
              <a:xfrm rot="2700000">
                <a:off x="1030165" y="-356818"/>
                <a:ext cx="238628" cy="3012593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940" name="Shape 940"/>
            <p:cNvSpPr/>
            <p:nvPr/>
          </p:nvSpPr>
          <p:spPr>
            <a:xfrm>
              <a:off x="2017" y="-1"/>
              <a:ext cx="6203167" cy="3015411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956" name="Group 956"/>
          <p:cNvGrpSpPr/>
          <p:nvPr/>
        </p:nvGrpSpPr>
        <p:grpSpPr>
          <a:xfrm>
            <a:off x="4122513" y="5570404"/>
            <a:ext cx="4997733" cy="2409795"/>
            <a:chOff x="0" y="0"/>
            <a:chExt cx="4997732" cy="2409793"/>
          </a:xfrm>
        </p:grpSpPr>
        <p:sp>
          <p:nvSpPr>
            <p:cNvPr id="942" name="Shape 942"/>
            <p:cNvSpPr/>
            <p:nvPr/>
          </p:nvSpPr>
          <p:spPr>
            <a:xfrm>
              <a:off x="4170" y="19484"/>
              <a:ext cx="2410329" cy="2370827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43" name="Shape 943"/>
            <p:cNvSpPr/>
            <p:nvPr/>
          </p:nvSpPr>
          <p:spPr>
            <a:xfrm>
              <a:off x="100963" y="888182"/>
              <a:ext cx="632179" cy="632179"/>
            </a:xfrm>
            <a:prstGeom prst="ellipse">
              <a:avLst/>
            </a:prstGeom>
            <a:noFill/>
            <a:ln w="762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946" name="Group 946"/>
            <p:cNvGrpSpPr/>
            <p:nvPr/>
          </p:nvGrpSpPr>
          <p:grpSpPr>
            <a:xfrm>
              <a:off x="100962" y="105458"/>
              <a:ext cx="632180" cy="632179"/>
              <a:chOff x="0" y="0"/>
              <a:chExt cx="632178" cy="632177"/>
            </a:xfrm>
          </p:grpSpPr>
          <p:sp>
            <p:nvSpPr>
              <p:cNvPr id="944" name="Shape 944"/>
              <p:cNvSpPr/>
              <p:nvPr/>
            </p:nvSpPr>
            <p:spPr>
              <a:xfrm rot="18900000">
                <a:off x="283278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45" name="Shape 945"/>
              <p:cNvSpPr/>
              <p:nvPr/>
            </p:nvSpPr>
            <p:spPr>
              <a:xfrm rot="2700000">
                <a:off x="283279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947" name="Shape 947"/>
            <p:cNvSpPr/>
            <p:nvPr/>
          </p:nvSpPr>
          <p:spPr>
            <a:xfrm>
              <a:off x="889752" y="1672157"/>
              <a:ext cx="632179" cy="632179"/>
            </a:xfrm>
            <a:prstGeom prst="ellipse">
              <a:avLst/>
            </a:prstGeom>
            <a:noFill/>
            <a:ln w="762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950" name="Group 950"/>
            <p:cNvGrpSpPr/>
            <p:nvPr/>
          </p:nvGrpSpPr>
          <p:grpSpPr>
            <a:xfrm>
              <a:off x="889751" y="888181"/>
              <a:ext cx="632179" cy="632179"/>
              <a:chOff x="0" y="0"/>
              <a:chExt cx="632178" cy="632177"/>
            </a:xfrm>
          </p:grpSpPr>
          <p:sp>
            <p:nvSpPr>
              <p:cNvPr id="948" name="Shape 948"/>
              <p:cNvSpPr/>
              <p:nvPr/>
            </p:nvSpPr>
            <p:spPr>
              <a:xfrm rot="18900000">
                <a:off x="283278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49" name="Shape 949"/>
              <p:cNvSpPr/>
              <p:nvPr/>
            </p:nvSpPr>
            <p:spPr>
              <a:xfrm rot="2700000">
                <a:off x="283279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953" name="Group 953"/>
            <p:cNvGrpSpPr/>
            <p:nvPr/>
          </p:nvGrpSpPr>
          <p:grpSpPr>
            <a:xfrm>
              <a:off x="1685528" y="105458"/>
              <a:ext cx="632179" cy="632179"/>
              <a:chOff x="0" y="0"/>
              <a:chExt cx="632178" cy="632177"/>
            </a:xfrm>
          </p:grpSpPr>
          <p:sp>
            <p:nvSpPr>
              <p:cNvPr id="951" name="Shape 951"/>
              <p:cNvSpPr/>
              <p:nvPr/>
            </p:nvSpPr>
            <p:spPr>
              <a:xfrm rot="18900000">
                <a:off x="283278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52" name="Shape 952"/>
              <p:cNvSpPr/>
              <p:nvPr/>
            </p:nvSpPr>
            <p:spPr>
              <a:xfrm rot="2700000">
                <a:off x="283279" y="-98120"/>
                <a:ext cx="65620" cy="82841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954" name="Shape 954"/>
            <p:cNvSpPr/>
            <p:nvPr/>
          </p:nvSpPr>
          <p:spPr>
            <a:xfrm>
              <a:off x="0" y="0"/>
              <a:ext cx="4997733" cy="2409795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5" name="Shape 955"/>
            <p:cNvSpPr/>
            <p:nvPr/>
          </p:nvSpPr>
          <p:spPr>
            <a:xfrm>
              <a:off x="2800392" y="280183"/>
              <a:ext cx="1847919" cy="1847919"/>
            </a:xfrm>
            <a:prstGeom prst="ellipse">
              <a:avLst/>
            </a:prstGeom>
            <a:noFill/>
            <a:ln w="2032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970" name="Group 970"/>
          <p:cNvGrpSpPr/>
          <p:nvPr/>
        </p:nvGrpSpPr>
        <p:grpSpPr>
          <a:xfrm>
            <a:off x="5321968" y="2971919"/>
            <a:ext cx="3798278" cy="1845775"/>
            <a:chOff x="0" y="0"/>
            <a:chExt cx="3798276" cy="1845773"/>
          </a:xfrm>
        </p:grpSpPr>
        <p:sp>
          <p:nvSpPr>
            <p:cNvPr id="957" name="Shape 957"/>
            <p:cNvSpPr/>
            <p:nvPr/>
          </p:nvSpPr>
          <p:spPr>
            <a:xfrm>
              <a:off x="0" y="20172"/>
              <a:ext cx="1835509" cy="1805430"/>
            </a:xfrm>
            <a:prstGeom prst="rect">
              <a:avLst/>
            </a:prstGeom>
            <a:solidFill>
              <a:srgbClr val="FFFFFF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8" name="Shape 958"/>
            <p:cNvSpPr/>
            <p:nvPr/>
          </p:nvSpPr>
          <p:spPr>
            <a:xfrm>
              <a:off x="73709" y="657228"/>
              <a:ext cx="481415" cy="481415"/>
            </a:xfrm>
            <a:prstGeom prst="ellipse">
              <a:avLst/>
            </a:prstGeom>
            <a:noFill/>
            <a:ln w="635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961" name="Group 961"/>
            <p:cNvGrpSpPr/>
            <p:nvPr/>
          </p:nvGrpSpPr>
          <p:grpSpPr>
            <a:xfrm>
              <a:off x="73707" y="61171"/>
              <a:ext cx="481418" cy="481417"/>
              <a:chOff x="0" y="0"/>
              <a:chExt cx="481416" cy="481416"/>
            </a:xfrm>
          </p:grpSpPr>
          <p:sp>
            <p:nvSpPr>
              <p:cNvPr id="959" name="Shape 959"/>
              <p:cNvSpPr/>
              <p:nvPr/>
            </p:nvSpPr>
            <p:spPr>
              <a:xfrm rot="18900000">
                <a:off x="215722" y="-74720"/>
                <a:ext cx="49971" cy="63085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60" name="Shape 960"/>
              <p:cNvSpPr/>
              <p:nvPr/>
            </p:nvSpPr>
            <p:spPr>
              <a:xfrm rot="2700000">
                <a:off x="215722" y="-74720"/>
                <a:ext cx="49971" cy="63085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962" name="Shape 962"/>
            <p:cNvSpPr/>
            <p:nvPr/>
          </p:nvSpPr>
          <p:spPr>
            <a:xfrm>
              <a:off x="674386" y="1254241"/>
              <a:ext cx="481415" cy="481415"/>
            </a:xfrm>
            <a:prstGeom prst="ellipse">
              <a:avLst/>
            </a:prstGeom>
            <a:noFill/>
            <a:ln w="63500" cap="flat">
              <a:solidFill>
                <a:srgbClr val="1DBD47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965" name="Group 965"/>
            <p:cNvGrpSpPr/>
            <p:nvPr/>
          </p:nvGrpSpPr>
          <p:grpSpPr>
            <a:xfrm>
              <a:off x="1280384" y="61171"/>
              <a:ext cx="481417" cy="481417"/>
              <a:chOff x="0" y="0"/>
              <a:chExt cx="481416" cy="481416"/>
            </a:xfrm>
          </p:grpSpPr>
          <p:sp>
            <p:nvSpPr>
              <p:cNvPr id="963" name="Shape 963"/>
              <p:cNvSpPr/>
              <p:nvPr/>
            </p:nvSpPr>
            <p:spPr>
              <a:xfrm rot="18900000">
                <a:off x="215722" y="-74720"/>
                <a:ext cx="49971" cy="63085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64" name="Shape 964"/>
              <p:cNvSpPr/>
              <p:nvPr/>
            </p:nvSpPr>
            <p:spPr>
              <a:xfrm rot="2700000">
                <a:off x="215722" y="-74720"/>
                <a:ext cx="49971" cy="630856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968" name="Group 968"/>
            <p:cNvGrpSpPr/>
            <p:nvPr/>
          </p:nvGrpSpPr>
          <p:grpSpPr>
            <a:xfrm>
              <a:off x="2139603" y="210068"/>
              <a:ext cx="1407227" cy="1407227"/>
              <a:chOff x="0" y="0"/>
              <a:chExt cx="1407226" cy="1407225"/>
            </a:xfrm>
          </p:grpSpPr>
          <p:sp>
            <p:nvSpPr>
              <p:cNvPr id="966" name="Shape 966"/>
              <p:cNvSpPr/>
              <p:nvPr/>
            </p:nvSpPr>
            <p:spPr>
              <a:xfrm rot="18900000">
                <a:off x="630579" y="-218413"/>
                <a:ext cx="146068" cy="1844052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967" name="Shape 967"/>
              <p:cNvSpPr/>
              <p:nvPr/>
            </p:nvSpPr>
            <p:spPr>
              <a:xfrm rot="2700000">
                <a:off x="630579" y="-218413"/>
                <a:ext cx="146068" cy="1844050"/>
              </a:xfrm>
              <a:prstGeom prst="rect">
                <a:avLst/>
              </a:prstGeom>
              <a:solidFill>
                <a:srgbClr val="F73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969" name="Shape 969"/>
            <p:cNvSpPr/>
            <p:nvPr/>
          </p:nvSpPr>
          <p:spPr>
            <a:xfrm>
              <a:off x="1235" y="0"/>
              <a:ext cx="3797042" cy="1845774"/>
            </a:xfrm>
            <a:prstGeom prst="rect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971" name="Shape 971"/>
          <p:cNvSpPr/>
          <p:nvPr/>
        </p:nvSpPr>
        <p:spPr>
          <a:xfrm>
            <a:off x="12823136" y="3920424"/>
            <a:ext cx="8712592" cy="7158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/>
          <a:p>
            <a:pPr algn="l" defTabSz="813314">
              <a:lnSpc>
                <a:spcPct val="120000"/>
              </a:lnSpc>
              <a:spcBef>
                <a:spcPts val="7200"/>
              </a:spcBef>
              <a:defRPr sz="48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UNE CATÉGORIE ENTIÈRE </a:t>
            </a:r>
            <a:r>
              <a:rPr>
                <a:solidFill>
                  <a:srgbClr val="ECB1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 PROBLÈMES EN MOINS</a:t>
            </a:r>
            <a:endParaRPr sz="7100"/>
          </a:p>
          <a:p>
            <a:pPr algn="l" defTabSz="813314">
              <a:lnSpc>
                <a:spcPct val="120000"/>
              </a:lnSpc>
              <a:spcBef>
                <a:spcPts val="7200"/>
              </a:spcBef>
              <a:defRPr sz="4800">
                <a:solidFill>
                  <a:srgbClr val="ECB13C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REJOUABLE</a:t>
            </a:r>
            <a:endParaRPr sz="7100">
              <a:solidFill>
                <a:srgbClr val="FFFFFF"/>
              </a:solidFill>
            </a:endParaRPr>
          </a:p>
          <a:p>
            <a:pPr algn="l" defTabSz="813314">
              <a:lnSpc>
                <a:spcPct val="120000"/>
              </a:lnSpc>
              <a:spcBef>
                <a:spcPts val="7200"/>
              </a:spcBef>
              <a:defRPr sz="4800">
                <a:solidFill>
                  <a:srgbClr val="ECB13C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OBSERVABLE</a:t>
            </a:r>
            <a:endParaRPr sz="7100">
              <a:solidFill>
                <a:srgbClr val="FFFFFF"/>
              </a:solidFill>
            </a:endParaRPr>
          </a:p>
          <a:p>
            <a:pPr algn="l" defTabSz="813314">
              <a:lnSpc>
                <a:spcPct val="120000"/>
              </a:lnSpc>
              <a:spcBef>
                <a:spcPts val="7200"/>
              </a:spcBef>
              <a:defRPr sz="4800">
                <a:solidFill>
                  <a:srgbClr val="ECB13C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EFFICIENT</a:t>
            </a:r>
          </a:p>
        </p:txBody>
      </p:sp>
      <p:sp>
        <p:nvSpPr>
          <p:cNvPr id="972" name="Shape 972"/>
          <p:cNvSpPr/>
          <p:nvPr/>
        </p:nvSpPr>
        <p:spPr>
          <a:xfrm>
            <a:off x="12912125" y="6233621"/>
            <a:ext cx="2086817" cy="1"/>
          </a:xfrm>
          <a:prstGeom prst="line">
            <a:avLst/>
          </a:prstGeom>
          <a:ln w="82550">
            <a:solidFill>
              <a:srgbClr val="ECB13C">
                <a:alpha val="2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3" name="Shape 973"/>
          <p:cNvSpPr/>
          <p:nvPr/>
        </p:nvSpPr>
        <p:spPr>
          <a:xfrm>
            <a:off x="12933389" y="7978671"/>
            <a:ext cx="2086817" cy="1"/>
          </a:xfrm>
          <a:prstGeom prst="line">
            <a:avLst/>
          </a:prstGeom>
          <a:ln w="82550">
            <a:solidFill>
              <a:srgbClr val="ECB13C">
                <a:alpha val="2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4" name="Shape 974"/>
          <p:cNvSpPr/>
          <p:nvPr/>
        </p:nvSpPr>
        <p:spPr>
          <a:xfrm>
            <a:off x="12933389" y="9760577"/>
            <a:ext cx="2086817" cy="1"/>
          </a:xfrm>
          <a:prstGeom prst="line">
            <a:avLst/>
          </a:prstGeom>
          <a:ln w="82550">
            <a:solidFill>
              <a:srgbClr val="ECB13C">
                <a:alpha val="2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/>
          <p:nvPr/>
        </p:nvSpPr>
        <p:spPr>
          <a:xfrm>
            <a:off x="-1" y="-1"/>
            <a:ext cx="24435080" cy="13019486"/>
          </a:xfrm>
          <a:prstGeom prst="rect">
            <a:avLst/>
          </a:prstGeom>
          <a:solidFill>
            <a:srgbClr val="040129">
              <a:alpha val="20000"/>
            </a:srgbClr>
          </a:solidFill>
          <a:ln w="12700">
            <a:miter lim="400000"/>
            <a:tailEnd type="triangle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77" name="Shape 977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78" name="Shape 978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UN PATTERN EFFICACE</a:t>
            </a:r>
          </a:p>
        </p:txBody>
      </p:sp>
      <p:sp>
        <p:nvSpPr>
          <p:cNvPr id="979" name="Shape 979"/>
          <p:cNvSpPr/>
          <p:nvPr/>
        </p:nvSpPr>
        <p:spPr>
          <a:xfrm>
            <a:off x="11890984" y="13019484"/>
            <a:ext cx="58417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34 </a:t>
            </a:r>
          </a:p>
        </p:txBody>
      </p:sp>
      <p:sp>
        <p:nvSpPr>
          <p:cNvPr id="980" name="Shape 980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1" name="Shape 981"/>
          <p:cNvSpPr/>
          <p:nvPr/>
        </p:nvSpPr>
        <p:spPr>
          <a:xfrm>
            <a:off x="15941039" y="3786395"/>
            <a:ext cx="7589520" cy="7026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/>
          <a:p>
            <a:pPr algn="l">
              <a:spcBef>
                <a:spcPts val="8400"/>
              </a:spcBef>
              <a:defRPr sz="4800">
                <a:solidFill>
                  <a:srgbClr val="ECB13C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ÉVÈNEMENT</a:t>
            </a:r>
            <a:r>
              <a: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SERVEUR</a:t>
            </a:r>
            <a:endParaRPr sz="7200">
              <a:solidFill>
                <a:srgbClr val="FFFFFF"/>
              </a:solidFill>
            </a:endParaRPr>
          </a:p>
          <a:p>
            <a:pPr algn="l">
              <a:spcBef>
                <a:spcPts val="8400"/>
              </a:spcBef>
              <a:defRPr sz="4800">
                <a:solidFill>
                  <a:srgbClr val="ECB13C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DÉCOUPLÉ</a:t>
            </a:r>
            <a:br/>
            <a:r>
              <a: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 LA SOURCE</a:t>
            </a:r>
            <a:endParaRPr sz="7200">
              <a:solidFill>
                <a:srgbClr val="FFFFFF"/>
              </a:solidFill>
            </a:endParaRPr>
          </a:p>
          <a:p>
            <a:pPr algn="l">
              <a:spcBef>
                <a:spcPts val="8400"/>
              </a:spcBef>
              <a:defRPr sz="4800">
                <a:solidFill>
                  <a:srgbClr val="ECB13C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SCALABLE</a:t>
            </a:r>
            <a:endParaRPr sz="7200">
              <a:solidFill>
                <a:srgbClr val="FFFFFF"/>
              </a:solidFill>
            </a:endParaRPr>
          </a:p>
          <a:p>
            <a:pPr algn="l">
              <a:spcBef>
                <a:spcPts val="8400"/>
              </a:spcBef>
              <a:defRPr sz="4800">
                <a:solidFill>
                  <a:srgbClr val="ECB13C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THREAD-SAFE</a:t>
            </a:r>
          </a:p>
        </p:txBody>
      </p:sp>
      <p:sp>
        <p:nvSpPr>
          <p:cNvPr id="982" name="Shape 982"/>
          <p:cNvSpPr/>
          <p:nvPr/>
        </p:nvSpPr>
        <p:spPr>
          <a:xfrm>
            <a:off x="15983571" y="5117584"/>
            <a:ext cx="2086817" cy="1"/>
          </a:xfrm>
          <a:prstGeom prst="line">
            <a:avLst/>
          </a:prstGeom>
          <a:ln w="82550">
            <a:solidFill>
              <a:srgbClr val="ECB13C">
                <a:alpha val="2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3" name="Shape 983"/>
          <p:cNvSpPr/>
          <p:nvPr/>
        </p:nvSpPr>
        <p:spPr>
          <a:xfrm>
            <a:off x="16004835" y="9469845"/>
            <a:ext cx="2086817" cy="1"/>
          </a:xfrm>
          <a:prstGeom prst="line">
            <a:avLst/>
          </a:prstGeom>
          <a:ln w="82550">
            <a:solidFill>
              <a:srgbClr val="ECB13C">
                <a:alpha val="2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4" name="Shape 984"/>
          <p:cNvSpPr/>
          <p:nvPr/>
        </p:nvSpPr>
        <p:spPr>
          <a:xfrm>
            <a:off x="16004835" y="7641045"/>
            <a:ext cx="2086817" cy="1"/>
          </a:xfrm>
          <a:prstGeom prst="line">
            <a:avLst/>
          </a:prstGeom>
          <a:ln w="82550">
            <a:solidFill>
              <a:srgbClr val="ECB13C">
                <a:alpha val="2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987" name="Group 987"/>
          <p:cNvGrpSpPr/>
          <p:nvPr/>
        </p:nvGrpSpPr>
        <p:grpSpPr>
          <a:xfrm>
            <a:off x="5428748" y="10528796"/>
            <a:ext cx="3965359" cy="1270002"/>
            <a:chOff x="0" y="0"/>
            <a:chExt cx="3965357" cy="1270000"/>
          </a:xfrm>
        </p:grpSpPr>
        <p:sp>
          <p:nvSpPr>
            <p:cNvPr id="985" name="Shape 985"/>
            <p:cNvSpPr/>
            <p:nvPr/>
          </p:nvSpPr>
          <p:spPr>
            <a:xfrm>
              <a:off x="0" y="0"/>
              <a:ext cx="3965358" cy="1270001"/>
            </a:xfrm>
            <a:prstGeom prst="roundRect">
              <a:avLst>
                <a:gd name="adj" fmla="val 15000"/>
              </a:avLst>
            </a:prstGeom>
            <a:solidFill>
              <a:srgbClr val="3503C1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5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6" name="Shape 986"/>
            <p:cNvSpPr/>
            <p:nvPr/>
          </p:nvSpPr>
          <p:spPr>
            <a:xfrm>
              <a:off x="55796" y="220663"/>
              <a:ext cx="3853766" cy="828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ctr">
              <a:spAutoFit/>
            </a:bodyPr>
            <a:lstStyle>
              <a:lvl1pPr>
                <a:defRPr sz="4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</a:t>
              </a:r>
            </a:p>
          </p:txBody>
        </p:sp>
      </p:grpSp>
      <p:grpSp>
        <p:nvGrpSpPr>
          <p:cNvPr id="990" name="Group 990"/>
          <p:cNvGrpSpPr/>
          <p:nvPr/>
        </p:nvGrpSpPr>
        <p:grpSpPr>
          <a:xfrm>
            <a:off x="5428748" y="2984500"/>
            <a:ext cx="3965359" cy="1270000"/>
            <a:chOff x="0" y="0"/>
            <a:chExt cx="3965357" cy="1270000"/>
          </a:xfrm>
        </p:grpSpPr>
        <p:sp>
          <p:nvSpPr>
            <p:cNvPr id="988" name="Shape 988"/>
            <p:cNvSpPr/>
            <p:nvPr/>
          </p:nvSpPr>
          <p:spPr>
            <a:xfrm>
              <a:off x="0" y="0"/>
              <a:ext cx="3965358" cy="1270000"/>
            </a:xfrm>
            <a:prstGeom prst="roundRect">
              <a:avLst>
                <a:gd name="adj" fmla="val 15000"/>
              </a:avLst>
            </a:prstGeom>
            <a:solidFill>
              <a:srgbClr val="3503C1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5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89" name="Shape 989"/>
            <p:cNvSpPr/>
            <p:nvPr/>
          </p:nvSpPr>
          <p:spPr>
            <a:xfrm>
              <a:off x="55796" y="220662"/>
              <a:ext cx="3853766" cy="828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ctr">
              <a:spAutoFit/>
            </a:bodyPr>
            <a:lstStyle>
              <a:lvl1pPr>
                <a:defRPr sz="4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sp>
        <p:nvSpPr>
          <p:cNvPr id="991" name="Shape 991"/>
          <p:cNvSpPr/>
          <p:nvPr/>
        </p:nvSpPr>
        <p:spPr>
          <a:xfrm rot="16200000">
            <a:off x="2923779" y="2834022"/>
            <a:ext cx="1803970" cy="32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0"/>
                </a:lnTo>
                <a:cubicBezTo>
                  <a:pt x="13436" y="4650"/>
                  <a:pt x="21600" y="12815"/>
                  <a:pt x="21600" y="21600"/>
                </a:cubicBezTo>
              </a:path>
            </a:pathLst>
          </a:custGeom>
          <a:ln w="101600">
            <a:solidFill>
              <a:srgbClr val="ECB13C"/>
            </a:solidFill>
            <a:miter lim="400000"/>
            <a:headEnd type="triangle"/>
          </a:ln>
        </p:spPr>
        <p:txBody>
          <a:bodyPr lIns="71436" tIns="71436" rIns="71436" bIns="71436"/>
          <a:lstStyle/>
          <a:p>
            <a:pPr algn="l" defTabSz="914400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994" name="Group 994"/>
          <p:cNvGrpSpPr/>
          <p:nvPr/>
        </p:nvGrpSpPr>
        <p:grpSpPr>
          <a:xfrm>
            <a:off x="498283" y="7934417"/>
            <a:ext cx="3393779" cy="1270002"/>
            <a:chOff x="0" y="0"/>
            <a:chExt cx="3393778" cy="1270000"/>
          </a:xfrm>
        </p:grpSpPr>
        <p:sp>
          <p:nvSpPr>
            <p:cNvPr id="992" name="Shape 992"/>
            <p:cNvSpPr/>
            <p:nvPr/>
          </p:nvSpPr>
          <p:spPr>
            <a:xfrm>
              <a:off x="0" y="0"/>
              <a:ext cx="3393779" cy="1270001"/>
            </a:xfrm>
            <a:prstGeom prst="roundRect">
              <a:avLst>
                <a:gd name="adj" fmla="val 15000"/>
              </a:avLst>
            </a:prstGeom>
            <a:solidFill>
              <a:srgbClr val="3503C1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5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93" name="Shape 993"/>
            <p:cNvSpPr/>
            <p:nvPr/>
          </p:nvSpPr>
          <p:spPr>
            <a:xfrm>
              <a:off x="55796" y="220663"/>
              <a:ext cx="3282187" cy="828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ctr">
              <a:spAutoFit/>
            </a:bodyPr>
            <a:lstStyle>
              <a:lvl1pPr>
                <a:defRPr sz="4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REAGENT</a:t>
              </a:r>
            </a:p>
          </p:txBody>
        </p:sp>
      </p:grpSp>
      <p:grpSp>
        <p:nvGrpSpPr>
          <p:cNvPr id="997" name="Group 997"/>
          <p:cNvGrpSpPr/>
          <p:nvPr/>
        </p:nvGrpSpPr>
        <p:grpSpPr>
          <a:xfrm>
            <a:off x="498283" y="5404265"/>
            <a:ext cx="3393779" cy="1270002"/>
            <a:chOff x="0" y="0"/>
            <a:chExt cx="3393778" cy="1270000"/>
          </a:xfrm>
        </p:grpSpPr>
        <p:sp>
          <p:nvSpPr>
            <p:cNvPr id="995" name="Shape 995"/>
            <p:cNvSpPr/>
            <p:nvPr/>
          </p:nvSpPr>
          <p:spPr>
            <a:xfrm>
              <a:off x="0" y="0"/>
              <a:ext cx="3393779" cy="1270001"/>
            </a:xfrm>
            <a:prstGeom prst="roundRect">
              <a:avLst>
                <a:gd name="adj" fmla="val 15000"/>
              </a:avLst>
            </a:prstGeom>
            <a:solidFill>
              <a:srgbClr val="3503C1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5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96" name="Shape 996"/>
            <p:cNvSpPr/>
            <p:nvPr/>
          </p:nvSpPr>
          <p:spPr>
            <a:xfrm>
              <a:off x="55796" y="220663"/>
              <a:ext cx="3282187" cy="828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ctr">
              <a:spAutoFit/>
            </a:bodyPr>
            <a:lstStyle>
              <a:lvl1pPr>
                <a:defRPr sz="4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HICCUP</a:t>
              </a:r>
            </a:p>
          </p:txBody>
        </p:sp>
      </p:grpSp>
      <p:sp>
        <p:nvSpPr>
          <p:cNvPr id="998" name="Shape 998"/>
          <p:cNvSpPr/>
          <p:nvPr/>
        </p:nvSpPr>
        <p:spPr>
          <a:xfrm flipH="1">
            <a:off x="2086708" y="6674266"/>
            <a:ext cx="1" cy="1250535"/>
          </a:xfrm>
          <a:prstGeom prst="line">
            <a:avLst/>
          </a:prstGeom>
          <a:ln w="101600">
            <a:solidFill>
              <a:srgbClr val="ECB13C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9" name="Shape 999"/>
          <p:cNvSpPr/>
          <p:nvPr/>
        </p:nvSpPr>
        <p:spPr>
          <a:xfrm rot="10800000">
            <a:off x="2243922" y="9188046"/>
            <a:ext cx="3186985" cy="2160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38" fill="norm" stroke="1" extrusionOk="0">
                <a:moveTo>
                  <a:pt x="0" y="128"/>
                </a:moveTo>
                <a:lnTo>
                  <a:pt x="0" y="128"/>
                </a:lnTo>
                <a:cubicBezTo>
                  <a:pt x="9818" y="-1162"/>
                  <a:pt x="18905" y="7382"/>
                  <a:pt x="21600" y="20438"/>
                </a:cubicBezTo>
              </a:path>
            </a:pathLst>
          </a:custGeom>
          <a:ln w="101600">
            <a:solidFill>
              <a:srgbClr val="ECB13C"/>
            </a:solidFill>
            <a:prstDash val="sysDot"/>
            <a:miter lim="400000"/>
            <a:headEnd type="triangle"/>
          </a:ln>
        </p:spPr>
        <p:txBody>
          <a:bodyPr lIns="71436" tIns="71436" rIns="71436" bIns="71436"/>
          <a:lstStyle/>
          <a:p>
            <a:pPr algn="l" defTabSz="914400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00" name="Shape 1000"/>
          <p:cNvSpPr/>
          <p:nvPr/>
        </p:nvSpPr>
        <p:spPr>
          <a:xfrm>
            <a:off x="9394107" y="3690684"/>
            <a:ext cx="3098480" cy="3098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101600">
            <a:solidFill>
              <a:srgbClr val="ECB13C"/>
            </a:solidFill>
            <a:miter lim="400000"/>
            <a:headEnd type="triangle"/>
          </a:ln>
        </p:spPr>
        <p:txBody>
          <a:bodyPr lIns="71436" tIns="71436" rIns="71436" bIns="71436"/>
          <a:lstStyle/>
          <a:p>
            <a:pPr algn="l" defTabSz="914400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01" name="Shape 1001"/>
          <p:cNvSpPr/>
          <p:nvPr/>
        </p:nvSpPr>
        <p:spPr>
          <a:xfrm rot="16200000">
            <a:off x="7424758" y="7397236"/>
            <a:ext cx="3201220" cy="3098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23" fill="norm" stroke="1" extrusionOk="0">
                <a:moveTo>
                  <a:pt x="0" y="12"/>
                </a:moveTo>
                <a:lnTo>
                  <a:pt x="0" y="12"/>
                </a:lnTo>
                <a:cubicBezTo>
                  <a:pt x="11540" y="-377"/>
                  <a:pt x="21206" y="8805"/>
                  <a:pt x="21589" y="20519"/>
                </a:cubicBezTo>
                <a:cubicBezTo>
                  <a:pt x="21596" y="20754"/>
                  <a:pt x="21600" y="20988"/>
                  <a:pt x="21600" y="21223"/>
                </a:cubicBezTo>
              </a:path>
            </a:pathLst>
          </a:custGeom>
          <a:ln w="101600">
            <a:solidFill>
              <a:srgbClr val="ECB13C"/>
            </a:solidFill>
            <a:miter lim="400000"/>
            <a:tailEnd type="triangle"/>
          </a:ln>
        </p:spPr>
        <p:txBody>
          <a:bodyPr lIns="71436" tIns="71436" rIns="71436" bIns="71436"/>
          <a:lstStyle/>
          <a:p>
            <a:pPr algn="l" defTabSz="914400"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004" name="Group 1004"/>
          <p:cNvGrpSpPr/>
          <p:nvPr/>
        </p:nvGrpSpPr>
        <p:grpSpPr>
          <a:xfrm>
            <a:off x="10562825" y="6756648"/>
            <a:ext cx="3965359" cy="1270001"/>
            <a:chOff x="0" y="0"/>
            <a:chExt cx="3965357" cy="1270000"/>
          </a:xfrm>
        </p:grpSpPr>
        <p:sp>
          <p:nvSpPr>
            <p:cNvPr id="1002" name="Shape 1002"/>
            <p:cNvSpPr/>
            <p:nvPr/>
          </p:nvSpPr>
          <p:spPr>
            <a:xfrm>
              <a:off x="0" y="0"/>
              <a:ext cx="3965358" cy="1270000"/>
            </a:xfrm>
            <a:prstGeom prst="roundRect">
              <a:avLst>
                <a:gd name="adj" fmla="val 15000"/>
              </a:avLst>
            </a:prstGeom>
            <a:solidFill>
              <a:srgbClr val="3503C1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5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55796" y="220662"/>
              <a:ext cx="3853766" cy="828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ctr">
              <a:spAutoFit/>
            </a:bodyPr>
            <a:lstStyle>
              <a:lvl1pPr>
                <a:defRPr sz="4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LOGIC</a:t>
              </a:r>
            </a:p>
          </p:txBody>
        </p:sp>
      </p:grpSp>
      <p:sp>
        <p:nvSpPr>
          <p:cNvPr id="1005" name="Shape 1005"/>
          <p:cNvSpPr/>
          <p:nvPr/>
        </p:nvSpPr>
        <p:spPr>
          <a:xfrm>
            <a:off x="12649200" y="8016239"/>
            <a:ext cx="1" cy="2682241"/>
          </a:xfrm>
          <a:prstGeom prst="line">
            <a:avLst/>
          </a:prstGeom>
          <a:ln w="101600">
            <a:solidFill>
              <a:srgbClr val="ECB13C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08" name="Group 1008"/>
          <p:cNvGrpSpPr/>
          <p:nvPr/>
        </p:nvGrpSpPr>
        <p:grpSpPr>
          <a:xfrm>
            <a:off x="10666521" y="10528797"/>
            <a:ext cx="3965358" cy="1270001"/>
            <a:chOff x="0" y="0"/>
            <a:chExt cx="3965357" cy="1270000"/>
          </a:xfrm>
        </p:grpSpPr>
        <p:sp>
          <p:nvSpPr>
            <p:cNvPr id="1006" name="Shape 1006"/>
            <p:cNvSpPr/>
            <p:nvPr/>
          </p:nvSpPr>
          <p:spPr>
            <a:xfrm>
              <a:off x="0" y="0"/>
              <a:ext cx="3965358" cy="1270000"/>
            </a:xfrm>
            <a:prstGeom prst="roundRect">
              <a:avLst>
                <a:gd name="adj" fmla="val 15000"/>
              </a:avLst>
            </a:prstGeom>
            <a:solidFill>
              <a:srgbClr val="3503C1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5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55796" y="220662"/>
              <a:ext cx="3853766" cy="828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ctr">
              <a:spAutoFit/>
            </a:bodyPr>
            <a:lstStyle>
              <a:lvl1pPr>
                <a:defRPr sz="4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SERVER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/>
          <p:nvPr>
            <p:ph type="sldNum" sz="quarter" idx="4294967295"/>
          </p:nvPr>
        </p:nvSpPr>
        <p:spPr>
          <a:xfrm>
            <a:off x="11932893" y="13019484"/>
            <a:ext cx="50035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1" name="Shape 1011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LE FONCTIONNEL C’EST…</a:t>
            </a:r>
          </a:p>
        </p:txBody>
      </p:sp>
      <p:sp>
        <p:nvSpPr>
          <p:cNvPr id="1012" name="Shape 1012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17" name="Group 1017"/>
          <p:cNvGrpSpPr/>
          <p:nvPr/>
        </p:nvGrpSpPr>
        <p:grpSpPr>
          <a:xfrm>
            <a:off x="805052" y="4358640"/>
            <a:ext cx="4864681" cy="5516881"/>
            <a:chOff x="0" y="0"/>
            <a:chExt cx="4864679" cy="5516879"/>
          </a:xfrm>
        </p:grpSpPr>
        <p:sp>
          <p:nvSpPr>
            <p:cNvPr id="1013" name="Shape 1013"/>
            <p:cNvSpPr/>
            <p:nvPr/>
          </p:nvSpPr>
          <p:spPr>
            <a:xfrm>
              <a:off x="457651" y="0"/>
              <a:ext cx="3949377" cy="5516880"/>
            </a:xfrm>
            <a:prstGeom prst="rect">
              <a:avLst/>
            </a:prstGeom>
            <a:noFill/>
            <a:ln w="38100" cap="flat">
              <a:solidFill>
                <a:srgbClr val="ECB13C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-1" y="243839"/>
              <a:ext cx="4864681" cy="4968241"/>
            </a:xfrm>
            <a:prstGeom prst="rect">
              <a:avLst/>
            </a:prstGeom>
            <a:solidFill>
              <a:srgbClr val="290298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28653" y="2920633"/>
              <a:ext cx="4407372" cy="1387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t">
              <a:spAutoFit/>
            </a:bodyPr>
            <a:lstStyle/>
            <a:p>
              <a:pPr>
                <a:defRPr sz="4000">
                  <a:solidFill>
                    <a:srgbClr val="ECB13C"/>
                  </a:solidFill>
                </a:defRPr>
              </a:pPr>
              <a:r>
                <a:t>ACCESSIBLE</a:t>
              </a:r>
              <a:br/>
              <a:r>
                <a: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ET</a:t>
              </a:r>
              <a:r>
                <a:rPr>
                  <a:solidFill>
                    <a:srgbClr val="FFFFFF"/>
                  </a:solidFill>
                </a:rPr>
                <a:t> </a:t>
              </a:r>
              <a:r>
                <a:t>CONCRET</a:t>
              </a:r>
            </a:p>
          </p:txBody>
        </p:sp>
        <p:pic>
          <p:nvPicPr>
            <p:cNvPr id="1016" name="image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5400000">
              <a:off x="1662975" y="800355"/>
              <a:ext cx="1538729" cy="1538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22" name="Group 1022"/>
          <p:cNvGrpSpPr/>
          <p:nvPr/>
        </p:nvGrpSpPr>
        <p:grpSpPr>
          <a:xfrm>
            <a:off x="6737584" y="4358640"/>
            <a:ext cx="4864680" cy="5516881"/>
            <a:chOff x="0" y="0"/>
            <a:chExt cx="4864679" cy="5516879"/>
          </a:xfrm>
        </p:grpSpPr>
        <p:sp>
          <p:nvSpPr>
            <p:cNvPr id="1018" name="Shape 1018"/>
            <p:cNvSpPr/>
            <p:nvPr/>
          </p:nvSpPr>
          <p:spPr>
            <a:xfrm>
              <a:off x="457651" y="0"/>
              <a:ext cx="3949377" cy="5516880"/>
            </a:xfrm>
            <a:prstGeom prst="rect">
              <a:avLst/>
            </a:prstGeom>
            <a:noFill/>
            <a:ln w="38100" cap="flat">
              <a:solidFill>
                <a:srgbClr val="ECB13C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-1" y="243839"/>
              <a:ext cx="4864681" cy="4968241"/>
            </a:xfrm>
            <a:prstGeom prst="rect">
              <a:avLst/>
            </a:prstGeom>
            <a:solidFill>
              <a:srgbClr val="290298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26207" y="2920633"/>
              <a:ext cx="4412264" cy="1387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t">
              <a:spAutoFit/>
            </a:bodyPr>
            <a:lstStyle/>
            <a:p>
              <a:pPr>
                <a:defRPr sz="4000">
                  <a:solidFill>
                    <a:srgbClr val="ECB13C"/>
                  </a:solidFill>
                </a:defRPr>
              </a:pPr>
              <a:r>
                <a:t>SIMPLE</a:t>
              </a:r>
              <a:br/>
              <a:r>
                <a: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ET</a:t>
              </a:r>
              <a:r>
                <a:rPr>
                  <a:solidFill>
                    <a:srgbClr val="FFFFFF"/>
                  </a:solidFill>
                </a:rPr>
                <a:t> </a:t>
              </a:r>
              <a:r>
                <a:t>EFFICACE</a:t>
              </a:r>
            </a:p>
          </p:txBody>
        </p:sp>
        <p:pic>
          <p:nvPicPr>
            <p:cNvPr id="1021" name="image1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94926" y="1059931"/>
              <a:ext cx="1074825" cy="10748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27" name="Group 1027"/>
          <p:cNvGrpSpPr/>
          <p:nvPr/>
        </p:nvGrpSpPr>
        <p:grpSpPr>
          <a:xfrm>
            <a:off x="18633126" y="4358640"/>
            <a:ext cx="4864680" cy="5516881"/>
            <a:chOff x="0" y="0"/>
            <a:chExt cx="4864679" cy="5516879"/>
          </a:xfrm>
        </p:grpSpPr>
        <p:sp>
          <p:nvSpPr>
            <p:cNvPr id="1023" name="Shape 1023"/>
            <p:cNvSpPr/>
            <p:nvPr/>
          </p:nvSpPr>
          <p:spPr>
            <a:xfrm>
              <a:off x="457651" y="0"/>
              <a:ext cx="3949377" cy="5516880"/>
            </a:xfrm>
            <a:prstGeom prst="rect">
              <a:avLst/>
            </a:prstGeom>
            <a:noFill/>
            <a:ln w="38100" cap="flat">
              <a:solidFill>
                <a:srgbClr val="ECB13C"/>
              </a:solidFill>
              <a:prstDash val="solid"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-1" y="243839"/>
              <a:ext cx="4864681" cy="4968241"/>
            </a:xfrm>
            <a:prstGeom prst="rect">
              <a:avLst/>
            </a:prstGeom>
            <a:solidFill>
              <a:srgbClr val="290298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326784" y="2920633"/>
              <a:ext cx="4211110" cy="1387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t">
              <a:sp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SOURCE</a:t>
              </a:r>
              <a:br/>
              <a:r>
                <a:rPr>
                  <a:solidFill>
                    <a:srgbClr val="ECB13C"/>
                  </a:solidFill>
                  <a:latin typeface="Montserrat Regular"/>
                  <a:ea typeface="Montserrat Regular"/>
                  <a:cs typeface="Montserrat Regular"/>
                  <a:sym typeface="Montserrat Regular"/>
                </a:rPr>
                <a:t>D’INSPIRATION</a:t>
              </a:r>
            </a:p>
          </p:txBody>
        </p:sp>
        <p:pic>
          <p:nvPicPr>
            <p:cNvPr id="1026" name="image14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989600" y="1050800"/>
              <a:ext cx="885479" cy="119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33" name="Group 1033"/>
          <p:cNvGrpSpPr/>
          <p:nvPr/>
        </p:nvGrpSpPr>
        <p:grpSpPr>
          <a:xfrm>
            <a:off x="12700595" y="4358640"/>
            <a:ext cx="4864680" cy="5516881"/>
            <a:chOff x="0" y="0"/>
            <a:chExt cx="4864679" cy="5516879"/>
          </a:xfrm>
        </p:grpSpPr>
        <p:grpSp>
          <p:nvGrpSpPr>
            <p:cNvPr id="1031" name="Group 1031"/>
            <p:cNvGrpSpPr/>
            <p:nvPr/>
          </p:nvGrpSpPr>
          <p:grpSpPr>
            <a:xfrm>
              <a:off x="-1" y="0"/>
              <a:ext cx="4864681" cy="5516880"/>
              <a:chOff x="0" y="0"/>
              <a:chExt cx="4864679" cy="5516879"/>
            </a:xfrm>
          </p:grpSpPr>
          <p:sp>
            <p:nvSpPr>
              <p:cNvPr id="1028" name="Shape 1028"/>
              <p:cNvSpPr/>
              <p:nvPr/>
            </p:nvSpPr>
            <p:spPr>
              <a:xfrm>
                <a:off x="457651" y="0"/>
                <a:ext cx="3949377" cy="5516880"/>
              </a:xfrm>
              <a:prstGeom prst="rect">
                <a:avLst/>
              </a:prstGeom>
              <a:noFill/>
              <a:ln w="38100" cap="flat">
                <a:solidFill>
                  <a:srgbClr val="ECB13C"/>
                </a:solidFill>
                <a:prstDash val="solid"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-1" y="243839"/>
                <a:ext cx="4864681" cy="4968241"/>
              </a:xfrm>
              <a:prstGeom prst="rect">
                <a:avLst/>
              </a:prstGeom>
              <a:solidFill>
                <a:srgbClr val="2902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pic>
            <p:nvPicPr>
              <p:cNvPr id="1030" name="image16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867546" y="1055872"/>
                <a:ext cx="1129587" cy="11295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032" name="Shape 1032"/>
            <p:cNvSpPr/>
            <p:nvPr/>
          </p:nvSpPr>
          <p:spPr>
            <a:xfrm>
              <a:off x="24414" y="2920633"/>
              <a:ext cx="4840266" cy="1387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t">
              <a:sp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CARREMENT</a:t>
              </a:r>
              <a:br/>
              <a:r>
                <a:rPr>
                  <a:solidFill>
                    <a:srgbClr val="ECB13C"/>
                  </a:solidFill>
                  <a:latin typeface="Montserrat Regular"/>
                  <a:ea typeface="Montserrat Regular"/>
                  <a:cs typeface="Montserrat Regular"/>
                  <a:sym typeface="Montserrat Regular"/>
                </a:rPr>
                <a:t>JOUISSIF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/>
          <p:nvPr/>
        </p:nvSpPr>
        <p:spPr>
          <a:xfrm>
            <a:off x="0" y="-1"/>
            <a:ext cx="24384000" cy="13019486"/>
          </a:xfrm>
          <a:prstGeom prst="rect">
            <a:avLst/>
          </a:prstGeom>
          <a:gradFill>
            <a:gsLst>
              <a:gs pos="0">
                <a:srgbClr val="04012B"/>
              </a:gs>
              <a:gs pos="100000">
                <a:srgbClr val="04012B">
                  <a:alpha val="36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036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9621" y="6705600"/>
            <a:ext cx="1158241" cy="1158240"/>
          </a:xfrm>
          <a:prstGeom prst="rect">
            <a:avLst/>
          </a:prstGeom>
          <a:ln w="12700">
            <a:miter lim="400000"/>
          </a:ln>
        </p:spPr>
      </p:pic>
      <p:sp>
        <p:nvSpPr>
          <p:cNvPr id="1037" name="Shape 1037"/>
          <p:cNvSpPr/>
          <p:nvPr>
            <p:ph type="sldNum" sz="quarter" idx="4294967295"/>
          </p:nvPr>
        </p:nvSpPr>
        <p:spPr>
          <a:xfrm>
            <a:off x="11932894" y="13019484"/>
            <a:ext cx="500354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8" name="Shape 1038"/>
          <p:cNvSpPr/>
          <p:nvPr>
            <p:ph type="ctrTitle"/>
          </p:nvPr>
        </p:nvSpPr>
        <p:spPr>
          <a:xfrm>
            <a:off x="4672731" y="2503347"/>
            <a:ext cx="15038538" cy="2449653"/>
          </a:xfrm>
          <a:prstGeom prst="rect">
            <a:avLst/>
          </a:prstGeom>
        </p:spPr>
        <p:txBody>
          <a:bodyPr/>
          <a:lstStyle>
            <a:lvl1pPr defTabSz="805099">
              <a:lnSpc>
                <a:spcPct val="120000"/>
              </a:lnSpc>
              <a:defRPr spc="400" sz="13800">
                <a:effectLst>
                  <a:outerShdw sx="100000" sy="100000" kx="0" ky="0" algn="b" rotWithShape="0" blurRad="469900" dist="0" dir="0">
                    <a:srgbClr val="000000">
                      <a:alpha val="22000"/>
                    </a:srgbClr>
                  </a:outerShdw>
                </a:effectLst>
                <a:latin typeface="Montserrat Black"/>
                <a:ea typeface="Montserrat Black"/>
                <a:cs typeface="Montserrat Black"/>
                <a:sym typeface="Montserrat Black"/>
              </a:defRPr>
            </a:lvl1pPr>
          </a:lstStyle>
          <a:p>
            <a:pPr/>
            <a:r>
              <a:t>MERCI</a:t>
            </a:r>
          </a:p>
        </p:txBody>
      </p:sp>
      <p:sp>
        <p:nvSpPr>
          <p:cNvPr id="1039" name="Shape 1039"/>
          <p:cNvSpPr/>
          <p:nvPr/>
        </p:nvSpPr>
        <p:spPr>
          <a:xfrm>
            <a:off x="11521440" y="5059679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40" name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5395" y="6837044"/>
            <a:ext cx="895351" cy="895351"/>
          </a:xfrm>
          <a:prstGeom prst="rect">
            <a:avLst/>
          </a:prstGeom>
          <a:ln w="12700">
            <a:miter lim="400000"/>
          </a:ln>
        </p:spPr>
      </p:pic>
      <p:sp>
        <p:nvSpPr>
          <p:cNvPr id="1041" name="Shape 1041"/>
          <p:cNvSpPr/>
          <p:nvPr/>
        </p:nvSpPr>
        <p:spPr>
          <a:xfrm>
            <a:off x="17355742" y="8294289"/>
            <a:ext cx="4356001" cy="2619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/>
          <a:p>
            <a:pPr defTabSz="764024">
              <a:spcBef>
                <a:spcPts val="3000"/>
              </a:spcBef>
              <a:defRPr sz="3200">
                <a:solidFill>
                  <a:srgbClr val="FFFFFF"/>
                </a:solidFill>
              </a:defRPr>
            </a:pPr>
            <a:r>
              <a:t>JOUEZ</a:t>
            </a:r>
            <a:br/>
            <a:r>
              <a:t>AU JEU:</a:t>
            </a:r>
            <a:endParaRPr sz="4400"/>
          </a:p>
          <a:p>
            <a:pPr defTabSz="764024">
              <a:spcBef>
                <a:spcPts val="3000"/>
              </a:spcBef>
              <a:defRPr sz="2400" u="sng">
                <a:solidFill>
                  <a:srgbClr val="FFFFFF"/>
                </a:solidFill>
              </a:defRPr>
            </a:pPr>
            <a:r>
              <a:rPr>
                <a:solidFill>
                  <a:srgbClr val="ECB13C"/>
                </a:solidFill>
                <a:uFill>
                  <a:solidFill>
                    <a:srgbClr val="ECB13C"/>
                  </a:solidFill>
                </a:uFill>
                <a:hlinkClick r:id="rId4" invalidUrl="" action="" tgtFrame="" tooltip="" history="1" highlightClick="0" endSnd="0"/>
              </a:rPr>
              <a:t>https://quentinduval.github.io/tictactoe</a:t>
            </a:r>
          </a:p>
        </p:txBody>
      </p:sp>
      <p:sp>
        <p:nvSpPr>
          <p:cNvPr id="1042" name="Shape 1042"/>
          <p:cNvSpPr/>
          <p:nvPr/>
        </p:nvSpPr>
        <p:spPr>
          <a:xfrm>
            <a:off x="10107348" y="8294289"/>
            <a:ext cx="4356001" cy="298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/>
          <a:p>
            <a:pPr defTabSz="764024">
              <a:spcBef>
                <a:spcPts val="3000"/>
              </a:spcBef>
              <a:defRPr sz="3200">
                <a:solidFill>
                  <a:srgbClr val="FFFFFF"/>
                </a:solidFill>
              </a:defRPr>
            </a:pPr>
            <a:r>
              <a:t>PRÉSENTATION ET RESSOURCES:</a:t>
            </a:r>
            <a:endParaRPr sz="4400"/>
          </a:p>
          <a:p>
            <a:pPr defTabSz="764024">
              <a:spcBef>
                <a:spcPts val="3000"/>
              </a:spcBef>
              <a:defRPr sz="2400" u="sng">
                <a:solidFill>
                  <a:srgbClr val="FFFFFF"/>
                </a:solidFill>
              </a:defRPr>
            </a:pPr>
            <a:r>
              <a:rPr>
                <a:solidFill>
                  <a:srgbClr val="ECB13C"/>
                </a:solidFill>
                <a:uFill>
                  <a:solidFill>
                    <a:srgbClr val="ECB13C"/>
                  </a:solidFill>
                </a:uFill>
                <a:hlinkClick r:id="rId5" invalidUrl="" action="" tgtFrame="" tooltip="" history="1" highlightClick="0" endSnd="0"/>
              </a:rPr>
              <a:t>https://github.com/QuentinDuval/TicTacToeDevoxx/tree/master</a:t>
            </a:r>
          </a:p>
        </p:txBody>
      </p:sp>
      <p:sp>
        <p:nvSpPr>
          <p:cNvPr id="1043" name="Shape 1043"/>
          <p:cNvSpPr/>
          <p:nvPr/>
        </p:nvSpPr>
        <p:spPr>
          <a:xfrm>
            <a:off x="2828475" y="8294289"/>
            <a:ext cx="4356002" cy="298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/>
          <a:p>
            <a:pPr defTabSz="764024">
              <a:spcBef>
                <a:spcPts val="3000"/>
              </a:spcBef>
              <a:defRPr sz="3200">
                <a:solidFill>
                  <a:srgbClr val="FFFFFF"/>
                </a:solidFill>
              </a:defRPr>
            </a:pPr>
            <a:r>
              <a:t>BLOG POST</a:t>
            </a:r>
            <a:br/>
            <a:r>
              <a:t>DÉDIÉ:</a:t>
            </a:r>
            <a:endParaRPr sz="4400"/>
          </a:p>
          <a:p>
            <a:pPr defTabSz="764024">
              <a:spcBef>
                <a:spcPts val="3000"/>
              </a:spcBef>
              <a:defRPr sz="2400" u="sng">
                <a:solidFill>
                  <a:srgbClr val="FFFFFF"/>
                </a:solidFill>
              </a:defRPr>
            </a:pPr>
            <a:r>
              <a:rPr>
                <a:solidFill>
                  <a:srgbClr val="ECB13C"/>
                </a:solidFill>
                <a:uFill>
                  <a:solidFill>
                    <a:srgbClr val="ECB13C"/>
                  </a:solidFill>
                </a:uFill>
                <a:hlinkClick r:id="rId6" invalidUrl="" action="" tgtFrame="" tooltip="" history="1" highlightClick="0" endSnd="0"/>
              </a:rPr>
              <a:t>https://deque.blog/2017/03/03/building-a-clojurescript-game-architecture-poc</a:t>
            </a:r>
          </a:p>
        </p:txBody>
      </p:sp>
      <p:sp>
        <p:nvSpPr>
          <p:cNvPr id="1044" name="Shape 1044"/>
          <p:cNvSpPr/>
          <p:nvPr/>
        </p:nvSpPr>
        <p:spPr>
          <a:xfrm>
            <a:off x="16091842" y="7650480"/>
            <a:ext cx="1" cy="2921627"/>
          </a:xfrm>
          <a:prstGeom prst="line">
            <a:avLst/>
          </a:prstGeom>
          <a:ln w="101600">
            <a:solidFill>
              <a:srgbClr val="FFFFFF">
                <a:alpha val="13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5" name="Shape 1045"/>
          <p:cNvSpPr/>
          <p:nvPr/>
        </p:nvSpPr>
        <p:spPr>
          <a:xfrm>
            <a:off x="8502322" y="7650480"/>
            <a:ext cx="1" cy="2921627"/>
          </a:xfrm>
          <a:prstGeom prst="line">
            <a:avLst/>
          </a:prstGeom>
          <a:ln w="101600">
            <a:solidFill>
              <a:srgbClr val="FFFFFF">
                <a:alpha val="13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46" name="image20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035943" y="6786920"/>
            <a:ext cx="995599" cy="9955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sldNum" sz="quarter" idx="4294967295"/>
          </p:nvPr>
        </p:nvSpPr>
        <p:spPr>
          <a:xfrm>
            <a:off x="12019088" y="13019484"/>
            <a:ext cx="32796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2" name="Shape 352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CLOJURE </a:t>
            </a:r>
            <a:r>
              <a:rPr>
                <a:latin typeface="Montserrat Regular"/>
                <a:ea typeface="Montserrat Regular"/>
                <a:cs typeface="Montserrat Regular"/>
                <a:sym typeface="Montserrat Regular"/>
              </a:rPr>
              <a:t>(SCRIPT)</a:t>
            </a:r>
          </a:p>
        </p:txBody>
      </p:sp>
      <p:sp>
        <p:nvSpPr>
          <p:cNvPr id="353" name="Shape 353"/>
          <p:cNvSpPr/>
          <p:nvPr/>
        </p:nvSpPr>
        <p:spPr>
          <a:xfrm>
            <a:off x="3000325" y="3906834"/>
            <a:ext cx="9698112" cy="682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 algn="l">
              <a:spcBef>
                <a:spcPts val="7800"/>
              </a:spcBef>
              <a:defRPr sz="6000">
                <a:solidFill>
                  <a:srgbClr val="FFFFFF"/>
                </a:solidFill>
              </a:defRPr>
            </a:pPr>
            <a:r>
              <a:t>((( LISP )))</a:t>
            </a:r>
            <a:endParaRPr sz="7200"/>
          </a:p>
          <a:p>
            <a:pPr algn="l">
              <a:spcBef>
                <a:spcPts val="7800"/>
              </a:spcBef>
              <a:defRPr sz="6000">
                <a:solidFill>
                  <a:srgbClr val="FFFFFF"/>
                </a:solidFill>
              </a:defRPr>
            </a:pPr>
            <a:r>
              <a:t>Functional</a:t>
            </a:r>
            <a:endParaRPr sz="7200"/>
          </a:p>
          <a:p>
            <a:pPr algn="l">
              <a:spcBef>
                <a:spcPts val="7800"/>
              </a:spcBef>
              <a:defRPr sz="6000">
                <a:solidFill>
                  <a:srgbClr val="ECB13C"/>
                </a:solidFill>
              </a:defRPr>
            </a:pPr>
            <a:r>
              <a:t>JVM: </a:t>
            </a:r>
            <a:r>
              <a:rPr>
                <a:solidFill>
                  <a:srgbClr val="FFFFFF"/>
                </a:solidFill>
              </a:rPr>
              <a:t>Clojure</a:t>
            </a:r>
            <a:endParaRPr sz="7200">
              <a:solidFill>
                <a:srgbClr val="FFFFFF"/>
              </a:solidFill>
            </a:endParaRPr>
          </a:p>
          <a:p>
            <a:pPr algn="l">
              <a:spcBef>
                <a:spcPts val="7800"/>
              </a:spcBef>
              <a:defRPr sz="6000">
                <a:solidFill>
                  <a:srgbClr val="ECB13C"/>
                </a:solidFill>
              </a:defRPr>
            </a:pPr>
            <a:r>
              <a:t>JS: </a:t>
            </a:r>
            <a:r>
              <a:rPr>
                <a:solidFill>
                  <a:srgbClr val="FFFFFF"/>
                </a:solidFill>
              </a:rPr>
              <a:t>ClojureScript</a:t>
            </a:r>
          </a:p>
        </p:txBody>
      </p:sp>
      <p:sp>
        <p:nvSpPr>
          <p:cNvPr id="354" name="Shape 354"/>
          <p:cNvSpPr/>
          <p:nvPr/>
        </p:nvSpPr>
        <p:spPr>
          <a:xfrm>
            <a:off x="11977179" y="13019484"/>
            <a:ext cx="41178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4 </a:t>
            </a:r>
          </a:p>
        </p:txBody>
      </p:sp>
      <p:sp>
        <p:nvSpPr>
          <p:cNvPr id="355" name="Shape 355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6" name="Shape 356"/>
          <p:cNvSpPr/>
          <p:nvPr/>
        </p:nvSpPr>
        <p:spPr>
          <a:xfrm>
            <a:off x="3048000" y="5509847"/>
            <a:ext cx="2321169" cy="1"/>
          </a:xfrm>
          <a:prstGeom prst="line">
            <a:avLst/>
          </a:prstGeom>
          <a:ln w="69850">
            <a:solidFill>
              <a:srgbClr val="FFFFFF">
                <a:alpha val="19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3048000" y="7291754"/>
            <a:ext cx="2321169" cy="1"/>
          </a:xfrm>
          <a:prstGeom prst="line">
            <a:avLst/>
          </a:prstGeom>
          <a:ln w="69850">
            <a:solidFill>
              <a:srgbClr val="FFFFFF">
                <a:alpha val="19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3048000" y="9237784"/>
            <a:ext cx="2321169" cy="1"/>
          </a:xfrm>
          <a:prstGeom prst="line">
            <a:avLst/>
          </a:prstGeom>
          <a:ln w="69850">
            <a:solidFill>
              <a:srgbClr val="FFFFFF">
                <a:alpha val="19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59" name="image9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17228" y="4337535"/>
            <a:ext cx="6502401" cy="650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sldNum" sz="quarter" idx="4294967295"/>
          </p:nvPr>
        </p:nvSpPr>
        <p:spPr>
          <a:xfrm>
            <a:off x="12019088" y="13019484"/>
            <a:ext cx="32796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2" name="Shape 362"/>
          <p:cNvSpPr/>
          <p:nvPr>
            <p:ph type="title"/>
          </p:nvPr>
        </p:nvSpPr>
        <p:spPr>
          <a:xfrm>
            <a:off x="2366918" y="405453"/>
            <a:ext cx="19632304" cy="5672013"/>
          </a:xfrm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40 min de Talk</a:t>
            </a:r>
          </a:p>
          <a:p>
            <a:pPr>
              <a:defRPr sz="6400"/>
            </a:pPr>
          </a:p>
          <a:p>
            <a:pPr>
              <a:defRPr sz="6400"/>
            </a:pPr>
            <a:r>
              <a:t>5 min Q/R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2366917" y="4564063"/>
            <a:ext cx="19632304" cy="458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>
              <a:defRPr spc="100" sz="28700">
                <a:solidFill>
                  <a:srgbClr val="FFFFFF">
                    <a:alpha val="16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CLOJURE</a:t>
            </a:r>
          </a:p>
        </p:txBody>
      </p:sp>
      <p:sp>
        <p:nvSpPr>
          <p:cNvPr id="365" name="Shape 365"/>
          <p:cNvSpPr/>
          <p:nvPr>
            <p:ph type="sldNum" sz="quarter" idx="4294967295"/>
          </p:nvPr>
        </p:nvSpPr>
        <p:spPr>
          <a:xfrm>
            <a:off x="12019088" y="13019484"/>
            <a:ext cx="32796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6" name="Shape 366"/>
          <p:cNvSpPr/>
          <p:nvPr>
            <p:ph type="title"/>
          </p:nvPr>
        </p:nvSpPr>
        <p:spPr>
          <a:xfrm>
            <a:off x="2366918" y="3691810"/>
            <a:ext cx="19632304" cy="6332380"/>
          </a:xfrm>
          <a:prstGeom prst="rect">
            <a:avLst/>
          </a:prstGeom>
        </p:spPr>
        <p:txBody>
          <a:bodyPr anchor="ctr"/>
          <a:lstStyle/>
          <a:p>
            <a:pPr>
              <a:defRPr sz="8800"/>
            </a:pPr>
            <a:r>
              <a:t>CLOJURE</a:t>
            </a:r>
            <a:br/>
            <a:br/>
            <a:br/>
            <a:r>
              <a:t>DEMO REPL</a:t>
            </a:r>
          </a:p>
        </p:txBody>
      </p:sp>
      <p:sp>
        <p:nvSpPr>
          <p:cNvPr id="367" name="Shape 367"/>
          <p:cNvSpPr/>
          <p:nvPr/>
        </p:nvSpPr>
        <p:spPr>
          <a:xfrm>
            <a:off x="11521440" y="3437297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11521440" y="9884988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708971" y="4564063"/>
            <a:ext cx="22948198" cy="458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>
              <a:defRPr spc="100" sz="28700">
                <a:solidFill>
                  <a:srgbClr val="FFFFFF">
                    <a:alpha val="16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TICTACTOE</a:t>
            </a:r>
          </a:p>
        </p:txBody>
      </p:sp>
      <p:sp>
        <p:nvSpPr>
          <p:cNvPr id="371" name="Shape 371"/>
          <p:cNvSpPr/>
          <p:nvPr>
            <p:ph type="sldNum" sz="quarter" idx="4294967295"/>
          </p:nvPr>
        </p:nvSpPr>
        <p:spPr>
          <a:xfrm>
            <a:off x="12019088" y="13019484"/>
            <a:ext cx="32796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2" name="Shape 372"/>
          <p:cNvSpPr/>
          <p:nvPr/>
        </p:nvSpPr>
        <p:spPr>
          <a:xfrm>
            <a:off x="4572001" y="6107113"/>
            <a:ext cx="15222139" cy="1501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>
              <a:defRPr spc="100" sz="88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TICTACTOE</a:t>
            </a:r>
          </a:p>
        </p:txBody>
      </p:sp>
      <p:sp>
        <p:nvSpPr>
          <p:cNvPr id="373" name="Shape 373"/>
          <p:cNvSpPr/>
          <p:nvPr/>
        </p:nvSpPr>
        <p:spPr>
          <a:xfrm>
            <a:off x="11521440" y="3437297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4" name="Shape 374"/>
          <p:cNvSpPr/>
          <p:nvPr/>
        </p:nvSpPr>
        <p:spPr>
          <a:xfrm>
            <a:off x="11521440" y="9884988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sldNum" sz="quarter" idx="4294967295"/>
          </p:nvPr>
        </p:nvSpPr>
        <p:spPr>
          <a:xfrm>
            <a:off x="12019088" y="13019484"/>
            <a:ext cx="32796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7" name="Shape 377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OWNER</a:t>
            </a:r>
          </a:p>
        </p:txBody>
      </p:sp>
      <p:sp>
        <p:nvSpPr>
          <p:cNvPr id="378" name="Shape 378"/>
          <p:cNvSpPr/>
          <p:nvPr/>
        </p:nvSpPr>
        <p:spPr>
          <a:xfrm>
            <a:off x="11977179" y="13019484"/>
            <a:ext cx="41178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8 </a:t>
            </a:r>
          </a:p>
        </p:txBody>
      </p:sp>
      <p:sp>
        <p:nvSpPr>
          <p:cNvPr id="379" name="Shape 379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0" name="Shape 380"/>
          <p:cNvSpPr/>
          <p:nvPr/>
        </p:nvSpPr>
        <p:spPr>
          <a:xfrm>
            <a:off x="10623729" y="5375361"/>
            <a:ext cx="3175603" cy="3175003"/>
          </a:xfrm>
          <a:prstGeom prst="ellipse">
            <a:avLst/>
          </a:prstGeom>
          <a:ln w="254000">
            <a:solidFill>
              <a:srgbClr val="1DBD47"/>
            </a:solidFill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83" name="Group 383"/>
          <p:cNvGrpSpPr/>
          <p:nvPr/>
        </p:nvGrpSpPr>
        <p:grpSpPr>
          <a:xfrm>
            <a:off x="2615203" y="5406617"/>
            <a:ext cx="3175004" cy="3175004"/>
            <a:chOff x="0" y="-1"/>
            <a:chExt cx="3175002" cy="3175002"/>
          </a:xfrm>
        </p:grpSpPr>
        <p:sp>
          <p:nvSpPr>
            <p:cNvPr id="381" name="Shape 381"/>
            <p:cNvSpPr/>
            <p:nvPr/>
          </p:nvSpPr>
          <p:spPr>
            <a:xfrm rot="18900000">
              <a:off x="1422721" y="-492787"/>
              <a:ext cx="329559" cy="4160575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2" name="Shape 382"/>
            <p:cNvSpPr/>
            <p:nvPr/>
          </p:nvSpPr>
          <p:spPr>
            <a:xfrm rot="2700000">
              <a:off x="1422722" y="-492787"/>
              <a:ext cx="329559" cy="4160575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84" name="Shape 384"/>
          <p:cNvSpPr/>
          <p:nvPr/>
        </p:nvSpPr>
        <p:spPr>
          <a:xfrm>
            <a:off x="18632853" y="5406619"/>
            <a:ext cx="3175002" cy="31750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type="sldNum" sz="quarter" idx="4294967295"/>
          </p:nvPr>
        </p:nvSpPr>
        <p:spPr>
          <a:xfrm>
            <a:off x="12019088" y="13019484"/>
            <a:ext cx="327965" cy="485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7" name="Shape 387"/>
          <p:cNvSpPr/>
          <p:nvPr>
            <p:ph type="title"/>
          </p:nvPr>
        </p:nvSpPr>
        <p:spPr>
          <a:xfrm>
            <a:off x="2366918" y="405453"/>
            <a:ext cx="19632304" cy="1758627"/>
          </a:xfrm>
          <a:prstGeom prst="rect">
            <a:avLst/>
          </a:prstGeom>
        </p:spPr>
        <p:txBody>
          <a:bodyPr/>
          <a:lstStyle/>
          <a:p>
            <a:pPr/>
            <a:r>
              <a:t>OWNER</a:t>
            </a:r>
          </a:p>
        </p:txBody>
      </p:sp>
      <p:sp>
        <p:nvSpPr>
          <p:cNvPr id="388" name="Shape 388"/>
          <p:cNvSpPr/>
          <p:nvPr/>
        </p:nvSpPr>
        <p:spPr>
          <a:xfrm>
            <a:off x="11977179" y="13019484"/>
            <a:ext cx="411784" cy="48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9 </a:t>
            </a:r>
          </a:p>
        </p:txBody>
      </p:sp>
      <p:sp>
        <p:nvSpPr>
          <p:cNvPr id="389" name="Shape 389"/>
          <p:cNvSpPr/>
          <p:nvPr/>
        </p:nvSpPr>
        <p:spPr>
          <a:xfrm>
            <a:off x="11521440" y="2077420"/>
            <a:ext cx="1341121" cy="1"/>
          </a:xfrm>
          <a:prstGeom prst="line">
            <a:avLst/>
          </a:prstGeom>
          <a:ln w="139700">
            <a:solidFill>
              <a:srgbClr val="ECB13C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10623729" y="5375361"/>
            <a:ext cx="3175603" cy="3175003"/>
          </a:xfrm>
          <a:prstGeom prst="ellipse">
            <a:avLst/>
          </a:prstGeom>
          <a:ln w="254000">
            <a:solidFill>
              <a:srgbClr val="1DBD47"/>
            </a:solidFill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93" name="Group 393"/>
          <p:cNvGrpSpPr/>
          <p:nvPr/>
        </p:nvGrpSpPr>
        <p:grpSpPr>
          <a:xfrm>
            <a:off x="2615203" y="5406617"/>
            <a:ext cx="3175004" cy="3175004"/>
            <a:chOff x="0" y="-1"/>
            <a:chExt cx="3175002" cy="3175002"/>
          </a:xfrm>
        </p:grpSpPr>
        <p:sp>
          <p:nvSpPr>
            <p:cNvPr id="391" name="Shape 391"/>
            <p:cNvSpPr/>
            <p:nvPr/>
          </p:nvSpPr>
          <p:spPr>
            <a:xfrm rot="18900000">
              <a:off x="1422721" y="-492787"/>
              <a:ext cx="329559" cy="4160575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2" name="Shape 392"/>
            <p:cNvSpPr/>
            <p:nvPr/>
          </p:nvSpPr>
          <p:spPr>
            <a:xfrm rot="2700000">
              <a:off x="1422722" y="-492787"/>
              <a:ext cx="329559" cy="4160575"/>
            </a:xfrm>
            <a:prstGeom prst="rect">
              <a:avLst/>
            </a:prstGeom>
            <a:solidFill>
              <a:srgbClr val="F73A3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94" name="Shape 394"/>
          <p:cNvSpPr/>
          <p:nvPr/>
        </p:nvSpPr>
        <p:spPr>
          <a:xfrm>
            <a:off x="18632853" y="5406619"/>
            <a:ext cx="3175002" cy="31750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5" name="Shape 395"/>
          <p:cNvSpPr/>
          <p:nvPr>
            <p:ph type="body" sz="quarter" idx="1"/>
          </p:nvPr>
        </p:nvSpPr>
        <p:spPr>
          <a:xfrm>
            <a:off x="839070" y="9526558"/>
            <a:ext cx="6727271" cy="1264571"/>
          </a:xfrm>
          <a:prstGeom prst="rect">
            <a:avLst/>
          </a:prstGeom>
        </p:spPr>
        <p:txBody>
          <a:bodyPr/>
          <a:lstStyle>
            <a:lvl1pPr algn="ctr">
              <a:spcBef>
                <a:spcPts val="5900"/>
              </a:spcBef>
              <a:defRPr sz="5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:owner/cross</a:t>
            </a:r>
          </a:p>
        </p:txBody>
      </p:sp>
      <p:sp>
        <p:nvSpPr>
          <p:cNvPr id="396" name="Shape 396"/>
          <p:cNvSpPr/>
          <p:nvPr/>
        </p:nvSpPr>
        <p:spPr>
          <a:xfrm>
            <a:off x="8759276" y="9495301"/>
            <a:ext cx="6727271" cy="96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spcBef>
                <a:spcPts val="5900"/>
              </a:spcBef>
              <a:defRPr sz="5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:owner/circle</a:t>
            </a:r>
          </a:p>
        </p:txBody>
      </p:sp>
      <p:sp>
        <p:nvSpPr>
          <p:cNvPr id="397" name="Shape 397"/>
          <p:cNvSpPr/>
          <p:nvPr/>
        </p:nvSpPr>
        <p:spPr>
          <a:xfrm>
            <a:off x="16856718" y="9526558"/>
            <a:ext cx="6727271" cy="96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spcBef>
                <a:spcPts val="5900"/>
              </a:spcBef>
              <a:defRPr sz="5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:owner/none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ontserrat Regular"/>
            <a:ea typeface="Montserrat Regular"/>
            <a:cs typeface="Montserrat Regular"/>
            <a:sym typeface="Montserra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ontserrat Regular"/>
            <a:ea typeface="Montserrat Regular"/>
            <a:cs typeface="Montserrat Regular"/>
            <a:sym typeface="Montserra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ontserrat Regular"/>
            <a:ea typeface="Montserrat Regular"/>
            <a:cs typeface="Montserrat Regular"/>
            <a:sym typeface="Montserra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ontserrat Regular"/>
            <a:ea typeface="Montserrat Regular"/>
            <a:cs typeface="Montserrat Regular"/>
            <a:sym typeface="Montserra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