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4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B5B5B5"/>
    <a:srgbClr val="A5A5A5"/>
    <a:srgbClr val="BABABA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4356" autoAdjust="0"/>
  </p:normalViewPr>
  <p:slideViewPr>
    <p:cSldViewPr snapToGrid="0">
      <p:cViewPr varScale="1">
        <p:scale>
          <a:sx n="117" d="100"/>
          <a:sy n="117" d="100"/>
        </p:scale>
        <p:origin x="68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F7C5B-EF40-4B67-8E28-6B54DFE8BE9A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907EA9-BD9C-4C01-B82B-9FED862138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Objectif</a:t>
          </a:r>
        </a:p>
      </dgm:t>
    </dgm:pt>
    <dgm:pt modelId="{358BD69F-91E6-4FF2-92A4-3ABE82DC1A3A}" type="parTrans" cxnId="{397767D5-20C4-45BF-B619-8253D201AEE9}">
      <dgm:prSet/>
      <dgm:spPr/>
      <dgm:t>
        <a:bodyPr/>
        <a:lstStyle/>
        <a:p>
          <a:endParaRPr lang="en-US"/>
        </a:p>
      </dgm:t>
    </dgm:pt>
    <dgm:pt modelId="{7C73F520-4E16-4C08-B6FA-A8E9B0C08729}" type="sibTrans" cxnId="{397767D5-20C4-45BF-B619-8253D201AEE9}">
      <dgm:prSet/>
      <dgm:spPr/>
      <dgm:t>
        <a:bodyPr/>
        <a:lstStyle/>
        <a:p>
          <a:endParaRPr lang="en-US"/>
        </a:p>
      </dgm:t>
    </dgm:pt>
    <dgm:pt modelId="{3F9FA558-98A9-4AC4-99DF-B2189EB898A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Architecture globale</a:t>
          </a:r>
          <a:endParaRPr lang="en-US" dirty="0"/>
        </a:p>
      </dgm:t>
    </dgm:pt>
    <dgm:pt modelId="{7CE47A2F-2C11-44FE-97C9-804318D4C4FD}" type="parTrans" cxnId="{6077E7B2-0F46-485B-AEB3-042B1963857F}">
      <dgm:prSet/>
      <dgm:spPr/>
      <dgm:t>
        <a:bodyPr/>
        <a:lstStyle/>
        <a:p>
          <a:endParaRPr lang="en-US"/>
        </a:p>
      </dgm:t>
    </dgm:pt>
    <dgm:pt modelId="{D40D3560-B16C-4A96-870C-6AAF89223C7B}" type="sibTrans" cxnId="{6077E7B2-0F46-485B-AEB3-042B1963857F}">
      <dgm:prSet/>
      <dgm:spPr/>
      <dgm:t>
        <a:bodyPr/>
        <a:lstStyle/>
        <a:p>
          <a:endParaRPr lang="en-US"/>
        </a:p>
      </dgm:t>
    </dgm:pt>
    <dgm:pt modelId="{F172810C-29C1-410C-81B2-2E03D0FF8BF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Démonstration</a:t>
          </a:r>
          <a:endParaRPr lang="en-US"/>
        </a:p>
      </dgm:t>
    </dgm:pt>
    <dgm:pt modelId="{C8FF129D-C54B-4073-BBC8-197849D8E172}" type="parTrans" cxnId="{01256451-02A4-49A5-B193-E2DEE888F1C7}">
      <dgm:prSet/>
      <dgm:spPr/>
      <dgm:t>
        <a:bodyPr/>
        <a:lstStyle/>
        <a:p>
          <a:endParaRPr lang="en-US"/>
        </a:p>
      </dgm:t>
    </dgm:pt>
    <dgm:pt modelId="{DA0A031B-6EE1-44EF-A1EE-2B11719AFF4E}" type="sibTrans" cxnId="{01256451-02A4-49A5-B193-E2DEE888F1C7}">
      <dgm:prSet/>
      <dgm:spPr/>
      <dgm:t>
        <a:bodyPr/>
        <a:lstStyle/>
        <a:p>
          <a:endParaRPr lang="en-US"/>
        </a:p>
      </dgm:t>
    </dgm:pt>
    <dgm:pt modelId="{5572136E-5874-4BFA-B03A-0EA248CAC8DC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Problèmes rencontrés</a:t>
          </a:r>
          <a:endParaRPr lang="en-US"/>
        </a:p>
      </dgm:t>
    </dgm:pt>
    <dgm:pt modelId="{F1E6454A-A3C7-463A-8211-8AF725230847}" type="parTrans" cxnId="{64F9979A-809C-4D54-AE63-EB484FEAD1A5}">
      <dgm:prSet/>
      <dgm:spPr/>
      <dgm:t>
        <a:bodyPr/>
        <a:lstStyle/>
        <a:p>
          <a:endParaRPr lang="en-US"/>
        </a:p>
      </dgm:t>
    </dgm:pt>
    <dgm:pt modelId="{DF618193-9B1B-400A-A35D-413C996B8DD1}" type="sibTrans" cxnId="{64F9979A-809C-4D54-AE63-EB484FEAD1A5}">
      <dgm:prSet/>
      <dgm:spPr/>
      <dgm:t>
        <a:bodyPr/>
        <a:lstStyle/>
        <a:p>
          <a:endParaRPr lang="en-US"/>
        </a:p>
      </dgm:t>
    </dgm:pt>
    <dgm:pt modelId="{F84CD95D-93D9-4604-80E6-1C1CC239A4B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Améliorations possibles</a:t>
          </a:r>
          <a:endParaRPr lang="en-US"/>
        </a:p>
      </dgm:t>
    </dgm:pt>
    <dgm:pt modelId="{5B050456-FDE2-426E-A910-807B7CF0FE98}" type="parTrans" cxnId="{0EBC6CE3-C226-4802-B11F-3047F52FA484}">
      <dgm:prSet/>
      <dgm:spPr/>
      <dgm:t>
        <a:bodyPr/>
        <a:lstStyle/>
        <a:p>
          <a:endParaRPr lang="en-US"/>
        </a:p>
      </dgm:t>
    </dgm:pt>
    <dgm:pt modelId="{BE597523-008D-4547-93D3-9E6090530CD6}" type="sibTrans" cxnId="{0EBC6CE3-C226-4802-B11F-3047F52FA484}">
      <dgm:prSet/>
      <dgm:spPr/>
      <dgm:t>
        <a:bodyPr/>
        <a:lstStyle/>
        <a:p>
          <a:endParaRPr lang="en-US"/>
        </a:p>
      </dgm:t>
    </dgm:pt>
    <dgm:pt modelId="{809D9322-BC17-4639-BBDC-B810B72EB15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Conclusion</a:t>
          </a:r>
          <a:endParaRPr lang="en-US"/>
        </a:p>
      </dgm:t>
    </dgm:pt>
    <dgm:pt modelId="{4F994F39-C4A2-43B5-A3DF-976970C759CE}" type="parTrans" cxnId="{27EB1DDA-1336-4576-ADF6-1B2A7CDB6005}">
      <dgm:prSet/>
      <dgm:spPr/>
      <dgm:t>
        <a:bodyPr/>
        <a:lstStyle/>
        <a:p>
          <a:endParaRPr lang="en-US"/>
        </a:p>
      </dgm:t>
    </dgm:pt>
    <dgm:pt modelId="{E6408A33-2F35-4DFF-B5A4-2096D805F012}" type="sibTrans" cxnId="{27EB1DDA-1336-4576-ADF6-1B2A7CDB6005}">
      <dgm:prSet/>
      <dgm:spPr/>
      <dgm:t>
        <a:bodyPr/>
        <a:lstStyle/>
        <a:p>
          <a:endParaRPr lang="en-US"/>
        </a:p>
      </dgm:t>
    </dgm:pt>
    <dgm:pt modelId="{E3EC123F-EA3D-4E86-A3B7-CE3FD71DAFD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Meta schéma</a:t>
          </a:r>
        </a:p>
      </dgm:t>
    </dgm:pt>
    <dgm:pt modelId="{BE9E1141-27ED-49FD-A4C4-E2BE95AF3AB8}" type="parTrans" cxnId="{BFE6DE90-FC7A-4C17-AD53-3A3DDE1084DE}">
      <dgm:prSet/>
      <dgm:spPr/>
      <dgm:t>
        <a:bodyPr/>
        <a:lstStyle/>
        <a:p>
          <a:endParaRPr lang="fr-CH"/>
        </a:p>
      </dgm:t>
    </dgm:pt>
    <dgm:pt modelId="{88F1EED8-963E-402D-A0BB-372EBAA83EB5}" type="sibTrans" cxnId="{BFE6DE90-FC7A-4C17-AD53-3A3DDE1084DE}">
      <dgm:prSet/>
      <dgm:spPr/>
      <dgm:t>
        <a:bodyPr/>
        <a:lstStyle/>
        <a:p>
          <a:endParaRPr lang="fr-CH"/>
        </a:p>
      </dgm:t>
    </dgm:pt>
    <dgm:pt modelId="{D7F27E4C-37DA-4137-BB39-FE6BF7B5834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Technologies</a:t>
          </a:r>
        </a:p>
      </dgm:t>
    </dgm:pt>
    <dgm:pt modelId="{A27D951C-7471-453B-9DA4-2DA8E7838617}" type="parTrans" cxnId="{2D8E42DD-4CAB-4FB5-9A49-CD2665C92AAB}">
      <dgm:prSet/>
      <dgm:spPr/>
      <dgm:t>
        <a:bodyPr/>
        <a:lstStyle/>
        <a:p>
          <a:endParaRPr lang="fr-CH"/>
        </a:p>
      </dgm:t>
    </dgm:pt>
    <dgm:pt modelId="{89ACA774-A193-4D25-AFDC-7729770DC609}" type="sibTrans" cxnId="{2D8E42DD-4CAB-4FB5-9A49-CD2665C92AAB}">
      <dgm:prSet/>
      <dgm:spPr/>
      <dgm:t>
        <a:bodyPr/>
        <a:lstStyle/>
        <a:p>
          <a:endParaRPr lang="fr-CH"/>
        </a:p>
      </dgm:t>
    </dgm:pt>
    <dgm:pt modelId="{D0292628-59EF-44AD-9006-A0A55C43F8F1}" type="pres">
      <dgm:prSet presAssocID="{26EF7C5B-EF40-4B67-8E28-6B54DFE8BE9A}" presName="root" presStyleCnt="0">
        <dgm:presLayoutVars>
          <dgm:dir/>
          <dgm:resizeHandles val="exact"/>
        </dgm:presLayoutVars>
      </dgm:prSet>
      <dgm:spPr/>
    </dgm:pt>
    <dgm:pt modelId="{1ED3B3A1-C506-4492-B7E1-0938B63E564C}" type="pres">
      <dgm:prSet presAssocID="{32907EA9-BD9C-4C01-B82B-9FED862138C3}" presName="compNode" presStyleCnt="0"/>
      <dgm:spPr/>
    </dgm:pt>
    <dgm:pt modelId="{F624A40F-86D7-4BB0-B1EE-4D5949E36FBF}" type="pres">
      <dgm:prSet presAssocID="{32907EA9-BD9C-4C01-B82B-9FED862138C3}" presName="iconRect" presStyleLbl="node1" presStyleIdx="0" presStyleCnt="8" custLinFactNeighborX="48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436DF97-0CF9-4FE7-94BC-CDC483B07A50}" type="pres">
      <dgm:prSet presAssocID="{32907EA9-BD9C-4C01-B82B-9FED862138C3}" presName="spaceRect" presStyleCnt="0"/>
      <dgm:spPr/>
    </dgm:pt>
    <dgm:pt modelId="{78F77613-34B8-4590-9526-0B58B2C74C25}" type="pres">
      <dgm:prSet presAssocID="{32907EA9-BD9C-4C01-B82B-9FED862138C3}" presName="textRect" presStyleLbl="revTx" presStyleIdx="0" presStyleCnt="8">
        <dgm:presLayoutVars>
          <dgm:chMax val="1"/>
          <dgm:chPref val="1"/>
        </dgm:presLayoutVars>
      </dgm:prSet>
      <dgm:spPr/>
    </dgm:pt>
    <dgm:pt modelId="{5C187596-F527-489B-A7B7-A81F87DAF36A}" type="pres">
      <dgm:prSet presAssocID="{7C73F520-4E16-4C08-B6FA-A8E9B0C08729}" presName="sibTrans" presStyleCnt="0"/>
      <dgm:spPr/>
    </dgm:pt>
    <dgm:pt modelId="{11E0E1D2-AD7C-4C13-A823-CAC09B79E133}" type="pres">
      <dgm:prSet presAssocID="{3F9FA558-98A9-4AC4-99DF-B2189EB898AA}" presName="compNode" presStyleCnt="0"/>
      <dgm:spPr/>
    </dgm:pt>
    <dgm:pt modelId="{0495953C-2514-489C-8B36-9160D8EB72D3}" type="pres">
      <dgm:prSet presAssocID="{3F9FA558-98A9-4AC4-99DF-B2189EB898A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chitecture avec un remplissage uni"/>
        </a:ext>
      </dgm:extLst>
    </dgm:pt>
    <dgm:pt modelId="{D9E0E250-DDF8-49C1-8508-DE85DFF7ABB3}" type="pres">
      <dgm:prSet presAssocID="{3F9FA558-98A9-4AC4-99DF-B2189EB898AA}" presName="spaceRect" presStyleCnt="0"/>
      <dgm:spPr/>
    </dgm:pt>
    <dgm:pt modelId="{FFCF37C8-FE53-429B-928D-50CDA6327FA2}" type="pres">
      <dgm:prSet presAssocID="{3F9FA558-98A9-4AC4-99DF-B2189EB898AA}" presName="textRect" presStyleLbl="revTx" presStyleIdx="1" presStyleCnt="8">
        <dgm:presLayoutVars>
          <dgm:chMax val="1"/>
          <dgm:chPref val="1"/>
        </dgm:presLayoutVars>
      </dgm:prSet>
      <dgm:spPr/>
    </dgm:pt>
    <dgm:pt modelId="{D82D764B-635F-425A-8C80-A1C82DC873BE}" type="pres">
      <dgm:prSet presAssocID="{D40D3560-B16C-4A96-870C-6AAF89223C7B}" presName="sibTrans" presStyleCnt="0"/>
      <dgm:spPr/>
    </dgm:pt>
    <dgm:pt modelId="{37A235DB-A6C1-41A2-85CD-9D3B30010952}" type="pres">
      <dgm:prSet presAssocID="{D7F27E4C-37DA-4137-BB39-FE6BF7B5834A}" presName="compNode" presStyleCnt="0"/>
      <dgm:spPr/>
    </dgm:pt>
    <dgm:pt modelId="{55BF2947-C330-4030-B6A3-3A0FACA3944A}" type="pres">
      <dgm:prSet presAssocID="{D7F27E4C-37DA-4137-BB39-FE6BF7B5834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 avec un remplissage uni"/>
        </a:ext>
      </dgm:extLst>
    </dgm:pt>
    <dgm:pt modelId="{B61B892B-978E-49AB-B8E3-2279E35E3446}" type="pres">
      <dgm:prSet presAssocID="{D7F27E4C-37DA-4137-BB39-FE6BF7B5834A}" presName="spaceRect" presStyleCnt="0"/>
      <dgm:spPr/>
    </dgm:pt>
    <dgm:pt modelId="{B42D9FEA-67CF-4635-AA34-295B2222EEDD}" type="pres">
      <dgm:prSet presAssocID="{D7F27E4C-37DA-4137-BB39-FE6BF7B5834A}" presName="textRect" presStyleLbl="revTx" presStyleIdx="2" presStyleCnt="8">
        <dgm:presLayoutVars>
          <dgm:chMax val="1"/>
          <dgm:chPref val="1"/>
        </dgm:presLayoutVars>
      </dgm:prSet>
      <dgm:spPr/>
    </dgm:pt>
    <dgm:pt modelId="{D2DEC5BF-7F2B-4312-961F-814FC7955486}" type="pres">
      <dgm:prSet presAssocID="{89ACA774-A193-4D25-AFDC-7729770DC609}" presName="sibTrans" presStyleCnt="0"/>
      <dgm:spPr/>
    </dgm:pt>
    <dgm:pt modelId="{3D4BC774-01A9-43F3-A2AA-41939523915A}" type="pres">
      <dgm:prSet presAssocID="{E3EC123F-EA3D-4E86-A3B7-CE3FD71DAFD2}" presName="compNode" presStyleCnt="0"/>
      <dgm:spPr/>
    </dgm:pt>
    <dgm:pt modelId="{51478B1B-29E5-47F3-954D-21D748FEAB71}" type="pres">
      <dgm:prSet presAssocID="{E3EC123F-EA3D-4E86-A3B7-CE3FD71DAFD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érarchie avec un remplissage uni"/>
        </a:ext>
      </dgm:extLst>
    </dgm:pt>
    <dgm:pt modelId="{3A0C7C5B-9039-47D6-9EAA-4D2C3426C5AB}" type="pres">
      <dgm:prSet presAssocID="{E3EC123F-EA3D-4E86-A3B7-CE3FD71DAFD2}" presName="spaceRect" presStyleCnt="0"/>
      <dgm:spPr/>
    </dgm:pt>
    <dgm:pt modelId="{18E5117A-9C65-4ED6-8365-D3166516E269}" type="pres">
      <dgm:prSet presAssocID="{E3EC123F-EA3D-4E86-A3B7-CE3FD71DAFD2}" presName="textRect" presStyleLbl="revTx" presStyleIdx="3" presStyleCnt="8">
        <dgm:presLayoutVars>
          <dgm:chMax val="1"/>
          <dgm:chPref val="1"/>
        </dgm:presLayoutVars>
      </dgm:prSet>
      <dgm:spPr/>
    </dgm:pt>
    <dgm:pt modelId="{0D34AA1B-A770-48AA-90BC-02BA88B41EAE}" type="pres">
      <dgm:prSet presAssocID="{88F1EED8-963E-402D-A0BB-372EBAA83EB5}" presName="sibTrans" presStyleCnt="0"/>
      <dgm:spPr/>
    </dgm:pt>
    <dgm:pt modelId="{DD91353F-C42E-46C1-AB5F-D70DF58FCA9F}" type="pres">
      <dgm:prSet presAssocID="{F172810C-29C1-410C-81B2-2E03D0FF8BFA}" presName="compNode" presStyleCnt="0"/>
      <dgm:spPr/>
    </dgm:pt>
    <dgm:pt modelId="{20D6B0F1-F3C1-4F60-902F-544395761EF3}" type="pres">
      <dgm:prSet presAssocID="{F172810C-29C1-410C-81B2-2E03D0FF8BF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8E20CFFF-AE66-4D55-8768-F367B8571979}" type="pres">
      <dgm:prSet presAssocID="{F172810C-29C1-410C-81B2-2E03D0FF8BFA}" presName="spaceRect" presStyleCnt="0"/>
      <dgm:spPr/>
    </dgm:pt>
    <dgm:pt modelId="{B820EDD7-E9F1-4535-8979-7C698981F4AF}" type="pres">
      <dgm:prSet presAssocID="{F172810C-29C1-410C-81B2-2E03D0FF8BFA}" presName="textRect" presStyleLbl="revTx" presStyleIdx="4" presStyleCnt="8">
        <dgm:presLayoutVars>
          <dgm:chMax val="1"/>
          <dgm:chPref val="1"/>
        </dgm:presLayoutVars>
      </dgm:prSet>
      <dgm:spPr/>
    </dgm:pt>
    <dgm:pt modelId="{560C9792-064B-48C0-B0AC-6D4B9D7C910F}" type="pres">
      <dgm:prSet presAssocID="{DA0A031B-6EE1-44EF-A1EE-2B11719AFF4E}" presName="sibTrans" presStyleCnt="0"/>
      <dgm:spPr/>
    </dgm:pt>
    <dgm:pt modelId="{1569141E-EF77-4831-9FF9-E7A8D838EDCD}" type="pres">
      <dgm:prSet presAssocID="{5572136E-5874-4BFA-B03A-0EA248CAC8DC}" presName="compNode" presStyleCnt="0"/>
      <dgm:spPr/>
    </dgm:pt>
    <dgm:pt modelId="{F85211DE-47BF-4FFE-A6CB-EF353B4EB5E1}" type="pres">
      <dgm:prSet presAssocID="{5572136E-5874-4BFA-B03A-0EA248CAC8D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C6E8D170-605E-4BAD-BC01-5561C788DC14}" type="pres">
      <dgm:prSet presAssocID="{5572136E-5874-4BFA-B03A-0EA248CAC8DC}" presName="spaceRect" presStyleCnt="0"/>
      <dgm:spPr/>
    </dgm:pt>
    <dgm:pt modelId="{9D0950B8-E1D4-48C1-9F9E-8F0627D734B4}" type="pres">
      <dgm:prSet presAssocID="{5572136E-5874-4BFA-B03A-0EA248CAC8DC}" presName="textRect" presStyleLbl="revTx" presStyleIdx="5" presStyleCnt="8">
        <dgm:presLayoutVars>
          <dgm:chMax val="1"/>
          <dgm:chPref val="1"/>
        </dgm:presLayoutVars>
      </dgm:prSet>
      <dgm:spPr/>
    </dgm:pt>
    <dgm:pt modelId="{61B939E5-3BE2-4FCE-B619-640ADAB1FADC}" type="pres">
      <dgm:prSet presAssocID="{DF618193-9B1B-400A-A35D-413C996B8DD1}" presName="sibTrans" presStyleCnt="0"/>
      <dgm:spPr/>
    </dgm:pt>
    <dgm:pt modelId="{6FA62562-EAA8-4D79-9241-83A0DCF469BD}" type="pres">
      <dgm:prSet presAssocID="{F84CD95D-93D9-4604-80E6-1C1CC239A4B2}" presName="compNode" presStyleCnt="0"/>
      <dgm:spPr/>
    </dgm:pt>
    <dgm:pt modelId="{E3AA67E7-C029-48F4-B679-BEF58E251293}" type="pres">
      <dgm:prSet presAssocID="{F84CD95D-93D9-4604-80E6-1C1CC239A4B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C9C8D28-6D7B-4427-9CA1-3D13A1BAD90C}" type="pres">
      <dgm:prSet presAssocID="{F84CD95D-93D9-4604-80E6-1C1CC239A4B2}" presName="spaceRect" presStyleCnt="0"/>
      <dgm:spPr/>
    </dgm:pt>
    <dgm:pt modelId="{4B4CA93F-6D1A-4E88-8EFA-303C8710A0A8}" type="pres">
      <dgm:prSet presAssocID="{F84CD95D-93D9-4604-80E6-1C1CC239A4B2}" presName="textRect" presStyleLbl="revTx" presStyleIdx="6" presStyleCnt="8">
        <dgm:presLayoutVars>
          <dgm:chMax val="1"/>
          <dgm:chPref val="1"/>
        </dgm:presLayoutVars>
      </dgm:prSet>
      <dgm:spPr/>
    </dgm:pt>
    <dgm:pt modelId="{94812B1D-AFF5-43C1-B153-4F88884F7B03}" type="pres">
      <dgm:prSet presAssocID="{BE597523-008D-4547-93D3-9E6090530CD6}" presName="sibTrans" presStyleCnt="0"/>
      <dgm:spPr/>
    </dgm:pt>
    <dgm:pt modelId="{B74C2ADE-D5D4-4D3E-BFD1-F7075C9BA821}" type="pres">
      <dgm:prSet presAssocID="{809D9322-BC17-4639-BBDC-B810B72EB152}" presName="compNode" presStyleCnt="0"/>
      <dgm:spPr/>
    </dgm:pt>
    <dgm:pt modelId="{5EF4DC6C-641B-4E3F-9FBD-0A902ABAA712}" type="pres">
      <dgm:prSet presAssocID="{809D9322-BC17-4639-BBDC-B810B72EB15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95E1E75-2512-4643-88FC-DB607C0B44C3}" type="pres">
      <dgm:prSet presAssocID="{809D9322-BC17-4639-BBDC-B810B72EB152}" presName="spaceRect" presStyleCnt="0"/>
      <dgm:spPr/>
    </dgm:pt>
    <dgm:pt modelId="{C8D6EC10-B6EA-4D40-B916-28F810AE8608}" type="pres">
      <dgm:prSet presAssocID="{809D9322-BC17-4639-BBDC-B810B72EB15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BE01E2C-8657-43EC-88E5-CF09F8E0A829}" type="presOf" srcId="{5572136E-5874-4BFA-B03A-0EA248CAC8DC}" destId="{9D0950B8-E1D4-48C1-9F9E-8F0627D734B4}" srcOrd="0" destOrd="0" presId="urn:microsoft.com/office/officeart/2018/2/layout/IconLabelList"/>
    <dgm:cxn modelId="{72FF5867-3080-4FDF-B17C-E9B14B25AA43}" type="presOf" srcId="{E3EC123F-EA3D-4E86-A3B7-CE3FD71DAFD2}" destId="{18E5117A-9C65-4ED6-8365-D3166516E269}" srcOrd="0" destOrd="0" presId="urn:microsoft.com/office/officeart/2018/2/layout/IconLabelList"/>
    <dgm:cxn modelId="{01256451-02A4-49A5-B193-E2DEE888F1C7}" srcId="{26EF7C5B-EF40-4B67-8E28-6B54DFE8BE9A}" destId="{F172810C-29C1-410C-81B2-2E03D0FF8BFA}" srcOrd="4" destOrd="0" parTransId="{C8FF129D-C54B-4073-BBC8-197849D8E172}" sibTransId="{DA0A031B-6EE1-44EF-A1EE-2B11719AFF4E}"/>
    <dgm:cxn modelId="{14CA6A7F-6A36-46A3-91DB-30388935B5D1}" type="presOf" srcId="{26EF7C5B-EF40-4B67-8E28-6B54DFE8BE9A}" destId="{D0292628-59EF-44AD-9006-A0A55C43F8F1}" srcOrd="0" destOrd="0" presId="urn:microsoft.com/office/officeart/2018/2/layout/IconLabelList"/>
    <dgm:cxn modelId="{2A69C680-9069-4C9A-B7CE-018163A92CC0}" type="presOf" srcId="{F84CD95D-93D9-4604-80E6-1C1CC239A4B2}" destId="{4B4CA93F-6D1A-4E88-8EFA-303C8710A0A8}" srcOrd="0" destOrd="0" presId="urn:microsoft.com/office/officeart/2018/2/layout/IconLabelList"/>
    <dgm:cxn modelId="{9AA94387-7079-493C-8232-6CD88681C02C}" type="presOf" srcId="{D7F27E4C-37DA-4137-BB39-FE6BF7B5834A}" destId="{B42D9FEA-67CF-4635-AA34-295B2222EEDD}" srcOrd="0" destOrd="0" presId="urn:microsoft.com/office/officeart/2018/2/layout/IconLabelList"/>
    <dgm:cxn modelId="{BFE6DE90-FC7A-4C17-AD53-3A3DDE1084DE}" srcId="{26EF7C5B-EF40-4B67-8E28-6B54DFE8BE9A}" destId="{E3EC123F-EA3D-4E86-A3B7-CE3FD71DAFD2}" srcOrd="3" destOrd="0" parTransId="{BE9E1141-27ED-49FD-A4C4-E2BE95AF3AB8}" sibTransId="{88F1EED8-963E-402D-A0BB-372EBAA83EB5}"/>
    <dgm:cxn modelId="{DBBEBF94-3CB2-40F0-8B8A-843A7A4BFB22}" type="presOf" srcId="{F172810C-29C1-410C-81B2-2E03D0FF8BFA}" destId="{B820EDD7-E9F1-4535-8979-7C698981F4AF}" srcOrd="0" destOrd="0" presId="urn:microsoft.com/office/officeart/2018/2/layout/IconLabelList"/>
    <dgm:cxn modelId="{64F9979A-809C-4D54-AE63-EB484FEAD1A5}" srcId="{26EF7C5B-EF40-4B67-8E28-6B54DFE8BE9A}" destId="{5572136E-5874-4BFA-B03A-0EA248CAC8DC}" srcOrd="5" destOrd="0" parTransId="{F1E6454A-A3C7-463A-8211-8AF725230847}" sibTransId="{DF618193-9B1B-400A-A35D-413C996B8DD1}"/>
    <dgm:cxn modelId="{6077E7B2-0F46-485B-AEB3-042B1963857F}" srcId="{26EF7C5B-EF40-4B67-8E28-6B54DFE8BE9A}" destId="{3F9FA558-98A9-4AC4-99DF-B2189EB898AA}" srcOrd="1" destOrd="0" parTransId="{7CE47A2F-2C11-44FE-97C9-804318D4C4FD}" sibTransId="{D40D3560-B16C-4A96-870C-6AAF89223C7B}"/>
    <dgm:cxn modelId="{397767D5-20C4-45BF-B619-8253D201AEE9}" srcId="{26EF7C5B-EF40-4B67-8E28-6B54DFE8BE9A}" destId="{32907EA9-BD9C-4C01-B82B-9FED862138C3}" srcOrd="0" destOrd="0" parTransId="{358BD69F-91E6-4FF2-92A4-3ABE82DC1A3A}" sibTransId="{7C73F520-4E16-4C08-B6FA-A8E9B0C08729}"/>
    <dgm:cxn modelId="{CF1186D9-D49A-449C-99A1-43E546FE9875}" type="presOf" srcId="{3F9FA558-98A9-4AC4-99DF-B2189EB898AA}" destId="{FFCF37C8-FE53-429B-928D-50CDA6327FA2}" srcOrd="0" destOrd="0" presId="urn:microsoft.com/office/officeart/2018/2/layout/IconLabelList"/>
    <dgm:cxn modelId="{27EB1DDA-1336-4576-ADF6-1B2A7CDB6005}" srcId="{26EF7C5B-EF40-4B67-8E28-6B54DFE8BE9A}" destId="{809D9322-BC17-4639-BBDC-B810B72EB152}" srcOrd="7" destOrd="0" parTransId="{4F994F39-C4A2-43B5-A3DF-976970C759CE}" sibTransId="{E6408A33-2F35-4DFF-B5A4-2096D805F012}"/>
    <dgm:cxn modelId="{BF4ACEDB-A027-40B0-B03B-302585C7A824}" type="presOf" srcId="{32907EA9-BD9C-4C01-B82B-9FED862138C3}" destId="{78F77613-34B8-4590-9526-0B58B2C74C25}" srcOrd="0" destOrd="0" presId="urn:microsoft.com/office/officeart/2018/2/layout/IconLabelList"/>
    <dgm:cxn modelId="{2D8E42DD-4CAB-4FB5-9A49-CD2665C92AAB}" srcId="{26EF7C5B-EF40-4B67-8E28-6B54DFE8BE9A}" destId="{D7F27E4C-37DA-4137-BB39-FE6BF7B5834A}" srcOrd="2" destOrd="0" parTransId="{A27D951C-7471-453B-9DA4-2DA8E7838617}" sibTransId="{89ACA774-A193-4D25-AFDC-7729770DC609}"/>
    <dgm:cxn modelId="{0EBC6CE3-C226-4802-B11F-3047F52FA484}" srcId="{26EF7C5B-EF40-4B67-8E28-6B54DFE8BE9A}" destId="{F84CD95D-93D9-4604-80E6-1C1CC239A4B2}" srcOrd="6" destOrd="0" parTransId="{5B050456-FDE2-426E-A910-807B7CF0FE98}" sibTransId="{BE597523-008D-4547-93D3-9E6090530CD6}"/>
    <dgm:cxn modelId="{CD3315FC-6A3C-4196-84EB-FA559FDB7ECA}" type="presOf" srcId="{809D9322-BC17-4639-BBDC-B810B72EB152}" destId="{C8D6EC10-B6EA-4D40-B916-28F810AE8608}" srcOrd="0" destOrd="0" presId="urn:microsoft.com/office/officeart/2018/2/layout/IconLabelList"/>
    <dgm:cxn modelId="{DD20618D-D8F4-4F4A-BAF6-D0928ECAAD16}" type="presParOf" srcId="{D0292628-59EF-44AD-9006-A0A55C43F8F1}" destId="{1ED3B3A1-C506-4492-B7E1-0938B63E564C}" srcOrd="0" destOrd="0" presId="urn:microsoft.com/office/officeart/2018/2/layout/IconLabelList"/>
    <dgm:cxn modelId="{5ABF3F55-CC55-40D9-B1E6-4E0F58A6EB29}" type="presParOf" srcId="{1ED3B3A1-C506-4492-B7E1-0938B63E564C}" destId="{F624A40F-86D7-4BB0-B1EE-4D5949E36FBF}" srcOrd="0" destOrd="0" presId="urn:microsoft.com/office/officeart/2018/2/layout/IconLabelList"/>
    <dgm:cxn modelId="{5CA5FAFB-A5CF-4C69-8852-4889347C3E0A}" type="presParOf" srcId="{1ED3B3A1-C506-4492-B7E1-0938B63E564C}" destId="{F436DF97-0CF9-4FE7-94BC-CDC483B07A50}" srcOrd="1" destOrd="0" presId="urn:microsoft.com/office/officeart/2018/2/layout/IconLabelList"/>
    <dgm:cxn modelId="{A833C256-74AA-45EC-B59A-EA39EEE0A610}" type="presParOf" srcId="{1ED3B3A1-C506-4492-B7E1-0938B63E564C}" destId="{78F77613-34B8-4590-9526-0B58B2C74C25}" srcOrd="2" destOrd="0" presId="urn:microsoft.com/office/officeart/2018/2/layout/IconLabelList"/>
    <dgm:cxn modelId="{D8470CFF-1DE5-4B6C-959A-128E0003A196}" type="presParOf" srcId="{D0292628-59EF-44AD-9006-A0A55C43F8F1}" destId="{5C187596-F527-489B-A7B7-A81F87DAF36A}" srcOrd="1" destOrd="0" presId="urn:microsoft.com/office/officeart/2018/2/layout/IconLabelList"/>
    <dgm:cxn modelId="{1665DDEB-8EF5-4337-8EF2-1031BBE680BD}" type="presParOf" srcId="{D0292628-59EF-44AD-9006-A0A55C43F8F1}" destId="{11E0E1D2-AD7C-4C13-A823-CAC09B79E133}" srcOrd="2" destOrd="0" presId="urn:microsoft.com/office/officeart/2018/2/layout/IconLabelList"/>
    <dgm:cxn modelId="{288A4D3D-5319-4C42-87F7-AD2D438884C2}" type="presParOf" srcId="{11E0E1D2-AD7C-4C13-A823-CAC09B79E133}" destId="{0495953C-2514-489C-8B36-9160D8EB72D3}" srcOrd="0" destOrd="0" presId="urn:microsoft.com/office/officeart/2018/2/layout/IconLabelList"/>
    <dgm:cxn modelId="{504AE5D2-630A-4344-A1B5-C8EBF061705F}" type="presParOf" srcId="{11E0E1D2-AD7C-4C13-A823-CAC09B79E133}" destId="{D9E0E250-DDF8-49C1-8508-DE85DFF7ABB3}" srcOrd="1" destOrd="0" presId="urn:microsoft.com/office/officeart/2018/2/layout/IconLabelList"/>
    <dgm:cxn modelId="{4B5B6DBF-52C4-43AF-BD81-F1AD1BA873BF}" type="presParOf" srcId="{11E0E1D2-AD7C-4C13-A823-CAC09B79E133}" destId="{FFCF37C8-FE53-429B-928D-50CDA6327FA2}" srcOrd="2" destOrd="0" presId="urn:microsoft.com/office/officeart/2018/2/layout/IconLabelList"/>
    <dgm:cxn modelId="{1BFF77D1-1B34-48B5-B2A6-BAAC80717B27}" type="presParOf" srcId="{D0292628-59EF-44AD-9006-A0A55C43F8F1}" destId="{D82D764B-635F-425A-8C80-A1C82DC873BE}" srcOrd="3" destOrd="0" presId="urn:microsoft.com/office/officeart/2018/2/layout/IconLabelList"/>
    <dgm:cxn modelId="{D60E6FB6-390F-45E7-AF21-2D3DBEC6B2BA}" type="presParOf" srcId="{D0292628-59EF-44AD-9006-A0A55C43F8F1}" destId="{37A235DB-A6C1-41A2-85CD-9D3B30010952}" srcOrd="4" destOrd="0" presId="urn:microsoft.com/office/officeart/2018/2/layout/IconLabelList"/>
    <dgm:cxn modelId="{45C0FF53-C403-411A-9E3F-4B3B33F9F5B5}" type="presParOf" srcId="{37A235DB-A6C1-41A2-85CD-9D3B30010952}" destId="{55BF2947-C330-4030-B6A3-3A0FACA3944A}" srcOrd="0" destOrd="0" presId="urn:microsoft.com/office/officeart/2018/2/layout/IconLabelList"/>
    <dgm:cxn modelId="{8932D8B1-A3E8-42DC-8DE5-F9D712764E23}" type="presParOf" srcId="{37A235DB-A6C1-41A2-85CD-9D3B30010952}" destId="{B61B892B-978E-49AB-B8E3-2279E35E3446}" srcOrd="1" destOrd="0" presId="urn:microsoft.com/office/officeart/2018/2/layout/IconLabelList"/>
    <dgm:cxn modelId="{D5BEA091-63E8-4E61-9ADE-996EC3B37ED9}" type="presParOf" srcId="{37A235DB-A6C1-41A2-85CD-9D3B30010952}" destId="{B42D9FEA-67CF-4635-AA34-295B2222EEDD}" srcOrd="2" destOrd="0" presId="urn:microsoft.com/office/officeart/2018/2/layout/IconLabelList"/>
    <dgm:cxn modelId="{079EE2CF-E569-40CA-9DFE-09B7E8F5E342}" type="presParOf" srcId="{D0292628-59EF-44AD-9006-A0A55C43F8F1}" destId="{D2DEC5BF-7F2B-4312-961F-814FC7955486}" srcOrd="5" destOrd="0" presId="urn:microsoft.com/office/officeart/2018/2/layout/IconLabelList"/>
    <dgm:cxn modelId="{07CB05B5-9237-4A10-AE66-C77FBB7E8FC1}" type="presParOf" srcId="{D0292628-59EF-44AD-9006-A0A55C43F8F1}" destId="{3D4BC774-01A9-43F3-A2AA-41939523915A}" srcOrd="6" destOrd="0" presId="urn:microsoft.com/office/officeart/2018/2/layout/IconLabelList"/>
    <dgm:cxn modelId="{7C2B2643-D856-4C21-974F-00958DBAEC08}" type="presParOf" srcId="{3D4BC774-01A9-43F3-A2AA-41939523915A}" destId="{51478B1B-29E5-47F3-954D-21D748FEAB71}" srcOrd="0" destOrd="0" presId="urn:microsoft.com/office/officeart/2018/2/layout/IconLabelList"/>
    <dgm:cxn modelId="{D45E2EBF-4732-4832-A677-1E99B3CE68F1}" type="presParOf" srcId="{3D4BC774-01A9-43F3-A2AA-41939523915A}" destId="{3A0C7C5B-9039-47D6-9EAA-4D2C3426C5AB}" srcOrd="1" destOrd="0" presId="urn:microsoft.com/office/officeart/2018/2/layout/IconLabelList"/>
    <dgm:cxn modelId="{73162B42-C076-49AE-A5C6-FA9DB8144EA4}" type="presParOf" srcId="{3D4BC774-01A9-43F3-A2AA-41939523915A}" destId="{18E5117A-9C65-4ED6-8365-D3166516E269}" srcOrd="2" destOrd="0" presId="urn:microsoft.com/office/officeart/2018/2/layout/IconLabelList"/>
    <dgm:cxn modelId="{6D2F9156-CF27-40AB-AA6B-62DE476AAE26}" type="presParOf" srcId="{D0292628-59EF-44AD-9006-A0A55C43F8F1}" destId="{0D34AA1B-A770-48AA-90BC-02BA88B41EAE}" srcOrd="7" destOrd="0" presId="urn:microsoft.com/office/officeart/2018/2/layout/IconLabelList"/>
    <dgm:cxn modelId="{38602981-1A6F-4F47-B8CB-E0158CA6085D}" type="presParOf" srcId="{D0292628-59EF-44AD-9006-A0A55C43F8F1}" destId="{DD91353F-C42E-46C1-AB5F-D70DF58FCA9F}" srcOrd="8" destOrd="0" presId="urn:microsoft.com/office/officeart/2018/2/layout/IconLabelList"/>
    <dgm:cxn modelId="{75F347B4-ACEE-47CD-8A29-F4ED0BFB8CF1}" type="presParOf" srcId="{DD91353F-C42E-46C1-AB5F-D70DF58FCA9F}" destId="{20D6B0F1-F3C1-4F60-902F-544395761EF3}" srcOrd="0" destOrd="0" presId="urn:microsoft.com/office/officeart/2018/2/layout/IconLabelList"/>
    <dgm:cxn modelId="{8D3D72E7-BF67-45F4-B6FA-2A270BFC3805}" type="presParOf" srcId="{DD91353F-C42E-46C1-AB5F-D70DF58FCA9F}" destId="{8E20CFFF-AE66-4D55-8768-F367B8571979}" srcOrd="1" destOrd="0" presId="urn:microsoft.com/office/officeart/2018/2/layout/IconLabelList"/>
    <dgm:cxn modelId="{3F85FDEE-7649-40C7-A54A-3DCAA8F5FA18}" type="presParOf" srcId="{DD91353F-C42E-46C1-AB5F-D70DF58FCA9F}" destId="{B820EDD7-E9F1-4535-8979-7C698981F4AF}" srcOrd="2" destOrd="0" presId="urn:microsoft.com/office/officeart/2018/2/layout/IconLabelList"/>
    <dgm:cxn modelId="{5880DBB6-D2A0-4C7A-A8A7-9584F5DBB7CE}" type="presParOf" srcId="{D0292628-59EF-44AD-9006-A0A55C43F8F1}" destId="{560C9792-064B-48C0-B0AC-6D4B9D7C910F}" srcOrd="9" destOrd="0" presId="urn:microsoft.com/office/officeart/2018/2/layout/IconLabelList"/>
    <dgm:cxn modelId="{9ACD33BA-04AB-40A3-83DF-B972FB3E88C5}" type="presParOf" srcId="{D0292628-59EF-44AD-9006-A0A55C43F8F1}" destId="{1569141E-EF77-4831-9FF9-E7A8D838EDCD}" srcOrd="10" destOrd="0" presId="urn:microsoft.com/office/officeart/2018/2/layout/IconLabelList"/>
    <dgm:cxn modelId="{9C68E61C-00C4-4AF8-87F0-A1FDF864F280}" type="presParOf" srcId="{1569141E-EF77-4831-9FF9-E7A8D838EDCD}" destId="{F85211DE-47BF-4FFE-A6CB-EF353B4EB5E1}" srcOrd="0" destOrd="0" presId="urn:microsoft.com/office/officeart/2018/2/layout/IconLabelList"/>
    <dgm:cxn modelId="{79C5DEC6-3C18-49D4-8B42-34EB09E36DF2}" type="presParOf" srcId="{1569141E-EF77-4831-9FF9-E7A8D838EDCD}" destId="{C6E8D170-605E-4BAD-BC01-5561C788DC14}" srcOrd="1" destOrd="0" presId="urn:microsoft.com/office/officeart/2018/2/layout/IconLabelList"/>
    <dgm:cxn modelId="{7E702BA5-7D37-46C5-BEAE-9BE57A316D6D}" type="presParOf" srcId="{1569141E-EF77-4831-9FF9-E7A8D838EDCD}" destId="{9D0950B8-E1D4-48C1-9F9E-8F0627D734B4}" srcOrd="2" destOrd="0" presId="urn:microsoft.com/office/officeart/2018/2/layout/IconLabelList"/>
    <dgm:cxn modelId="{4D2CAD7A-81BB-4ACA-B990-484E02C4BD2F}" type="presParOf" srcId="{D0292628-59EF-44AD-9006-A0A55C43F8F1}" destId="{61B939E5-3BE2-4FCE-B619-640ADAB1FADC}" srcOrd="11" destOrd="0" presId="urn:microsoft.com/office/officeart/2018/2/layout/IconLabelList"/>
    <dgm:cxn modelId="{415C22D4-4B9A-4181-ADBE-423BDEC7732D}" type="presParOf" srcId="{D0292628-59EF-44AD-9006-A0A55C43F8F1}" destId="{6FA62562-EAA8-4D79-9241-83A0DCF469BD}" srcOrd="12" destOrd="0" presId="urn:microsoft.com/office/officeart/2018/2/layout/IconLabelList"/>
    <dgm:cxn modelId="{E9423E50-4CE8-4593-8FC7-89748EFDFF21}" type="presParOf" srcId="{6FA62562-EAA8-4D79-9241-83A0DCF469BD}" destId="{E3AA67E7-C029-48F4-B679-BEF58E251293}" srcOrd="0" destOrd="0" presId="urn:microsoft.com/office/officeart/2018/2/layout/IconLabelList"/>
    <dgm:cxn modelId="{1589678E-DD07-43A3-907E-D99F8B0A2922}" type="presParOf" srcId="{6FA62562-EAA8-4D79-9241-83A0DCF469BD}" destId="{2C9C8D28-6D7B-4427-9CA1-3D13A1BAD90C}" srcOrd="1" destOrd="0" presId="urn:microsoft.com/office/officeart/2018/2/layout/IconLabelList"/>
    <dgm:cxn modelId="{17680A09-DA79-49BA-8B9B-B1847DBB2595}" type="presParOf" srcId="{6FA62562-EAA8-4D79-9241-83A0DCF469BD}" destId="{4B4CA93F-6D1A-4E88-8EFA-303C8710A0A8}" srcOrd="2" destOrd="0" presId="urn:microsoft.com/office/officeart/2018/2/layout/IconLabelList"/>
    <dgm:cxn modelId="{98DFE12A-CAFB-4C8E-92F8-2A748B29E8ED}" type="presParOf" srcId="{D0292628-59EF-44AD-9006-A0A55C43F8F1}" destId="{94812B1D-AFF5-43C1-B153-4F88884F7B03}" srcOrd="13" destOrd="0" presId="urn:microsoft.com/office/officeart/2018/2/layout/IconLabelList"/>
    <dgm:cxn modelId="{C7240710-40CD-44B1-A209-1E41662A3A96}" type="presParOf" srcId="{D0292628-59EF-44AD-9006-A0A55C43F8F1}" destId="{B74C2ADE-D5D4-4D3E-BFD1-F7075C9BA821}" srcOrd="14" destOrd="0" presId="urn:microsoft.com/office/officeart/2018/2/layout/IconLabelList"/>
    <dgm:cxn modelId="{C4832916-5DCA-46EE-B001-88E5ABE267DC}" type="presParOf" srcId="{B74C2ADE-D5D4-4D3E-BFD1-F7075C9BA821}" destId="{5EF4DC6C-641B-4E3F-9FBD-0A902ABAA712}" srcOrd="0" destOrd="0" presId="urn:microsoft.com/office/officeart/2018/2/layout/IconLabelList"/>
    <dgm:cxn modelId="{7FE6B24D-631A-4AB0-BEA2-8566498A0073}" type="presParOf" srcId="{B74C2ADE-D5D4-4D3E-BFD1-F7075C9BA821}" destId="{B95E1E75-2512-4643-88FC-DB607C0B44C3}" srcOrd="1" destOrd="0" presId="urn:microsoft.com/office/officeart/2018/2/layout/IconLabelList"/>
    <dgm:cxn modelId="{4C0EF0B2-D347-4F93-B3C8-9248DA529F8B}" type="presParOf" srcId="{B74C2ADE-D5D4-4D3E-BFD1-F7075C9BA821}" destId="{C8D6EC10-B6EA-4D40-B916-28F810AE86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7F7C8-34D3-4BA0-92CD-E79B37EB5543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DE52F7-A03F-409D-A1A2-AC52E62D733C}">
      <dgm:prSet/>
      <dgm:spPr/>
      <dgm:t>
        <a:bodyPr/>
        <a:lstStyle/>
        <a:p>
          <a:r>
            <a:rPr lang="fr-CH"/>
            <a:t>Compréhension de JointJS</a:t>
          </a:r>
          <a:endParaRPr lang="en-US"/>
        </a:p>
      </dgm:t>
    </dgm:pt>
    <dgm:pt modelId="{96379ED5-A588-46E4-AF14-02E8257D82C2}" type="parTrans" cxnId="{CC1B003A-CA31-4F91-AC69-053396BF0576}">
      <dgm:prSet/>
      <dgm:spPr/>
      <dgm:t>
        <a:bodyPr/>
        <a:lstStyle/>
        <a:p>
          <a:endParaRPr lang="en-US"/>
        </a:p>
      </dgm:t>
    </dgm:pt>
    <dgm:pt modelId="{30DD1992-9885-4BBD-A2DE-FF3604714DBF}" type="sibTrans" cxnId="{CC1B003A-CA31-4F91-AC69-053396BF0576}">
      <dgm:prSet/>
      <dgm:spPr/>
      <dgm:t>
        <a:bodyPr/>
        <a:lstStyle/>
        <a:p>
          <a:endParaRPr lang="en-US"/>
        </a:p>
      </dgm:t>
    </dgm:pt>
    <dgm:pt modelId="{CE632631-CCD4-4E34-B6CA-12A9C3E09423}">
      <dgm:prSet/>
      <dgm:spPr/>
      <dgm:t>
        <a:bodyPr/>
        <a:lstStyle/>
        <a:p>
          <a:r>
            <a:rPr lang="fr-CH" dirty="0"/>
            <a:t>Documentation pas complète</a:t>
          </a:r>
          <a:endParaRPr lang="en-US" dirty="0"/>
        </a:p>
      </dgm:t>
    </dgm:pt>
    <dgm:pt modelId="{AB1EC1B0-A14C-4F4F-A871-8072ECD46A56}" type="parTrans" cxnId="{6438007A-698C-4AEC-8289-AD0B260DA399}">
      <dgm:prSet/>
      <dgm:spPr/>
      <dgm:t>
        <a:bodyPr/>
        <a:lstStyle/>
        <a:p>
          <a:endParaRPr lang="en-US"/>
        </a:p>
      </dgm:t>
    </dgm:pt>
    <dgm:pt modelId="{6EC4B42E-BEBC-4CC8-991D-D6E443154098}" type="sibTrans" cxnId="{6438007A-698C-4AEC-8289-AD0B260DA399}">
      <dgm:prSet/>
      <dgm:spPr/>
      <dgm:t>
        <a:bodyPr/>
        <a:lstStyle/>
        <a:p>
          <a:endParaRPr lang="en-US"/>
        </a:p>
      </dgm:t>
    </dgm:pt>
    <dgm:pt modelId="{22F8FF8A-D951-42B7-A175-20D6B1091A10}">
      <dgm:prSet/>
      <dgm:spPr/>
      <dgm:t>
        <a:bodyPr/>
        <a:lstStyle/>
        <a:p>
          <a:r>
            <a:rPr lang="fr-CH" dirty="0"/>
            <a:t>Difficile d’avoir accès à tous les événements</a:t>
          </a:r>
          <a:endParaRPr lang="en-US" dirty="0"/>
        </a:p>
      </dgm:t>
    </dgm:pt>
    <dgm:pt modelId="{7D3DA8C8-0B9E-49FD-96E9-D76A00ADCCBC}" type="parTrans" cxnId="{FF9AA319-44EE-441F-8862-35CF56674795}">
      <dgm:prSet/>
      <dgm:spPr/>
      <dgm:t>
        <a:bodyPr/>
        <a:lstStyle/>
        <a:p>
          <a:endParaRPr lang="en-US"/>
        </a:p>
      </dgm:t>
    </dgm:pt>
    <dgm:pt modelId="{024B0214-67D0-44EE-96D9-B3B1FE2F1E6A}" type="sibTrans" cxnId="{FF9AA319-44EE-441F-8862-35CF56674795}">
      <dgm:prSet/>
      <dgm:spPr/>
      <dgm:t>
        <a:bodyPr/>
        <a:lstStyle/>
        <a:p>
          <a:endParaRPr lang="en-US"/>
        </a:p>
      </dgm:t>
    </dgm:pt>
    <dgm:pt modelId="{83182F0D-219B-4262-9097-EBEE3C9E4D1C}">
      <dgm:prSet/>
      <dgm:spPr/>
      <dgm:t>
        <a:bodyPr/>
        <a:lstStyle/>
        <a:p>
          <a:r>
            <a:rPr lang="fr-CH"/>
            <a:t>Compréhension des Websockets</a:t>
          </a:r>
          <a:endParaRPr lang="en-US"/>
        </a:p>
      </dgm:t>
    </dgm:pt>
    <dgm:pt modelId="{B3D80FBD-FFC9-48ED-B1FA-58CB165F5450}" type="parTrans" cxnId="{A744D64B-9581-44E8-9ECE-4E33B0CDE6EE}">
      <dgm:prSet/>
      <dgm:spPr/>
      <dgm:t>
        <a:bodyPr/>
        <a:lstStyle/>
        <a:p>
          <a:endParaRPr lang="en-US"/>
        </a:p>
      </dgm:t>
    </dgm:pt>
    <dgm:pt modelId="{912EA55A-E713-44F5-AF5A-E4E5E368BC32}" type="sibTrans" cxnId="{A744D64B-9581-44E8-9ECE-4E33B0CDE6EE}">
      <dgm:prSet/>
      <dgm:spPr/>
      <dgm:t>
        <a:bodyPr/>
        <a:lstStyle/>
        <a:p>
          <a:endParaRPr lang="en-US"/>
        </a:p>
      </dgm:t>
    </dgm:pt>
    <dgm:pt modelId="{9E9823DE-1F12-4F58-A8BD-17EC7B8C3C33}">
      <dgm:prSet/>
      <dgm:spPr/>
      <dgm:t>
        <a:bodyPr/>
        <a:lstStyle/>
        <a:p>
          <a:r>
            <a:rPr lang="en-US" dirty="0"/>
            <a:t>Gestion de la fermeture des </a:t>
          </a:r>
          <a:r>
            <a:rPr lang="fr-CH" noProof="0" dirty="0" err="1"/>
            <a:t>Websockets</a:t>
          </a:r>
          <a:endParaRPr lang="fr-CH" noProof="0" dirty="0"/>
        </a:p>
      </dgm:t>
    </dgm:pt>
    <dgm:pt modelId="{514FE1F4-6335-425C-AD6D-582AE24519A4}" type="parTrans" cxnId="{BA5BFB21-3558-4E4F-B754-B9694C50E1DD}">
      <dgm:prSet/>
      <dgm:spPr/>
      <dgm:t>
        <a:bodyPr/>
        <a:lstStyle/>
        <a:p>
          <a:endParaRPr lang="en-US"/>
        </a:p>
      </dgm:t>
    </dgm:pt>
    <dgm:pt modelId="{D807642D-C3A7-436B-B357-5B0B5EABAC00}" type="sibTrans" cxnId="{BA5BFB21-3558-4E4F-B754-B9694C50E1DD}">
      <dgm:prSet/>
      <dgm:spPr/>
      <dgm:t>
        <a:bodyPr/>
        <a:lstStyle/>
        <a:p>
          <a:endParaRPr lang="en-US"/>
        </a:p>
      </dgm:t>
    </dgm:pt>
    <dgm:pt modelId="{DBF35589-A82C-4261-8DC0-48D81C8829BE}">
      <dgm:prSet/>
      <dgm:spPr/>
      <dgm:t>
        <a:bodyPr/>
        <a:lstStyle/>
        <a:p>
          <a:r>
            <a:rPr lang="fr-CH" dirty="0"/>
            <a:t>Notion des acteurs</a:t>
          </a:r>
          <a:endParaRPr lang="en-US" dirty="0"/>
        </a:p>
      </dgm:t>
    </dgm:pt>
    <dgm:pt modelId="{C069ECD6-F0B6-4A54-913C-91BF6B69F9E5}" type="parTrans" cxnId="{3DFF852D-2126-4E7E-AC4D-ACD9712CF436}">
      <dgm:prSet/>
      <dgm:spPr/>
      <dgm:t>
        <a:bodyPr/>
        <a:lstStyle/>
        <a:p>
          <a:endParaRPr lang="en-US"/>
        </a:p>
      </dgm:t>
    </dgm:pt>
    <dgm:pt modelId="{8AD7014C-B512-41FE-94DB-67AAA783E9B6}" type="sibTrans" cxnId="{3DFF852D-2126-4E7E-AC4D-ACD9712CF436}">
      <dgm:prSet/>
      <dgm:spPr/>
      <dgm:t>
        <a:bodyPr/>
        <a:lstStyle/>
        <a:p>
          <a:endParaRPr lang="en-US"/>
        </a:p>
      </dgm:t>
    </dgm:pt>
    <dgm:pt modelId="{16783615-DA19-44AF-A8C0-C119CDF17B0E}" type="pres">
      <dgm:prSet presAssocID="{8DC7F7C8-34D3-4BA0-92CD-E79B37EB5543}" presName="linear" presStyleCnt="0">
        <dgm:presLayoutVars>
          <dgm:dir/>
          <dgm:animLvl val="lvl"/>
          <dgm:resizeHandles val="exact"/>
        </dgm:presLayoutVars>
      </dgm:prSet>
      <dgm:spPr/>
    </dgm:pt>
    <dgm:pt modelId="{B6983695-637A-4F11-B823-7283C967F53B}" type="pres">
      <dgm:prSet presAssocID="{FEDE52F7-A03F-409D-A1A2-AC52E62D733C}" presName="parentLin" presStyleCnt="0"/>
      <dgm:spPr/>
    </dgm:pt>
    <dgm:pt modelId="{F728DBB6-EF4E-4B03-9244-E483B42B4A3C}" type="pres">
      <dgm:prSet presAssocID="{FEDE52F7-A03F-409D-A1A2-AC52E62D733C}" presName="parentLeftMargin" presStyleLbl="node1" presStyleIdx="0" presStyleCnt="2"/>
      <dgm:spPr/>
    </dgm:pt>
    <dgm:pt modelId="{6263D54E-9209-432A-BEAD-DB552743505E}" type="pres">
      <dgm:prSet presAssocID="{FEDE52F7-A03F-409D-A1A2-AC52E62D73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DA8100-1166-4DE9-A3A3-0E6B3CDB720A}" type="pres">
      <dgm:prSet presAssocID="{FEDE52F7-A03F-409D-A1A2-AC52E62D733C}" presName="negativeSpace" presStyleCnt="0"/>
      <dgm:spPr/>
    </dgm:pt>
    <dgm:pt modelId="{9223792B-0F40-4BFA-BEE8-61B7F71DCAC3}" type="pres">
      <dgm:prSet presAssocID="{FEDE52F7-A03F-409D-A1A2-AC52E62D733C}" presName="childText" presStyleLbl="conFgAcc1" presStyleIdx="0" presStyleCnt="2">
        <dgm:presLayoutVars>
          <dgm:bulletEnabled val="1"/>
        </dgm:presLayoutVars>
      </dgm:prSet>
      <dgm:spPr/>
    </dgm:pt>
    <dgm:pt modelId="{884A1DAF-10CB-40AE-8E6B-3785403F288C}" type="pres">
      <dgm:prSet presAssocID="{30DD1992-9885-4BBD-A2DE-FF3604714DBF}" presName="spaceBetweenRectangles" presStyleCnt="0"/>
      <dgm:spPr/>
    </dgm:pt>
    <dgm:pt modelId="{FA16913A-3744-4231-938B-162E8B151C86}" type="pres">
      <dgm:prSet presAssocID="{83182F0D-219B-4262-9097-EBEE3C9E4D1C}" presName="parentLin" presStyleCnt="0"/>
      <dgm:spPr/>
    </dgm:pt>
    <dgm:pt modelId="{810DF0C7-8C64-4D48-8027-5FD20BEA6F43}" type="pres">
      <dgm:prSet presAssocID="{83182F0D-219B-4262-9097-EBEE3C9E4D1C}" presName="parentLeftMargin" presStyleLbl="node1" presStyleIdx="0" presStyleCnt="2"/>
      <dgm:spPr/>
    </dgm:pt>
    <dgm:pt modelId="{135F3511-0BF9-4B0C-B3EE-3CDCAFEB4D92}" type="pres">
      <dgm:prSet presAssocID="{83182F0D-219B-4262-9097-EBEE3C9E4D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668A02-45C5-4995-ADBB-521A345481DF}" type="pres">
      <dgm:prSet presAssocID="{83182F0D-219B-4262-9097-EBEE3C9E4D1C}" presName="negativeSpace" presStyleCnt="0"/>
      <dgm:spPr/>
    </dgm:pt>
    <dgm:pt modelId="{106DEE0B-E761-4864-9620-2740C3430404}" type="pres">
      <dgm:prSet presAssocID="{83182F0D-219B-4262-9097-EBEE3C9E4D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39B009-F367-430B-AA90-BE988C952E51}" type="presOf" srcId="{FEDE52F7-A03F-409D-A1A2-AC52E62D733C}" destId="{F728DBB6-EF4E-4B03-9244-E483B42B4A3C}" srcOrd="0" destOrd="0" presId="urn:microsoft.com/office/officeart/2005/8/layout/list1"/>
    <dgm:cxn modelId="{A33D2F15-4617-4916-80D8-6BB6410A4937}" type="presOf" srcId="{DBF35589-A82C-4261-8DC0-48D81C8829BE}" destId="{106DEE0B-E761-4864-9620-2740C3430404}" srcOrd="0" destOrd="1" presId="urn:microsoft.com/office/officeart/2005/8/layout/list1"/>
    <dgm:cxn modelId="{FF9AA319-44EE-441F-8862-35CF56674795}" srcId="{FEDE52F7-A03F-409D-A1A2-AC52E62D733C}" destId="{22F8FF8A-D951-42B7-A175-20D6B1091A10}" srcOrd="1" destOrd="0" parTransId="{7D3DA8C8-0B9E-49FD-96E9-D76A00ADCCBC}" sibTransId="{024B0214-67D0-44EE-96D9-B3B1FE2F1E6A}"/>
    <dgm:cxn modelId="{BA5BFB21-3558-4E4F-B754-B9694C50E1DD}" srcId="{83182F0D-219B-4262-9097-EBEE3C9E4D1C}" destId="{9E9823DE-1F12-4F58-A8BD-17EC7B8C3C33}" srcOrd="0" destOrd="0" parTransId="{514FE1F4-6335-425C-AD6D-582AE24519A4}" sibTransId="{D807642D-C3A7-436B-B357-5B0B5EABAC00}"/>
    <dgm:cxn modelId="{3DFF852D-2126-4E7E-AC4D-ACD9712CF436}" srcId="{83182F0D-219B-4262-9097-EBEE3C9E4D1C}" destId="{DBF35589-A82C-4261-8DC0-48D81C8829BE}" srcOrd="1" destOrd="0" parTransId="{C069ECD6-F0B6-4A54-913C-91BF6B69F9E5}" sibTransId="{8AD7014C-B512-41FE-94DB-67AAA783E9B6}"/>
    <dgm:cxn modelId="{CC1B003A-CA31-4F91-AC69-053396BF0576}" srcId="{8DC7F7C8-34D3-4BA0-92CD-E79B37EB5543}" destId="{FEDE52F7-A03F-409D-A1A2-AC52E62D733C}" srcOrd="0" destOrd="0" parTransId="{96379ED5-A588-46E4-AF14-02E8257D82C2}" sibTransId="{30DD1992-9885-4BBD-A2DE-FF3604714DBF}"/>
    <dgm:cxn modelId="{D9026E65-E5D2-477D-8ED7-9796100C813D}" type="presOf" srcId="{83182F0D-219B-4262-9097-EBEE3C9E4D1C}" destId="{810DF0C7-8C64-4D48-8027-5FD20BEA6F43}" srcOrd="0" destOrd="0" presId="urn:microsoft.com/office/officeart/2005/8/layout/list1"/>
    <dgm:cxn modelId="{A744D64B-9581-44E8-9ECE-4E33B0CDE6EE}" srcId="{8DC7F7C8-34D3-4BA0-92CD-E79B37EB5543}" destId="{83182F0D-219B-4262-9097-EBEE3C9E4D1C}" srcOrd="1" destOrd="0" parTransId="{B3D80FBD-FFC9-48ED-B1FA-58CB165F5450}" sibTransId="{912EA55A-E713-44F5-AF5A-E4E5E368BC32}"/>
    <dgm:cxn modelId="{25DC8471-A97A-4E75-A7A0-88119BE915F4}" type="presOf" srcId="{83182F0D-219B-4262-9097-EBEE3C9E4D1C}" destId="{135F3511-0BF9-4B0C-B3EE-3CDCAFEB4D92}" srcOrd="1" destOrd="0" presId="urn:microsoft.com/office/officeart/2005/8/layout/list1"/>
    <dgm:cxn modelId="{6438007A-698C-4AEC-8289-AD0B260DA399}" srcId="{FEDE52F7-A03F-409D-A1A2-AC52E62D733C}" destId="{CE632631-CCD4-4E34-B6CA-12A9C3E09423}" srcOrd="0" destOrd="0" parTransId="{AB1EC1B0-A14C-4F4F-A871-8072ECD46A56}" sibTransId="{6EC4B42E-BEBC-4CC8-991D-D6E443154098}"/>
    <dgm:cxn modelId="{D104837D-4D5A-45E3-829A-BA1CDF63A281}" type="presOf" srcId="{22F8FF8A-D951-42B7-A175-20D6B1091A10}" destId="{9223792B-0F40-4BFA-BEE8-61B7F71DCAC3}" srcOrd="0" destOrd="1" presId="urn:microsoft.com/office/officeart/2005/8/layout/list1"/>
    <dgm:cxn modelId="{FB1967AF-B537-494A-9962-5DFD60E0D48D}" type="presOf" srcId="{FEDE52F7-A03F-409D-A1A2-AC52E62D733C}" destId="{6263D54E-9209-432A-BEAD-DB552743505E}" srcOrd="1" destOrd="0" presId="urn:microsoft.com/office/officeart/2005/8/layout/list1"/>
    <dgm:cxn modelId="{E69DAFB4-77F2-4A84-837D-EF16186C0A5D}" type="presOf" srcId="{CE632631-CCD4-4E34-B6CA-12A9C3E09423}" destId="{9223792B-0F40-4BFA-BEE8-61B7F71DCAC3}" srcOrd="0" destOrd="0" presId="urn:microsoft.com/office/officeart/2005/8/layout/list1"/>
    <dgm:cxn modelId="{26F4BFD5-C251-4678-BD66-E2D5BEF03FD7}" type="presOf" srcId="{8DC7F7C8-34D3-4BA0-92CD-E79B37EB5543}" destId="{16783615-DA19-44AF-A8C0-C119CDF17B0E}" srcOrd="0" destOrd="0" presId="urn:microsoft.com/office/officeart/2005/8/layout/list1"/>
    <dgm:cxn modelId="{673772F3-B419-4CB3-8355-27F1D992902E}" type="presOf" srcId="{9E9823DE-1F12-4F58-A8BD-17EC7B8C3C33}" destId="{106DEE0B-E761-4864-9620-2740C3430404}" srcOrd="0" destOrd="0" presId="urn:microsoft.com/office/officeart/2005/8/layout/list1"/>
    <dgm:cxn modelId="{1DD28899-5DF1-4C4C-AB90-4486D1162533}" type="presParOf" srcId="{16783615-DA19-44AF-A8C0-C119CDF17B0E}" destId="{B6983695-637A-4F11-B823-7283C967F53B}" srcOrd="0" destOrd="0" presId="urn:microsoft.com/office/officeart/2005/8/layout/list1"/>
    <dgm:cxn modelId="{05092295-B6EE-4D77-ACD4-7508FEFF0907}" type="presParOf" srcId="{B6983695-637A-4F11-B823-7283C967F53B}" destId="{F728DBB6-EF4E-4B03-9244-E483B42B4A3C}" srcOrd="0" destOrd="0" presId="urn:microsoft.com/office/officeart/2005/8/layout/list1"/>
    <dgm:cxn modelId="{F097920A-4573-49E3-9028-E6696D66D8FB}" type="presParOf" srcId="{B6983695-637A-4F11-B823-7283C967F53B}" destId="{6263D54E-9209-432A-BEAD-DB552743505E}" srcOrd="1" destOrd="0" presId="urn:microsoft.com/office/officeart/2005/8/layout/list1"/>
    <dgm:cxn modelId="{24385445-09BB-488D-98F5-97B98B269EB8}" type="presParOf" srcId="{16783615-DA19-44AF-A8C0-C119CDF17B0E}" destId="{D5DA8100-1166-4DE9-A3A3-0E6B3CDB720A}" srcOrd="1" destOrd="0" presId="urn:microsoft.com/office/officeart/2005/8/layout/list1"/>
    <dgm:cxn modelId="{EB9C1189-8A45-40D4-80C2-D35BD71A8E17}" type="presParOf" srcId="{16783615-DA19-44AF-A8C0-C119CDF17B0E}" destId="{9223792B-0F40-4BFA-BEE8-61B7F71DCAC3}" srcOrd="2" destOrd="0" presId="urn:microsoft.com/office/officeart/2005/8/layout/list1"/>
    <dgm:cxn modelId="{1820931D-EE9F-4D6E-AD0F-F4D15D5124A0}" type="presParOf" srcId="{16783615-DA19-44AF-A8C0-C119CDF17B0E}" destId="{884A1DAF-10CB-40AE-8E6B-3785403F288C}" srcOrd="3" destOrd="0" presId="urn:microsoft.com/office/officeart/2005/8/layout/list1"/>
    <dgm:cxn modelId="{294D2836-724C-47A1-81C3-5B1AAA9914C0}" type="presParOf" srcId="{16783615-DA19-44AF-A8C0-C119CDF17B0E}" destId="{FA16913A-3744-4231-938B-162E8B151C86}" srcOrd="4" destOrd="0" presId="urn:microsoft.com/office/officeart/2005/8/layout/list1"/>
    <dgm:cxn modelId="{AEC05C3C-5870-48CC-AA6D-F08A97FEE01F}" type="presParOf" srcId="{FA16913A-3744-4231-938B-162E8B151C86}" destId="{810DF0C7-8C64-4D48-8027-5FD20BEA6F43}" srcOrd="0" destOrd="0" presId="urn:microsoft.com/office/officeart/2005/8/layout/list1"/>
    <dgm:cxn modelId="{79EB220E-7964-4C3A-93CA-6E8B9897EBA2}" type="presParOf" srcId="{FA16913A-3744-4231-938B-162E8B151C86}" destId="{135F3511-0BF9-4B0C-B3EE-3CDCAFEB4D92}" srcOrd="1" destOrd="0" presId="urn:microsoft.com/office/officeart/2005/8/layout/list1"/>
    <dgm:cxn modelId="{30962401-5F64-4D6A-8A5C-23337EC201C2}" type="presParOf" srcId="{16783615-DA19-44AF-A8C0-C119CDF17B0E}" destId="{4D668A02-45C5-4995-ADBB-521A345481DF}" srcOrd="5" destOrd="0" presId="urn:microsoft.com/office/officeart/2005/8/layout/list1"/>
    <dgm:cxn modelId="{15431CCB-5AED-433A-B882-AE42C63128BC}" type="presParOf" srcId="{16783615-DA19-44AF-A8C0-C119CDF17B0E}" destId="{106DEE0B-E761-4864-9620-2740C343040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4A40F-86D7-4BB0-B1EE-4D5949E36FBF}">
      <dsp:nvSpPr>
        <dsp:cNvPr id="0" name=""/>
        <dsp:cNvSpPr/>
      </dsp:nvSpPr>
      <dsp:spPr>
        <a:xfrm>
          <a:off x="410113" y="1129062"/>
          <a:ext cx="618574" cy="618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77613-34B8-4590-9526-0B58B2C74C25}">
      <dsp:nvSpPr>
        <dsp:cNvPr id="0" name=""/>
        <dsp:cNvSpPr/>
      </dsp:nvSpPr>
      <dsp:spPr>
        <a:xfrm>
          <a:off x="2113" y="1994098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Objectif</a:t>
          </a:r>
        </a:p>
      </dsp:txBody>
      <dsp:txXfrm>
        <a:off x="2113" y="1994098"/>
        <a:ext cx="1374609" cy="549843"/>
      </dsp:txXfrm>
    </dsp:sp>
    <dsp:sp modelId="{0495953C-2514-489C-8B36-9160D8EB72D3}">
      <dsp:nvSpPr>
        <dsp:cNvPr id="0" name=""/>
        <dsp:cNvSpPr/>
      </dsp:nvSpPr>
      <dsp:spPr>
        <a:xfrm>
          <a:off x="1995297" y="1129062"/>
          <a:ext cx="618574" cy="618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37C8-FE53-429B-928D-50CDA6327FA2}">
      <dsp:nvSpPr>
        <dsp:cNvPr id="0" name=""/>
        <dsp:cNvSpPr/>
      </dsp:nvSpPr>
      <dsp:spPr>
        <a:xfrm>
          <a:off x="1617279" y="1994098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Architecture globale</a:t>
          </a:r>
          <a:endParaRPr lang="en-US" sz="1700" kern="1200" dirty="0"/>
        </a:p>
      </dsp:txBody>
      <dsp:txXfrm>
        <a:off x="1617279" y="1994098"/>
        <a:ext cx="1374609" cy="549843"/>
      </dsp:txXfrm>
    </dsp:sp>
    <dsp:sp modelId="{55BF2947-C330-4030-B6A3-3A0FACA3944A}">
      <dsp:nvSpPr>
        <dsp:cNvPr id="0" name=""/>
        <dsp:cNvSpPr/>
      </dsp:nvSpPr>
      <dsp:spPr>
        <a:xfrm>
          <a:off x="3610463" y="1129062"/>
          <a:ext cx="618574" cy="618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D9FEA-67CF-4635-AA34-295B2222EEDD}">
      <dsp:nvSpPr>
        <dsp:cNvPr id="0" name=""/>
        <dsp:cNvSpPr/>
      </dsp:nvSpPr>
      <dsp:spPr>
        <a:xfrm>
          <a:off x="3232445" y="1994098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Technologies</a:t>
          </a:r>
        </a:p>
      </dsp:txBody>
      <dsp:txXfrm>
        <a:off x="3232445" y="1994098"/>
        <a:ext cx="1374609" cy="549843"/>
      </dsp:txXfrm>
    </dsp:sp>
    <dsp:sp modelId="{51478B1B-29E5-47F3-954D-21D748FEAB71}">
      <dsp:nvSpPr>
        <dsp:cNvPr id="0" name=""/>
        <dsp:cNvSpPr/>
      </dsp:nvSpPr>
      <dsp:spPr>
        <a:xfrm>
          <a:off x="5225629" y="1129062"/>
          <a:ext cx="618574" cy="618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5117A-9C65-4ED6-8365-D3166516E269}">
      <dsp:nvSpPr>
        <dsp:cNvPr id="0" name=""/>
        <dsp:cNvSpPr/>
      </dsp:nvSpPr>
      <dsp:spPr>
        <a:xfrm>
          <a:off x="4847611" y="1994098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dirty="0"/>
            <a:t>Meta schéma</a:t>
          </a:r>
        </a:p>
      </dsp:txBody>
      <dsp:txXfrm>
        <a:off x="4847611" y="1994098"/>
        <a:ext cx="1374609" cy="549843"/>
      </dsp:txXfrm>
    </dsp:sp>
    <dsp:sp modelId="{20D6B0F1-F3C1-4F60-902F-544395761EF3}">
      <dsp:nvSpPr>
        <dsp:cNvPr id="0" name=""/>
        <dsp:cNvSpPr/>
      </dsp:nvSpPr>
      <dsp:spPr>
        <a:xfrm>
          <a:off x="380131" y="2887594"/>
          <a:ext cx="618574" cy="618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0EDD7-E9F1-4535-8979-7C698981F4AF}">
      <dsp:nvSpPr>
        <dsp:cNvPr id="0" name=""/>
        <dsp:cNvSpPr/>
      </dsp:nvSpPr>
      <dsp:spPr>
        <a:xfrm>
          <a:off x="2113" y="3752630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Démonstration</a:t>
          </a:r>
          <a:endParaRPr lang="en-US" sz="1700" kern="1200"/>
        </a:p>
      </dsp:txBody>
      <dsp:txXfrm>
        <a:off x="2113" y="3752630"/>
        <a:ext cx="1374609" cy="549843"/>
      </dsp:txXfrm>
    </dsp:sp>
    <dsp:sp modelId="{F85211DE-47BF-4FFE-A6CB-EF353B4EB5E1}">
      <dsp:nvSpPr>
        <dsp:cNvPr id="0" name=""/>
        <dsp:cNvSpPr/>
      </dsp:nvSpPr>
      <dsp:spPr>
        <a:xfrm>
          <a:off x="1995297" y="2887594"/>
          <a:ext cx="618574" cy="618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950B8-E1D4-48C1-9F9E-8F0627D734B4}">
      <dsp:nvSpPr>
        <dsp:cNvPr id="0" name=""/>
        <dsp:cNvSpPr/>
      </dsp:nvSpPr>
      <dsp:spPr>
        <a:xfrm>
          <a:off x="1617279" y="3752630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Problèmes rencontrés</a:t>
          </a:r>
          <a:endParaRPr lang="en-US" sz="1700" kern="1200"/>
        </a:p>
      </dsp:txBody>
      <dsp:txXfrm>
        <a:off x="1617279" y="3752630"/>
        <a:ext cx="1374609" cy="549843"/>
      </dsp:txXfrm>
    </dsp:sp>
    <dsp:sp modelId="{E3AA67E7-C029-48F4-B679-BEF58E251293}">
      <dsp:nvSpPr>
        <dsp:cNvPr id="0" name=""/>
        <dsp:cNvSpPr/>
      </dsp:nvSpPr>
      <dsp:spPr>
        <a:xfrm>
          <a:off x="3610463" y="2887594"/>
          <a:ext cx="618574" cy="61857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CA93F-6D1A-4E88-8EFA-303C8710A0A8}">
      <dsp:nvSpPr>
        <dsp:cNvPr id="0" name=""/>
        <dsp:cNvSpPr/>
      </dsp:nvSpPr>
      <dsp:spPr>
        <a:xfrm>
          <a:off x="3232445" y="3752630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Améliorations possibles</a:t>
          </a:r>
          <a:endParaRPr lang="en-US" sz="1700" kern="1200"/>
        </a:p>
      </dsp:txBody>
      <dsp:txXfrm>
        <a:off x="3232445" y="3752630"/>
        <a:ext cx="1374609" cy="549843"/>
      </dsp:txXfrm>
    </dsp:sp>
    <dsp:sp modelId="{5EF4DC6C-641B-4E3F-9FBD-0A902ABAA712}">
      <dsp:nvSpPr>
        <dsp:cNvPr id="0" name=""/>
        <dsp:cNvSpPr/>
      </dsp:nvSpPr>
      <dsp:spPr>
        <a:xfrm>
          <a:off x="5225629" y="2887594"/>
          <a:ext cx="618574" cy="61857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6EC10-B6EA-4D40-B916-28F810AE8608}">
      <dsp:nvSpPr>
        <dsp:cNvPr id="0" name=""/>
        <dsp:cNvSpPr/>
      </dsp:nvSpPr>
      <dsp:spPr>
        <a:xfrm>
          <a:off x="4847611" y="3752630"/>
          <a:ext cx="1374609" cy="54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/>
            <a:t>Conclusion</a:t>
          </a:r>
          <a:endParaRPr lang="en-US" sz="1700" kern="1200"/>
        </a:p>
      </dsp:txBody>
      <dsp:txXfrm>
        <a:off x="4847611" y="3752630"/>
        <a:ext cx="1374609" cy="54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3792B-0F40-4BFA-BEE8-61B7F71DCAC3}">
      <dsp:nvSpPr>
        <dsp:cNvPr id="0" name=""/>
        <dsp:cNvSpPr/>
      </dsp:nvSpPr>
      <dsp:spPr>
        <a:xfrm>
          <a:off x="0" y="418679"/>
          <a:ext cx="10515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800" kern="1200" dirty="0"/>
            <a:t>Documentation pas complète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800" kern="1200" dirty="0"/>
            <a:t>Difficile d’avoir accès à tous les événements</a:t>
          </a:r>
          <a:endParaRPr lang="en-US" sz="2800" kern="1200" dirty="0"/>
        </a:p>
      </dsp:txBody>
      <dsp:txXfrm>
        <a:off x="0" y="418679"/>
        <a:ext cx="10515600" cy="1631700"/>
      </dsp:txXfrm>
    </dsp:sp>
    <dsp:sp modelId="{6263D54E-9209-432A-BEAD-DB552743505E}">
      <dsp:nvSpPr>
        <dsp:cNvPr id="0" name=""/>
        <dsp:cNvSpPr/>
      </dsp:nvSpPr>
      <dsp:spPr>
        <a:xfrm>
          <a:off x="525780" y="5399"/>
          <a:ext cx="7360920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800" kern="1200"/>
            <a:t>Compréhension de JointJS</a:t>
          </a:r>
          <a:endParaRPr lang="en-US" sz="2800" kern="1200"/>
        </a:p>
      </dsp:txBody>
      <dsp:txXfrm>
        <a:off x="566129" y="45748"/>
        <a:ext cx="7280222" cy="745862"/>
      </dsp:txXfrm>
    </dsp:sp>
    <dsp:sp modelId="{106DEE0B-E761-4864-9620-2740C3430404}">
      <dsp:nvSpPr>
        <dsp:cNvPr id="0" name=""/>
        <dsp:cNvSpPr/>
      </dsp:nvSpPr>
      <dsp:spPr>
        <a:xfrm>
          <a:off x="0" y="2614859"/>
          <a:ext cx="10515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Gestion de la fermeture des </a:t>
          </a:r>
          <a:r>
            <a:rPr lang="fr-CH" sz="2800" kern="1200" noProof="0" dirty="0" err="1"/>
            <a:t>Websockets</a:t>
          </a:r>
          <a:endParaRPr lang="fr-CH" sz="2800" kern="1200" noProof="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2800" kern="1200" dirty="0"/>
            <a:t>Notion des acteurs</a:t>
          </a:r>
          <a:endParaRPr lang="en-US" sz="2800" kern="1200" dirty="0"/>
        </a:p>
      </dsp:txBody>
      <dsp:txXfrm>
        <a:off x="0" y="2614859"/>
        <a:ext cx="10515600" cy="1631700"/>
      </dsp:txXfrm>
    </dsp:sp>
    <dsp:sp modelId="{135F3511-0BF9-4B0C-B3EE-3CDCAFEB4D92}">
      <dsp:nvSpPr>
        <dsp:cNvPr id="0" name=""/>
        <dsp:cNvSpPr/>
      </dsp:nvSpPr>
      <dsp:spPr>
        <a:xfrm>
          <a:off x="525780" y="2201580"/>
          <a:ext cx="7360920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800" kern="1200"/>
            <a:t>Compréhension des Websockets</a:t>
          </a:r>
          <a:endParaRPr lang="en-US" sz="2800" kern="1200"/>
        </a:p>
      </dsp:txBody>
      <dsp:txXfrm>
        <a:off x="566129" y="2241929"/>
        <a:ext cx="72802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82E8937-13CA-84CD-D3A2-293935513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/>
              <a:t>Gryffinium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CB6CB2-225B-9F58-C27B-03443B5F5E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14CBF-9278-43C4-9EC3-460480BD6923}" type="datetimeFigureOut">
              <a:rPr lang="fr-CH" smtClean="0"/>
              <a:t>01.09.2022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58D2BD-C884-CD69-0EE2-0506C480EB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068293-A3B6-16FE-2276-003B1C1C3E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F7E6A-D74C-436B-B15D-8075847694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0793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/>
              <a:t>Gryffinium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9FCB1-D723-4C84-9520-12484EE1B249}" type="datetimeFigureOut">
              <a:rPr lang="fr-CH" smtClean="0"/>
              <a:t>01.09.2022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CA8F-C48D-4366-A278-C7AA161604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05559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1</a:t>
            </a:fld>
            <a:endParaRPr lang="fr-CH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B6E377DD-AF7B-6FBA-0844-CAA3B71E197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Gryffinium</a:t>
            </a:r>
          </a:p>
        </p:txBody>
      </p:sp>
    </p:spTree>
    <p:extLst>
      <p:ext uri="{BB962C8B-B14F-4D97-AF65-F5344CB8AC3E}">
        <p14:creationId xmlns:p14="http://schemas.microsoft.com/office/powerpoint/2010/main" val="136416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Problèmes rencontrés : restants et résolus</a:t>
            </a:r>
          </a:p>
          <a:p>
            <a:r>
              <a:rPr lang="fr-CH" dirty="0"/>
              <a:t>Conclusion : rapport de tests, résumé du travail effectué, conclusion perso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2</a:t>
            </a:fld>
            <a:endParaRPr lang="fr-CH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7F17728C-2D6B-72E4-5CCF-A0384FA33A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Gryffinium</a:t>
            </a:r>
          </a:p>
        </p:txBody>
      </p:sp>
    </p:spTree>
    <p:extLst>
      <p:ext uri="{BB962C8B-B14F-4D97-AF65-F5344CB8AC3E}">
        <p14:creationId xmlns:p14="http://schemas.microsoft.com/office/powerpoint/2010/main" val="424544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3</a:t>
            </a:fld>
            <a:endParaRPr lang="fr-CH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313718F1-60FE-C7A6-0C99-4508EEEE81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Gryffinium</a:t>
            </a:r>
          </a:p>
        </p:txBody>
      </p:sp>
    </p:spTree>
    <p:extLst>
      <p:ext uri="{BB962C8B-B14F-4D97-AF65-F5344CB8AC3E}">
        <p14:creationId xmlns:p14="http://schemas.microsoft.com/office/powerpoint/2010/main" val="340720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9</a:t>
            </a:fld>
            <a:endParaRPr lang="fr-CH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EF99F912-F768-10B3-45EA-690E3E5A67E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Gryffinium</a:t>
            </a:r>
          </a:p>
        </p:txBody>
      </p:sp>
    </p:spTree>
    <p:extLst>
      <p:ext uri="{BB962C8B-B14F-4D97-AF65-F5344CB8AC3E}">
        <p14:creationId xmlns:p14="http://schemas.microsoft.com/office/powerpoint/2010/main" val="117420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11</a:t>
            </a:fld>
            <a:endParaRPr lang="fr-CH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6503BF-6098-5EA1-0882-EE608D10BB8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Gryffinium</a:t>
            </a:r>
          </a:p>
        </p:txBody>
      </p:sp>
    </p:spTree>
    <p:extLst>
      <p:ext uri="{BB962C8B-B14F-4D97-AF65-F5344CB8AC3E}">
        <p14:creationId xmlns:p14="http://schemas.microsoft.com/office/powerpoint/2010/main" val="35749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Gryffinium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CA8F-C48D-4366-A278-C7AA161604D9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74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511D5-66A7-C6B8-7FE2-5B8AA75D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D5F68F-DC1D-ECE8-2EB3-A45CF8DD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D327A-C42E-C1AE-21CB-9A73AD20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70AF-A7FD-4906-86D7-C3C1F58EA598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CD53E-A5CA-3991-E66C-DBDDF992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A2B7AE-C2CA-5C82-6B7F-A73EBB98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93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E8AE4-7928-4AE2-1878-A67A5B95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825D7C-FCC6-9D41-BA6B-4C2933391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E86A2-9428-21CC-844A-55AB9F44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BFFA-E91B-4C7B-840A-30745F04D2F7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DA709-2680-085B-275A-CE117022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23F56-CC1B-E1B1-2786-A880B198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953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7A9F37-4CA7-D287-4144-35A402176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76EB8C-1AE8-E3FB-C600-F712DAB2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B6D76E-8083-64F5-F13B-730DBC0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625-0B59-4637-A40D-F8E1DEE007E4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5F66F-8430-B461-A3C8-4636F6D9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4635F9-0F4F-B1E9-AAB5-6A63C369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894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D026E-526C-E3F8-9A64-7D797E7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72D6A-EEE0-6D5C-9E72-7C29F7EC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02F30-7176-7C55-FA1F-51665F5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C55F-2E75-41CE-9BAA-31E7EB75897C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74368-226C-7CAA-3EC4-33DF8136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66B4B-9420-ADF5-B331-52609D78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66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C932C-9F73-7A5C-CBD3-5BBBC8A3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BC5199-D3BF-9A6D-BC1D-CAA02F65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6B5D7-5BDB-49F1-DD55-2259096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096-E5E2-4994-8114-3105A3E0E0A3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3ACB6D-FA8E-4CA9-7304-5E6402F6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3EF7EE-963C-F088-5C76-3E0B7C09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951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94441-D163-3ED1-4EEF-06C23145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88CB5-DB4D-A996-735D-6CF8B79AC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F6D82C-C4DE-4AD3-EBE1-16ABBD82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5FE4F-1DC7-BA0C-9506-4EEC4B8E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FD62-38BB-412D-9AFB-8DFEB619B8D1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CF9AAD-2218-5F03-B960-0369050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5F04CB-3DC8-8D01-0DEB-6FD5B6A3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69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6B872-09C8-2BA1-DAF2-F4EA9D0D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609FB-9B63-3BFF-D17C-AC84E263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7CD907-B4CA-BAE3-2E38-B3C497DF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1C459D-4052-E55E-8099-0AD399F6F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74FA6B-D3E5-F2A1-AFB8-2CC14FBDB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D85F56-AD37-8294-85ED-72571DD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14E9-078F-4B5E-AE44-C83D222D44C4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15F2E2-A4CE-9D62-5F67-BFA58B66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F775C0-2849-8316-B9BC-11E73F4A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531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A66EE-70DF-F27D-9358-B0047544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44D788-4898-88B9-FE26-5F132668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D4E-1E74-4606-A54C-59675B354FC9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1FE699-923B-8EB1-4707-3A3FF828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E2A744-01D4-4A7E-61ED-90B42F27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987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6A89E-DC71-B60B-5578-35102086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6435-5C60-42B7-91E6-7591F91398CA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D1C608-FF55-7A8C-286B-822FC8CF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CC9753-14D3-7BE5-14C8-4B99E906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53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2DD14-53A6-7900-F2CA-DA7C69D9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7576F-9FA1-9DB0-E370-36ADEA5E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EA132-51B2-2CE0-A512-96BAE58A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0BB386-51A2-90BC-3888-6390641E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019B-053C-481A-8EC4-849ECADB3600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A2512-50DF-8C15-23FF-40D162A2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89A543-BF82-3F5D-B627-C65160AD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839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B4057-EFB0-8B70-795E-56D1CC75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9B612F-16F2-8A62-6D7E-04FC4B839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0E9FEA-458C-A9BA-ACA0-1A343A7D6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6B27AF-06E0-EB4F-90B8-6B5FA20E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AB80-A00B-4D61-99F5-7D4F6A63FEF2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050E81-2C41-9577-39EC-F10DBE38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Quentin Forestier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B5AFAD-7526-D938-7573-59067BD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865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EF8253-0039-AAE3-D969-F31FDD32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D5A8E3-4642-2B61-18EA-FC71FF74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67B161-C9D0-9694-4E96-0A2349B23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55DD-64E0-43E4-921D-2840B6E732D0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01E4A-BA58-A390-A7D8-9F2CE3307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34E78-1B53-2576-3610-8C6E278D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C1FC-3515-4D81-A6C8-3B6592C8E81E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F5EBAA-1C54-70D9-B200-6E51FAB6A65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509" y="185738"/>
            <a:ext cx="1413491" cy="9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32.sv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9.png"/><Relationship Id="rId5" Type="http://schemas.openxmlformats.org/officeDocument/2006/relationships/tags" Target="../tags/tag85.xml"/><Relationship Id="rId10" Type="http://schemas.openxmlformats.org/officeDocument/2006/relationships/image" Target="../media/image1.png"/><Relationship Id="rId4" Type="http://schemas.openxmlformats.org/officeDocument/2006/relationships/tags" Target="../tags/tag84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9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34.sv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33.png"/><Relationship Id="rId5" Type="http://schemas.openxmlformats.org/officeDocument/2006/relationships/tags" Target="../tags/tag93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9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32.sv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9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36.svg"/><Relationship Id="rId5" Type="http://schemas.openxmlformats.org/officeDocument/2006/relationships/tags" Target="../tags/tag101.xml"/><Relationship Id="rId10" Type="http://schemas.openxmlformats.org/officeDocument/2006/relationships/image" Target="../media/image35.png"/><Relationship Id="rId4" Type="http://schemas.openxmlformats.org/officeDocument/2006/relationships/tags" Target="../tags/tag100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32.svg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../media/image9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image" Target="../media/image38.svg"/><Relationship Id="rId5" Type="http://schemas.openxmlformats.org/officeDocument/2006/relationships/tags" Target="../tags/tag109.xml"/><Relationship Id="rId10" Type="http://schemas.openxmlformats.org/officeDocument/2006/relationships/image" Target="../media/image37.png"/><Relationship Id="rId4" Type="http://schemas.openxmlformats.org/officeDocument/2006/relationships/tags" Target="../tags/tag108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32.svg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../media/image9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40.svg"/><Relationship Id="rId5" Type="http://schemas.openxmlformats.org/officeDocument/2006/relationships/tags" Target="../tags/tag117.xml"/><Relationship Id="rId10" Type="http://schemas.openxmlformats.org/officeDocument/2006/relationships/image" Target="../media/image39.png"/><Relationship Id="rId4" Type="http://schemas.openxmlformats.org/officeDocument/2006/relationships/tags" Target="../tags/tag116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43.sv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42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image" Target="../media/image41.png"/><Relationship Id="rId5" Type="http://schemas.openxmlformats.org/officeDocument/2006/relationships/tags" Target="../tags/tag125.xml"/><Relationship Id="rId15" Type="http://schemas.openxmlformats.org/officeDocument/2006/relationships/image" Target="../media/image44.sv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4.svg"/><Relationship Id="rId5" Type="http://schemas.openxmlformats.org/officeDocument/2006/relationships/tags" Target="../tags/tag134.xml"/><Relationship Id="rId10" Type="http://schemas.openxmlformats.org/officeDocument/2006/relationships/image" Target="../media/image13.png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diagramQuickStyle" Target="../diagrams/quickStyle2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14.svg"/><Relationship Id="rId2" Type="http://schemas.openxmlformats.org/officeDocument/2006/relationships/tags" Target="../tags/tag139.xml"/><Relationship Id="rId16" Type="http://schemas.openxmlformats.org/officeDocument/2006/relationships/image" Target="../media/image13.png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diagramData" Target="../diagrams/data2.xml"/><Relationship Id="rId5" Type="http://schemas.openxmlformats.org/officeDocument/2006/relationships/tags" Target="../tags/tag142.xml"/><Relationship Id="rId15" Type="http://schemas.microsoft.com/office/2007/relationships/diagramDrawing" Target="../diagrams/drawing2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41.xml"/><Relationship Id="rId9" Type="http://schemas.openxmlformats.org/officeDocument/2006/relationships/slideLayout" Target="../slideLayouts/slideLayout2.xml"/><Relationship Id="rId14" Type="http://schemas.openxmlformats.org/officeDocument/2006/relationships/diagramColors" Target="../diagrams/colors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image" Target="../media/image16.svg"/><Relationship Id="rId5" Type="http://schemas.openxmlformats.org/officeDocument/2006/relationships/tags" Target="../tags/tag150.xml"/><Relationship Id="rId10" Type="http://schemas.openxmlformats.org/officeDocument/2006/relationships/image" Target="../media/image15.png"/><Relationship Id="rId4" Type="http://schemas.openxmlformats.org/officeDocument/2006/relationships/tags" Target="../tags/tag149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image" Target="../media/image1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image" Target="../media/image18.svg"/><Relationship Id="rId5" Type="http://schemas.openxmlformats.org/officeDocument/2006/relationships/tags" Target="../tags/tag158.xml"/><Relationship Id="rId10" Type="http://schemas.openxmlformats.org/officeDocument/2006/relationships/image" Target="../media/image17.png"/><Relationship Id="rId4" Type="http://schemas.openxmlformats.org/officeDocument/2006/relationships/tags" Target="../tags/tag157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diagramColors" Target="../diagrams/colors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diagramQuickStyle" Target="../diagrams/quickStyle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diagramLayout" Target="../diagrams/layout1.xml"/><Relationship Id="rId5" Type="http://schemas.openxmlformats.org/officeDocument/2006/relationships/tags" Target="../tags/tag15.xml"/><Relationship Id="rId10" Type="http://schemas.openxmlformats.org/officeDocument/2006/relationships/diagramData" Target="../diagrams/data1.xml"/><Relationship Id="rId4" Type="http://schemas.openxmlformats.org/officeDocument/2006/relationships/tags" Target="../tags/tag14.xml"/><Relationship Id="rId9" Type="http://schemas.openxmlformats.org/officeDocument/2006/relationships/notesSlide" Target="../notesSlides/notesSlide2.xml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19.sv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.png"/><Relationship Id="rId5" Type="http://schemas.openxmlformats.org/officeDocument/2006/relationships/tags" Target="../tags/tag22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21.sv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5.png"/><Relationship Id="rId5" Type="http://schemas.openxmlformats.org/officeDocument/2006/relationships/tags" Target="../tags/tag30.xml"/><Relationship Id="rId10" Type="http://schemas.openxmlformats.org/officeDocument/2006/relationships/image" Target="../media/image20.png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22.svg"/><Relationship Id="rId4" Type="http://schemas.openxmlformats.org/officeDocument/2006/relationships/tags" Target="../tags/tag3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3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2.svg"/><Relationship Id="rId2" Type="http://schemas.openxmlformats.org/officeDocument/2006/relationships/tags" Target="../tags/tag42.xml"/><Relationship Id="rId16" Type="http://schemas.openxmlformats.org/officeDocument/2006/relationships/image" Target="../media/image7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image" Target="../media/image25.pn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7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2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15" Type="http://schemas.openxmlformats.org/officeDocument/2006/relationships/image" Target="../media/image27.png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29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28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15" Type="http://schemas.openxmlformats.org/officeDocument/2006/relationships/image" Target="../media/image22.svg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7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3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76.xml"/><Relationship Id="rId15" Type="http://schemas.openxmlformats.org/officeDocument/2006/relationships/image" Target="../media/image31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5F0DD4-0720-381F-D964-FD8C4A1AA410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Gryffinium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F931F2-B4F0-C3EA-5E18-0993CC65927F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Travail de Bachelor</a:t>
            </a:r>
          </a:p>
        </p:txBody>
      </p:sp>
      <p:sp>
        <p:nvSpPr>
          <p:cNvPr id="1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AEBF0D-454B-250A-151F-D7E9EF0F761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2675" r="21368" b="4467"/>
          <a:stretch/>
        </p:blipFill>
        <p:spPr>
          <a:xfrm>
            <a:off x="4547646" y="2612893"/>
            <a:ext cx="3092110" cy="360578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53BD8E-CE66-5577-A412-4836934F745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59" y="551542"/>
            <a:ext cx="2324762" cy="819478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13D9D58E-38EF-310E-8FE3-71317BDBF3F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0A0B69-0901-4A34-8AF1-AD2625E1A206}" type="datetime4">
              <a:rPr lang="fr-CH" smtClean="0"/>
              <a:t>1er septembre 2022</a:t>
            </a:fld>
            <a:endParaRPr lang="en-US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0290D1BE-8BF8-4224-C62E-9452297115A5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0574799" y="6457075"/>
            <a:ext cx="1696895" cy="410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200" dirty="0">
                <a:solidFill>
                  <a:schemeClr val="bg1"/>
                </a:solidFill>
              </a:rPr>
              <a:t>Quentin Forestier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EB11918-DEDA-BAA0-EF48-1BB5C79B88C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fr-CH" dirty="0"/>
              <a:t>Quentin Forestier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5870CB8-F9DA-8614-A03C-7075C2F238D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892DC1FC-3515-4D81-A6C8-3B6592C8E81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360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943AAD-B71D-9A93-9EF1-8B9DB415452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512134" y="564127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Meta </a:t>
            </a:r>
            <a:r>
              <a:rPr lang="fr-CH" sz="5400" dirty="0"/>
              <a:t>schéma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A1BE862-C495-9732-FB2A-A5B191C2F1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 r="5261" b="-1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43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9643" y="4266812"/>
            <a:ext cx="3822192" cy="20117"/>
          </a:xfrm>
          <a:custGeom>
            <a:avLst/>
            <a:gdLst>
              <a:gd name="connsiteX0" fmla="*/ 0 w 3822192"/>
              <a:gd name="connsiteY0" fmla="*/ 0 h 20117"/>
              <a:gd name="connsiteX1" fmla="*/ 637032 w 3822192"/>
              <a:gd name="connsiteY1" fmla="*/ 0 h 20117"/>
              <a:gd name="connsiteX2" fmla="*/ 1350508 w 3822192"/>
              <a:gd name="connsiteY2" fmla="*/ 0 h 20117"/>
              <a:gd name="connsiteX3" fmla="*/ 1911096 w 3822192"/>
              <a:gd name="connsiteY3" fmla="*/ 0 h 20117"/>
              <a:gd name="connsiteX4" fmla="*/ 2471684 w 3822192"/>
              <a:gd name="connsiteY4" fmla="*/ 0 h 20117"/>
              <a:gd name="connsiteX5" fmla="*/ 3146938 w 3822192"/>
              <a:gd name="connsiteY5" fmla="*/ 0 h 20117"/>
              <a:gd name="connsiteX6" fmla="*/ 3822192 w 3822192"/>
              <a:gd name="connsiteY6" fmla="*/ 0 h 20117"/>
              <a:gd name="connsiteX7" fmla="*/ 3822192 w 3822192"/>
              <a:gd name="connsiteY7" fmla="*/ 20117 h 20117"/>
              <a:gd name="connsiteX8" fmla="*/ 3108716 w 3822192"/>
              <a:gd name="connsiteY8" fmla="*/ 20117 h 20117"/>
              <a:gd name="connsiteX9" fmla="*/ 2433462 w 3822192"/>
              <a:gd name="connsiteY9" fmla="*/ 20117 h 20117"/>
              <a:gd name="connsiteX10" fmla="*/ 1796430 w 3822192"/>
              <a:gd name="connsiteY10" fmla="*/ 20117 h 20117"/>
              <a:gd name="connsiteX11" fmla="*/ 1121176 w 3822192"/>
              <a:gd name="connsiteY11" fmla="*/ 20117 h 20117"/>
              <a:gd name="connsiteX12" fmla="*/ 0 w 3822192"/>
              <a:gd name="connsiteY12" fmla="*/ 20117 h 20117"/>
              <a:gd name="connsiteX13" fmla="*/ 0 w 3822192"/>
              <a:gd name="connsiteY13" fmla="*/ 0 h 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22192" h="20117" fill="none" extrusionOk="0">
                <a:moveTo>
                  <a:pt x="0" y="0"/>
                </a:moveTo>
                <a:cubicBezTo>
                  <a:pt x="256984" y="30427"/>
                  <a:pt x="373641" y="-27616"/>
                  <a:pt x="637032" y="0"/>
                </a:cubicBezTo>
                <a:cubicBezTo>
                  <a:pt x="900423" y="27616"/>
                  <a:pt x="1086542" y="17258"/>
                  <a:pt x="1350508" y="0"/>
                </a:cubicBezTo>
                <a:cubicBezTo>
                  <a:pt x="1614474" y="-17258"/>
                  <a:pt x="1770346" y="21575"/>
                  <a:pt x="1911096" y="0"/>
                </a:cubicBezTo>
                <a:cubicBezTo>
                  <a:pt x="2051846" y="-21575"/>
                  <a:pt x="2260877" y="-27453"/>
                  <a:pt x="2471684" y="0"/>
                </a:cubicBezTo>
                <a:cubicBezTo>
                  <a:pt x="2682491" y="27453"/>
                  <a:pt x="2820437" y="14844"/>
                  <a:pt x="3146938" y="0"/>
                </a:cubicBezTo>
                <a:cubicBezTo>
                  <a:pt x="3473439" y="-14844"/>
                  <a:pt x="3619661" y="-11768"/>
                  <a:pt x="3822192" y="0"/>
                </a:cubicBezTo>
                <a:cubicBezTo>
                  <a:pt x="3822241" y="7928"/>
                  <a:pt x="3823163" y="13537"/>
                  <a:pt x="3822192" y="20117"/>
                </a:cubicBezTo>
                <a:cubicBezTo>
                  <a:pt x="3539673" y="15665"/>
                  <a:pt x="3464647" y="33041"/>
                  <a:pt x="3108716" y="20117"/>
                </a:cubicBezTo>
                <a:cubicBezTo>
                  <a:pt x="2752785" y="7193"/>
                  <a:pt x="2729041" y="13238"/>
                  <a:pt x="2433462" y="20117"/>
                </a:cubicBezTo>
                <a:cubicBezTo>
                  <a:pt x="2137883" y="26996"/>
                  <a:pt x="2066237" y="28743"/>
                  <a:pt x="1796430" y="20117"/>
                </a:cubicBezTo>
                <a:cubicBezTo>
                  <a:pt x="1526623" y="11491"/>
                  <a:pt x="1405943" y="-2785"/>
                  <a:pt x="1121176" y="20117"/>
                </a:cubicBezTo>
                <a:cubicBezTo>
                  <a:pt x="836409" y="43019"/>
                  <a:pt x="228190" y="-18758"/>
                  <a:pt x="0" y="20117"/>
                </a:cubicBezTo>
                <a:cubicBezTo>
                  <a:pt x="-904" y="11984"/>
                  <a:pt x="-482" y="4526"/>
                  <a:pt x="0" y="0"/>
                </a:cubicBezTo>
                <a:close/>
              </a:path>
              <a:path w="3822192" h="20117" stroke="0" extrusionOk="0">
                <a:moveTo>
                  <a:pt x="0" y="0"/>
                </a:moveTo>
                <a:cubicBezTo>
                  <a:pt x="156046" y="16900"/>
                  <a:pt x="415707" y="-1373"/>
                  <a:pt x="560588" y="0"/>
                </a:cubicBezTo>
                <a:cubicBezTo>
                  <a:pt x="705469" y="1373"/>
                  <a:pt x="1066684" y="9871"/>
                  <a:pt x="1274064" y="0"/>
                </a:cubicBezTo>
                <a:cubicBezTo>
                  <a:pt x="1481444" y="-9871"/>
                  <a:pt x="1599986" y="-12662"/>
                  <a:pt x="1796430" y="0"/>
                </a:cubicBezTo>
                <a:cubicBezTo>
                  <a:pt x="1992874" y="12662"/>
                  <a:pt x="2106577" y="7248"/>
                  <a:pt x="2318796" y="0"/>
                </a:cubicBezTo>
                <a:cubicBezTo>
                  <a:pt x="2531015" y="-7248"/>
                  <a:pt x="2804687" y="-10816"/>
                  <a:pt x="2955828" y="0"/>
                </a:cubicBezTo>
                <a:cubicBezTo>
                  <a:pt x="3106969" y="10816"/>
                  <a:pt x="3420454" y="-3319"/>
                  <a:pt x="3822192" y="0"/>
                </a:cubicBezTo>
                <a:cubicBezTo>
                  <a:pt x="3821576" y="5645"/>
                  <a:pt x="3822233" y="14870"/>
                  <a:pt x="3822192" y="20117"/>
                </a:cubicBezTo>
                <a:cubicBezTo>
                  <a:pt x="3611489" y="-7333"/>
                  <a:pt x="3400400" y="-3922"/>
                  <a:pt x="3261604" y="20117"/>
                </a:cubicBezTo>
                <a:cubicBezTo>
                  <a:pt x="3122808" y="44156"/>
                  <a:pt x="2915992" y="34196"/>
                  <a:pt x="2662794" y="20117"/>
                </a:cubicBezTo>
                <a:cubicBezTo>
                  <a:pt x="2409596" y="6039"/>
                  <a:pt x="2096034" y="33667"/>
                  <a:pt x="1949318" y="20117"/>
                </a:cubicBezTo>
                <a:cubicBezTo>
                  <a:pt x="1802602" y="6567"/>
                  <a:pt x="1513496" y="7982"/>
                  <a:pt x="1350508" y="20117"/>
                </a:cubicBezTo>
                <a:cubicBezTo>
                  <a:pt x="1187520" y="32253"/>
                  <a:pt x="983733" y="-7935"/>
                  <a:pt x="751698" y="20117"/>
                </a:cubicBezTo>
                <a:cubicBezTo>
                  <a:pt x="519663" y="48169"/>
                  <a:pt x="187846" y="46905"/>
                  <a:pt x="0" y="20117"/>
                </a:cubicBezTo>
                <a:cubicBezTo>
                  <a:pt x="477" y="15643"/>
                  <a:pt x="-618" y="66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C3533-BB0B-784F-09AC-C01B81C75F1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E1E2BFA-476D-46B1-9952-FE330CCBEDE3}" type="datetime4">
              <a:rPr lang="fr-CH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1er septembre 2022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047EA0-E47B-7D30-0F5B-5748ACE2618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69AD5-71EF-B5A1-F80C-7C5C21CF640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92DC1FC-3515-4D81-A6C8-3B6592C8E81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Graphique 6" descr="Hiérarchie avec un remplissage uni">
            <a:extLst>
              <a:ext uri="{FF2B5EF4-FFF2-40B4-BE49-F238E27FC236}">
                <a16:creationId xmlns:a16="http://schemas.microsoft.com/office/drawing/2014/main" id="{19DDC3EE-0818-C408-B26D-352A62559C9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45515" y="3121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2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D62D5C-D541-229B-7365-D3E91E81736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8595" y="-153655"/>
            <a:ext cx="2127254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z="5400" kern="1200" dirty="0">
                <a:latin typeface="+mj-lt"/>
                <a:ea typeface="+mj-ea"/>
                <a:cs typeface="+mj-cs"/>
              </a:rPr>
              <a:t>Entités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44444" y="629444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E871CE9-F7CD-B203-099B-C17D8854A6E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81400" y="794125"/>
            <a:ext cx="7854447" cy="5276543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BE9132-C474-F49C-EC4E-AC3776C172A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59FB250-4914-47AB-AA2E-BCA49481811D}" type="datetime4">
              <a:rPr lang="fr-CH" smtClean="0"/>
              <a:t>1er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08784-B063-D27D-3D11-BBC236961E4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B9A8C-611A-7985-140E-E71F99000CB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Graphique 6" descr="Hiérarchie avec un remplissage uni">
            <a:extLst>
              <a:ext uri="{FF2B5EF4-FFF2-40B4-BE49-F238E27FC236}">
                <a16:creationId xmlns:a16="http://schemas.microsoft.com/office/drawing/2014/main" id="{5769FB47-D96D-31A8-26AA-975A47AA2B5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5022" y="3136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8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501B4E-1374-E423-7F20-2B2B32DA0EB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111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fr-CH" sz="5400" dirty="0"/>
              <a:t>Liens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47870" y="640823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88DC95B-508D-0C1B-4A25-E87DC7020BE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2324" y="668234"/>
            <a:ext cx="6677668" cy="5559353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D2E4-85F4-FB0E-9DAA-AE259EC7949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9481BD-3F39-4681-9597-BFD0EC6A68DD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36A6F6-95F2-9C0B-A30A-62D38A482F4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F2CF2-23CF-6A01-1050-CF08332DD77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12</a:t>
            </a:fld>
            <a:endParaRPr lang="fr-CH"/>
          </a:p>
        </p:txBody>
      </p:sp>
      <p:pic>
        <p:nvPicPr>
          <p:cNvPr id="7" name="Graphique 6" descr="Hiérarchie avec un remplissage uni">
            <a:extLst>
              <a:ext uri="{FF2B5EF4-FFF2-40B4-BE49-F238E27FC236}">
                <a16:creationId xmlns:a16="http://schemas.microsoft.com/office/drawing/2014/main" id="{43F33338-8C31-2E07-AF61-494770A62AE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104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0A91D6-DD53-2515-9B41-78110FE958C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760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Interconnexions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AADE692-3E9D-3C96-6AD6-AE9F76C8A67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6688" y="2113146"/>
            <a:ext cx="9374025" cy="38818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14BDE-FD91-3E29-798E-D728D884A04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AA79-886E-49F6-A92F-EA9B307FCF1A}" type="datetime4">
              <a:rPr lang="fr-CH" smtClean="0"/>
              <a:t>1er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EDBB7-C8DF-E873-1C1E-E4F7A688CEE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16A6D8-ACD4-F802-6113-A3B022CF86E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7" name="Graphique 6" descr="Hiérarchie avec un remplissage uni">
            <a:extLst>
              <a:ext uri="{FF2B5EF4-FFF2-40B4-BE49-F238E27FC236}">
                <a16:creationId xmlns:a16="http://schemas.microsoft.com/office/drawing/2014/main" id="{861B02B7-D0FC-CAE0-681F-3D3D868A3FE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6997" y="585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7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023B09-AB56-B814-65D0-C94C1A852D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335479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classes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E11BD74-F35D-2F9B-B6AB-7C32172744ED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5516" y="2139876"/>
            <a:ext cx="7980968" cy="4073893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099BB-46CC-42ED-ED91-D8135E5DCC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88A4BE-0601-4ED4-8E8A-ED3762CC9A9A}" type="datetime4">
              <a:rPr lang="fr-CH" smtClean="0"/>
              <a:t>1er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242D7C-ED90-F460-075B-8D78416E12D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99B48B-FA1B-DB71-7732-1E4EC648E13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Graphique 6" descr="Hiérarchie avec un remplissage uni">
            <a:extLst>
              <a:ext uri="{FF2B5EF4-FFF2-40B4-BE49-F238E27FC236}">
                <a16:creationId xmlns:a16="http://schemas.microsoft.com/office/drawing/2014/main" id="{0801640A-E5C7-5EFE-9549-BCBD7F09E50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0165" y="585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3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5E76AC-329F-B811-ABAC-3C2A9B2E9BC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255" y="4476257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Démonstration</a:t>
            </a:r>
            <a:endParaRPr lang="en-US" sz="6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E0DAD4-FF6A-5F3D-8270-5D5B6F5998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 r="5261" b="-1"/>
          <a:stretch/>
        </p:blipFill>
        <p:spPr>
          <a:xfrm>
            <a:off x="4726535" y="1058782"/>
            <a:ext cx="2588665" cy="2113970"/>
          </a:xfrm>
          <a:prstGeom prst="rect">
            <a:avLst/>
          </a:prstGeom>
        </p:spPr>
      </p:pic>
      <p:pic>
        <p:nvPicPr>
          <p:cNvPr id="12" name="Graphique 11" descr="Écran avec un remplissage uni">
            <a:extLst>
              <a:ext uri="{FF2B5EF4-FFF2-40B4-BE49-F238E27FC236}">
                <a16:creationId xmlns:a16="http://schemas.microsoft.com/office/drawing/2014/main" id="{5EC76E97-D22D-DB4D-CCED-CD09E6FFB2F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7851" y="76137"/>
            <a:ext cx="4651699" cy="4651699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810D8A-CC3D-3510-EBF4-A1714622D40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008E486-FE2E-4FB0-9EF0-B5EA7E2FFEDF}" type="datetime4">
              <a:rPr lang="fr-CH" smtClean="0"/>
              <a:t>1er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1DCF4-C6E0-AABF-F997-D1F28E300F5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606FA8-0937-3366-3440-7D9987E384F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Graphique 6" descr="Enseignant avec un remplissage uni">
            <a:extLst>
              <a:ext uri="{FF2B5EF4-FFF2-40B4-BE49-F238E27FC236}">
                <a16:creationId xmlns:a16="http://schemas.microsoft.com/office/drawing/2014/main" id="{535A8372-35D8-54E6-8C35-44894AA23D0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9550" y="4551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3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F49837-43DD-98E4-32B0-11A3F54613F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 dirty="0"/>
              <a:t>Problèmes restants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0505-1F21-7F75-C5BF-4FDC724D061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2394074"/>
            <a:ext cx="10515600" cy="4251960"/>
          </a:xfrm>
        </p:spPr>
        <p:txBody>
          <a:bodyPr>
            <a:normAutofit/>
          </a:bodyPr>
          <a:lstStyle/>
          <a:p>
            <a:r>
              <a:rPr lang="fr-CH" sz="2400" dirty="0"/>
              <a:t>Mettre le projet dans un container</a:t>
            </a:r>
          </a:p>
          <a:p>
            <a:endParaRPr lang="fr-CH" sz="2400" dirty="0"/>
          </a:p>
          <a:p>
            <a:r>
              <a:rPr lang="fr-CH" sz="2400" dirty="0"/>
              <a:t>Éditer directement sur le schéma</a:t>
            </a:r>
          </a:p>
          <a:p>
            <a:endParaRPr lang="fr-CH" sz="2400" dirty="0"/>
          </a:p>
          <a:p>
            <a:r>
              <a:rPr lang="fr-CH" sz="2400" dirty="0"/>
              <a:t>Problème de concurrence lors de l’édition d’un même champ</a:t>
            </a:r>
          </a:p>
          <a:p>
            <a:endParaRPr lang="fr-CH" sz="2400" dirty="0"/>
          </a:p>
          <a:p>
            <a:endParaRPr lang="fr-CH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15E7D-DA03-0B2B-88C9-8A3639EC42F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C52AB5-6248-46E2-BC1B-1B905A2663AC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1D7290-DB17-B07D-CE81-D09ABB6B76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38B70-A602-3E5A-5941-561AE9C32C5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16</a:t>
            </a:fld>
            <a:endParaRPr lang="fr-CH"/>
          </a:p>
        </p:txBody>
      </p:sp>
      <p:sp>
        <p:nvSpPr>
          <p:cNvPr id="8" name="Rectangle 7" descr="Avertissement">
            <a:extLst>
              <a:ext uri="{FF2B5EF4-FFF2-40B4-BE49-F238E27FC236}">
                <a16:creationId xmlns:a16="http://schemas.microsoft.com/office/drawing/2014/main" id="{6638DA6A-116C-44E6-37D9-227A2016AA2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543716" y="547377"/>
            <a:ext cx="966356" cy="96635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60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0AAA62-8E0E-D15F-2F4A-1EF62834700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Problèmes résolus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BCDAE033-90EA-16EE-D530-BF3D205ACAC2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31293632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853E17-BE91-3E2C-CD44-8913D70A666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FAB305-AE4F-4C1C-8749-F2BDA4E39F75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CC7C2-1B9D-8BB5-1E68-7F3DC2F3562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03453-E7F7-45FA-D60D-83A18A1EA10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17</a:t>
            </a:fld>
            <a:endParaRPr lang="fr-CH"/>
          </a:p>
        </p:txBody>
      </p:sp>
      <p:sp>
        <p:nvSpPr>
          <p:cNvPr id="10" name="Rectangle 9" descr="Avertissement">
            <a:extLst>
              <a:ext uri="{FF2B5EF4-FFF2-40B4-BE49-F238E27FC236}">
                <a16:creationId xmlns:a16="http://schemas.microsoft.com/office/drawing/2014/main" id="{7573FDFB-70F7-D384-1A8D-DD63AD9A705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438785" y="544728"/>
            <a:ext cx="966356" cy="966356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03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254969-01E0-79F0-B691-C847825FF6B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 dirty="0"/>
              <a:t>Améliorations possibles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2BFDE-C567-346F-ED81-D44C4655A476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CH" sz="2400" dirty="0"/>
              <a:t>Édition sur le diagramme</a:t>
            </a:r>
          </a:p>
          <a:p>
            <a:endParaRPr lang="fr-CH" sz="2400" dirty="0"/>
          </a:p>
          <a:p>
            <a:r>
              <a:rPr lang="fr-CH" sz="2400" dirty="0"/>
              <a:t>Vérification de l’email</a:t>
            </a:r>
          </a:p>
          <a:p>
            <a:endParaRPr lang="fr-CH" sz="2400" dirty="0"/>
          </a:p>
          <a:p>
            <a:r>
              <a:rPr lang="fr-CH" sz="2400" dirty="0"/>
              <a:t>Gestion de la panne</a:t>
            </a:r>
          </a:p>
          <a:p>
            <a:pPr lvl="1"/>
            <a:r>
              <a:rPr lang="fr-CH" sz="2000" dirty="0"/>
              <a:t>Éviter un maximum d’échange client -</a:t>
            </a:r>
            <a:r>
              <a:rPr lang="fr-CH" sz="2000" dirty="0">
                <a:sym typeface="Wingdings" panose="05000000000000000000" pitchFamily="2" charset="2"/>
              </a:rPr>
              <a:t> </a:t>
            </a:r>
            <a:r>
              <a:rPr lang="fr-CH" sz="2000" dirty="0"/>
              <a:t>serveur</a:t>
            </a:r>
          </a:p>
          <a:p>
            <a:endParaRPr lang="fr-CH" sz="2400" dirty="0"/>
          </a:p>
          <a:p>
            <a:r>
              <a:rPr lang="fr-CH" sz="2400" dirty="0"/>
              <a:t>Annulation de la dernière action</a:t>
            </a:r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1F413-655D-B90D-02DF-3FFD65C6095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1ABBB2-D7B2-4C13-AAE3-52C06F17D67F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7470B-0AD6-B16F-CB06-5E5274FE4F7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17987-035A-18C5-A3E2-0A4331F67C2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18</a:t>
            </a:fld>
            <a:endParaRPr lang="fr-CH"/>
          </a:p>
        </p:txBody>
      </p:sp>
      <p:sp>
        <p:nvSpPr>
          <p:cNvPr id="9" name="Rectangle 8" descr="Lightbulb">
            <a:extLst>
              <a:ext uri="{FF2B5EF4-FFF2-40B4-BE49-F238E27FC236}">
                <a16:creationId xmlns:a16="http://schemas.microsoft.com/office/drawing/2014/main" id="{C93B9398-8C87-D213-9882-B8CF582066F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707697" y="552245"/>
            <a:ext cx="891405" cy="891405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213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F6B929-842B-322C-3447-984798E6340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3123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Conclusion</a:t>
            </a:r>
            <a:endParaRPr lang="en-US" sz="5400" dirty="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0D6AF0-E7B1-D90F-61BF-81CEA2B0750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F2C03D-43E4-4BA3-8E53-4B58235E2390}" type="datetime4">
              <a:rPr lang="fr-CH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1er septembre 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985B6-6232-4C92-3382-690257E62BF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6094476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949494"/>
                </a:solidFill>
                <a:latin typeface="Calibri" panose="020F0502020204030204"/>
                <a:ea typeface="+mn-ea"/>
                <a:cs typeface="+mn-cs"/>
              </a:rPr>
              <a:t>Quentin Forestier</a:t>
            </a:r>
            <a:endParaRPr lang="en-US" kern="1200" dirty="0">
              <a:solidFill>
                <a:srgbClr val="94949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34991B-D869-9378-3D9D-58DE4F7A256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591800" y="6356350"/>
            <a:ext cx="762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92DC1FC-3515-4D81-A6C8-3B6592C8E81E}" type="slidenum">
              <a:rPr lang="en-US" smtClean="0">
                <a:solidFill>
                  <a:srgbClr val="949494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dirty="0">
              <a:solidFill>
                <a:srgbClr val="949494"/>
              </a:solidFill>
              <a:latin typeface="Calibri" panose="020F0502020204030204"/>
            </a:endParaRPr>
          </a:p>
        </p:txBody>
      </p:sp>
      <p:sp>
        <p:nvSpPr>
          <p:cNvPr id="9" name="Rectangle 8" descr="Gavel">
            <a:extLst>
              <a:ext uri="{FF2B5EF4-FFF2-40B4-BE49-F238E27FC236}">
                <a16:creationId xmlns:a16="http://schemas.microsoft.com/office/drawing/2014/main" id="{2DF0B59C-7339-EA7F-F939-436A733D184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49701" y="3278609"/>
            <a:ext cx="927631" cy="927631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CH"/>
              <a:t>&lt;</a:t>
            </a:r>
            <a:endParaRPr lang="fr-CH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AF39A57-8805-7241-C235-027205E91F9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32" y="765042"/>
            <a:ext cx="7559055" cy="53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B43BDE-40F7-3C9D-EF4A-E726B35A5C0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CH" sz="5400" dirty="0"/>
              <a:t>Sommaire</a:t>
            </a:r>
          </a:p>
        </p:txBody>
      </p:sp>
      <p:sp>
        <p:nvSpPr>
          <p:cNvPr id="10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2" name="Espace réservé du contenu 2">
            <a:extLst>
              <a:ext uri="{FF2B5EF4-FFF2-40B4-BE49-F238E27FC236}">
                <a16:creationId xmlns:a16="http://schemas.microsoft.com/office/drawing/2014/main" id="{AD57870D-983F-1BBA-4FD0-F2FD359D6A47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67346872"/>
              </p:ext>
            </p:extLst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4993086-EFFB-98C0-5172-F801D98519B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C137C7-CDFA-4C81-B02E-F04934A254C7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F00F61-266A-F88E-7CE2-8E650550D75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76CDCD-9C61-BB84-C659-5C55FD1CAA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641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F7A52C-C2C6-6817-6797-05BF04139AF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CH" sz="5400" dirty="0"/>
              <a:t>Objectif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3907F-2F38-7157-4024-F729BF09ACD1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fr-CH" sz="2200" dirty="0"/>
              <a:t>Éditeur de diagrammes de classes</a:t>
            </a:r>
          </a:p>
          <a:p>
            <a:endParaRPr lang="fr-CH" sz="2200" dirty="0"/>
          </a:p>
          <a:p>
            <a:r>
              <a:rPr lang="fr-CH" sz="2200" dirty="0"/>
              <a:t>Disponible sur le web</a:t>
            </a:r>
          </a:p>
          <a:p>
            <a:endParaRPr lang="fr-CH" sz="2200" dirty="0"/>
          </a:p>
          <a:p>
            <a:r>
              <a:rPr lang="fr-CH" sz="2200" dirty="0"/>
              <a:t>Collaboratif</a:t>
            </a:r>
          </a:p>
          <a:p>
            <a:endParaRPr lang="fr-CH" sz="2200" dirty="0"/>
          </a:p>
          <a:p>
            <a:r>
              <a:rPr lang="fr-CH" sz="2200" dirty="0"/>
              <a:t>Simple d’utilisation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19BA4B-2D75-9352-C19C-35F3D59E2F4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7F60C8-DD39-434A-B984-ADF3B457EB7A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795EE1-7FA0-4542-35AD-0D8D4212C5A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AD2AC-99A0-DC6A-03F7-660C3C02D50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/>
              <a:pPr>
                <a:spcAft>
                  <a:spcPts val="600"/>
                </a:spcAft>
              </a:pPr>
              <a:t>3</a:t>
            </a:fld>
            <a:endParaRPr lang="fr-CH"/>
          </a:p>
        </p:txBody>
      </p:sp>
      <p:pic>
        <p:nvPicPr>
          <p:cNvPr id="23" name="Graphique 22" descr="Mille avec un remplissage uni">
            <a:extLst>
              <a:ext uri="{FF2B5EF4-FFF2-40B4-BE49-F238E27FC236}">
                <a16:creationId xmlns:a16="http://schemas.microsoft.com/office/drawing/2014/main" id="{64879874-F0C9-D93F-8662-D979ADA848B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2663" y="2807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4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22248F-EE39-C069-2393-79630BE37C0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178082" y="404470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</a:t>
            </a:r>
            <a:r>
              <a:rPr lang="fr-CH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6663DE1-A846-70D0-71AD-4223F06B975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65" y="2805379"/>
            <a:ext cx="11548872" cy="2656239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3AFCF6-E69C-3CF1-9C2C-0EB04BD41EC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AF37AD-2D58-4D54-B02B-78FA2D7480FA}" type="datetime4">
              <a:rPr lang="fr-CH" smtClean="0"/>
              <a:t>1er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703CB-0A47-7E78-3A8E-1B364CBCE57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0E47C-9FC2-C8C0-3144-5A6B1201944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Graphique 7" descr="Architecture avec un remplissage uni">
            <a:extLst>
              <a:ext uri="{FF2B5EF4-FFF2-40B4-BE49-F238E27FC236}">
                <a16:creationId xmlns:a16="http://schemas.microsoft.com/office/drawing/2014/main" id="{24235C3C-6C9A-089E-366B-18CD4A1808A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67800" y="571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90E3CC-947F-4D7D-B2CA-A87153A5552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9016B-CBDC-A140-ACB4-4E93DE9B023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72F0BB-35BF-4918-BDCB-D1FC82EA56C4}" type="datetime4">
              <a:rPr lang="fr-CH" smtClean="0"/>
              <a:t>1er septembre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5FE4A-D9DF-0CC7-E6C5-F5027CD9407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8A00F-45FE-E179-F33B-B76CF0CB599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Graphique 6" descr="Processeur avec un remplissage uni">
            <a:extLst>
              <a:ext uri="{FF2B5EF4-FFF2-40B4-BE49-F238E27FC236}">
                <a16:creationId xmlns:a16="http://schemas.microsoft.com/office/drawing/2014/main" id="{EA83F6A0-0DF5-CAC2-D045-BFF9A70668A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563850" y="3603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9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D271D0-FA76-2712-3F06-A76AA1A6719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 dirty="0"/>
              <a:t>Play Framework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6CCE5D-5FB5-185C-0ACA-29BFD200300B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CH" sz="2200" dirty="0"/>
              <a:t>Framework Web</a:t>
            </a:r>
          </a:p>
          <a:p>
            <a:endParaRPr lang="fr-CH" sz="2200" dirty="0"/>
          </a:p>
          <a:p>
            <a:r>
              <a:rPr lang="fr-CH" sz="2200" dirty="0"/>
              <a:t>Moteur de templating</a:t>
            </a:r>
          </a:p>
          <a:p>
            <a:endParaRPr lang="fr-CH" sz="2200" dirty="0"/>
          </a:p>
          <a:p>
            <a:r>
              <a:rPr lang="fr-CH" sz="2200" dirty="0"/>
              <a:t>Gestion des requêtes HTTP</a:t>
            </a:r>
          </a:p>
          <a:p>
            <a:endParaRPr lang="fr-CH" sz="2200" dirty="0"/>
          </a:p>
          <a:p>
            <a:r>
              <a:rPr lang="fr-CH" sz="2200" dirty="0"/>
              <a:t>Dispositif de sécurité</a:t>
            </a:r>
          </a:p>
          <a:p>
            <a:endParaRPr lang="fr-CH" sz="2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4A9B8-05D5-EED1-2DDC-54A0125075A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B8EBD1-B896-410E-920B-4EAD46AEB3FA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F99D6-0481-F590-28D8-409A07D447A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F03F52-EEE5-9D51-D3FC-BF5EA15C110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6</a:t>
            </a:fld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DF1B7E-3603-43C5-A465-04F4AF3FB6F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44397" y="5514133"/>
            <a:ext cx="9509403" cy="503143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CA13B5-17D2-D76F-DCFF-2BD4B5BED8B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33355" y="3856274"/>
            <a:ext cx="5420445" cy="1224290"/>
          </a:xfrm>
          <a:prstGeom prst="rect">
            <a:avLst/>
          </a:prstGeom>
        </p:spPr>
      </p:pic>
      <p:pic>
        <p:nvPicPr>
          <p:cNvPr id="1026" name="Picture 2" descr="Play Framework — Wikipédia">
            <a:extLst>
              <a:ext uri="{FF2B5EF4-FFF2-40B4-BE49-F238E27FC236}">
                <a16:creationId xmlns:a16="http://schemas.microsoft.com/office/drawing/2014/main" id="{7DE23AF3-EE80-1C8D-75A1-643B55BFF574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116" y="6716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que 9" descr="Processeur avec un remplissage uni">
            <a:extLst>
              <a:ext uri="{FF2B5EF4-FFF2-40B4-BE49-F238E27FC236}">
                <a16:creationId xmlns:a16="http://schemas.microsoft.com/office/drawing/2014/main" id="{872611FF-10DE-9654-3EC4-DF9BD3326A9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5637276" y="5087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8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BDA697-E234-3280-BCCC-624D82E1FF0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CH" sz="5400"/>
              <a:t>EBean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39472-4366-DB02-A3B8-DC30501E113B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fr-CH" sz="2000"/>
              <a:t>ORM</a:t>
            </a:r>
          </a:p>
          <a:p>
            <a:endParaRPr lang="fr-CH" sz="2000"/>
          </a:p>
          <a:p>
            <a:r>
              <a:rPr lang="fr-CH" sz="2000"/>
              <a:t>Simple d’utilisation</a:t>
            </a:r>
          </a:p>
          <a:p>
            <a:endParaRPr lang="fr-CH" sz="2000"/>
          </a:p>
          <a:p>
            <a:r>
              <a:rPr lang="fr-CH" sz="2000"/>
              <a:t>Fonctionne avec PostgreSQL</a:t>
            </a:r>
          </a:p>
          <a:p>
            <a:endParaRPr lang="fr-CH" sz="2000"/>
          </a:p>
          <a:p>
            <a:r>
              <a:rPr lang="fr-CH" sz="2000"/>
              <a:t>Fonctionne avec des annotations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4C4217-4529-353F-77A1-67EF6EE28F8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58050" y="1539791"/>
            <a:ext cx="6497402" cy="4678129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6B3A5-3D99-8769-6D39-A3A0A7992CC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0EBEE0-CA55-49D7-9B90-E7AF983E42B8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36EBE-B06D-9409-CD7D-55B733FC71E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9725CA-A4CA-FE29-95E6-4591B98CB53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7</a:t>
            </a:fld>
            <a:endParaRPr lang="fr-CH"/>
          </a:p>
        </p:txBody>
      </p:sp>
      <p:pic>
        <p:nvPicPr>
          <p:cNvPr id="9" name="Graphique 8" descr="Processeur avec un remplissage uni">
            <a:extLst>
              <a:ext uri="{FF2B5EF4-FFF2-40B4-BE49-F238E27FC236}">
                <a16:creationId xmlns:a16="http://schemas.microsoft.com/office/drawing/2014/main" id="{F1CE0449-7E7A-0816-C4CB-7C6018EF7BA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804135" y="1444192"/>
            <a:ext cx="914400" cy="914400"/>
          </a:xfrm>
          <a:prstGeom prst="rect">
            <a:avLst/>
          </a:prstGeom>
        </p:spPr>
      </p:pic>
      <p:pic>
        <p:nvPicPr>
          <p:cNvPr id="2050" name="Picture 2" descr="Ebean ORM for Java &amp; Kotlin">
            <a:extLst>
              <a:ext uri="{FF2B5EF4-FFF2-40B4-BE49-F238E27FC236}">
                <a16:creationId xmlns:a16="http://schemas.microsoft.com/office/drawing/2014/main" id="{8AB1A9FA-A1BF-0000-8DAD-3C66331B2BC6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365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5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D7CA33-E9BD-AE85-EA64-0D3BB54C99E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55033" y="317152"/>
            <a:ext cx="6755626" cy="1783080"/>
          </a:xfrm>
        </p:spPr>
        <p:txBody>
          <a:bodyPr anchor="b">
            <a:normAutofit/>
          </a:bodyPr>
          <a:lstStyle/>
          <a:p>
            <a:r>
              <a:rPr lang="fr-CH" sz="5400" dirty="0"/>
              <a:t>JAXB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B7C0F5-E659-552E-B469-25DB34FB5B6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2"/>
          <a:srcRect l="1" t="-24872" r="1" b="7276"/>
          <a:stretch/>
        </p:blipFill>
        <p:spPr>
          <a:xfrm>
            <a:off x="393448" y="0"/>
            <a:ext cx="3668291" cy="6140637"/>
          </a:xfrm>
          <a:prstGeom prst="rect">
            <a:avLst/>
          </a:prstGeom>
        </p:spPr>
      </p:pic>
      <p:sp>
        <p:nvSpPr>
          <p:cNvPr id="47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279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95323AD-A35F-40EF-EBF9-A6B4C3C3A2C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" r="-176" b="-2"/>
          <a:stretch/>
        </p:blipFill>
        <p:spPr bwMode="auto">
          <a:xfrm>
            <a:off x="7902947" y="3956907"/>
            <a:ext cx="3924292" cy="2262918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AB86B-7F97-68FD-940D-1B740B3E0F33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4397634" y="2713039"/>
            <a:ext cx="6755626" cy="3483864"/>
          </a:xfrm>
        </p:spPr>
        <p:txBody>
          <a:bodyPr>
            <a:normAutofit/>
          </a:bodyPr>
          <a:lstStyle/>
          <a:p>
            <a:r>
              <a:rPr lang="fr-CH" sz="2000" dirty="0"/>
              <a:t>Permet la sérialisation / désérialisation XML</a:t>
            </a:r>
          </a:p>
          <a:p>
            <a:endParaRPr lang="fr-CH" sz="2000" dirty="0"/>
          </a:p>
          <a:p>
            <a:r>
              <a:rPr lang="fr-CH" sz="2000" dirty="0"/>
              <a:t>Fonctionne avec des annotations</a:t>
            </a:r>
          </a:p>
          <a:p>
            <a:endParaRPr lang="fr-CH" sz="2000" dirty="0"/>
          </a:p>
          <a:p>
            <a:r>
              <a:rPr lang="fr-CH" sz="2000" dirty="0"/>
              <a:t>Gère les notions d’héritage</a:t>
            </a:r>
          </a:p>
          <a:p>
            <a:endParaRPr lang="fr-CH" sz="2000" dirty="0"/>
          </a:p>
          <a:p>
            <a:endParaRPr lang="fr-CH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67B245-6BF5-8A47-1ED2-063EC62FECE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DE149C-26BB-47EE-A7F9-96F5D688FAE5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CA1CB-B5A5-98DE-42F5-0FD618CAC22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74565-E1B1-022A-CC1F-08EACA7055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8</a:t>
            </a:fld>
            <a:endParaRPr lang="fr-CH"/>
          </a:p>
        </p:txBody>
      </p:sp>
      <p:pic>
        <p:nvPicPr>
          <p:cNvPr id="10" name="Graphique 9" descr="Processeur avec un remplissage uni">
            <a:extLst>
              <a:ext uri="{FF2B5EF4-FFF2-40B4-BE49-F238E27FC236}">
                <a16:creationId xmlns:a16="http://schemas.microsoft.com/office/drawing/2014/main" id="{5B4CC41F-533B-15B9-BC49-B28AA80DC32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6492073" y="11749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398CAC-3D27-2D2D-1EA9-4E0A414739F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CH" sz="5400"/>
              <a:t>JointJS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8FD6522-6777-AEE9-D51D-421F6A0A4A2B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fr-CH" sz="2200" dirty="0"/>
              <a:t>Canvas pour l’éditeur de diagrammes</a:t>
            </a:r>
          </a:p>
          <a:p>
            <a:endParaRPr lang="fr-CH" sz="2200" dirty="0"/>
          </a:p>
          <a:p>
            <a:r>
              <a:rPr lang="fr-CH" sz="2200" dirty="0"/>
              <a:t>Gestion des événements </a:t>
            </a:r>
          </a:p>
          <a:p>
            <a:endParaRPr lang="fr-CH" sz="2200" dirty="0"/>
          </a:p>
          <a:p>
            <a:r>
              <a:rPr lang="fr-CH" sz="2200" dirty="0"/>
              <a:t>Gestion de éléments et liens</a:t>
            </a:r>
          </a:p>
          <a:p>
            <a:endParaRPr lang="fr-CH" sz="2200" dirty="0"/>
          </a:p>
          <a:p>
            <a:endParaRPr lang="fr-CH" sz="2200" dirty="0"/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95B8AB33-F2EC-B248-B2CD-B1A9DCBDB2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4961" r="53324" b="11131"/>
          <a:stretch/>
        </p:blipFill>
        <p:spPr>
          <a:xfrm>
            <a:off x="4654296" y="753869"/>
            <a:ext cx="6903720" cy="535026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BF2DB-AF45-048E-8222-A5BEC63F07F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CFBFEE-4995-422D-9B05-455F47A22BCC}" type="datetime4">
              <a:rPr lang="fr-CH" smtClean="0"/>
              <a:t>1er septembre 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49B60C-5CEA-4E02-6CEA-9A751978EFA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Quentin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B85570-9CD4-C982-7DFA-9B3D39BF7CA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2DC1FC-3515-4D81-A6C8-3B6592C8E81E}" type="slidenum">
              <a:rPr lang="fr-CH" smtClean="0"/>
              <a:pPr>
                <a:spcAft>
                  <a:spcPts val="600"/>
                </a:spcAft>
              </a:pPr>
              <a:t>9</a:t>
            </a:fld>
            <a:endParaRPr lang="fr-CH"/>
          </a:p>
        </p:txBody>
      </p:sp>
      <p:pic>
        <p:nvPicPr>
          <p:cNvPr id="13" name="Graphique 12" descr="Processeur avec un remplissage uni">
            <a:extLst>
              <a:ext uri="{FF2B5EF4-FFF2-40B4-BE49-F238E27FC236}">
                <a16:creationId xmlns:a16="http://schemas.microsoft.com/office/drawing/2014/main" id="{94CC4BAD-6878-206C-0405-4D478803DDE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904735" y="1444192"/>
            <a:ext cx="914400" cy="914400"/>
          </a:xfrm>
          <a:prstGeom prst="rect">
            <a:avLst/>
          </a:prstGeom>
        </p:spPr>
      </p:pic>
      <p:pic>
        <p:nvPicPr>
          <p:cNvPr id="3076" name="Picture 4" descr="Rappid flowchart - Functionality Reference">
            <a:extLst>
              <a:ext uri="{FF2B5EF4-FFF2-40B4-BE49-F238E27FC236}">
                <a16:creationId xmlns:a16="http://schemas.microsoft.com/office/drawing/2014/main" id="{7DB82B61-1F68-B04A-A1A0-1271E43D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09" y="0"/>
            <a:ext cx="1612692" cy="161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79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281</Words>
  <Application>Microsoft Office PowerPoint</Application>
  <PresentationFormat>Grand écran</PresentationFormat>
  <Paragraphs>152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Gryffinium</vt:lpstr>
      <vt:lpstr>Sommaire</vt:lpstr>
      <vt:lpstr>Objectif</vt:lpstr>
      <vt:lpstr>Architecture globale</vt:lpstr>
      <vt:lpstr>Technologies</vt:lpstr>
      <vt:lpstr>Play Framework</vt:lpstr>
      <vt:lpstr>EBean</vt:lpstr>
      <vt:lpstr>JAXB</vt:lpstr>
      <vt:lpstr>JointJS</vt:lpstr>
      <vt:lpstr>Meta schéma</vt:lpstr>
      <vt:lpstr>Entités</vt:lpstr>
      <vt:lpstr>Liens</vt:lpstr>
      <vt:lpstr>Interconnexions</vt:lpstr>
      <vt:lpstr>Diagramme de classes</vt:lpstr>
      <vt:lpstr>Démonstration</vt:lpstr>
      <vt:lpstr>Problèmes restants</vt:lpstr>
      <vt:lpstr>Problèmes résolus</vt:lpstr>
      <vt:lpstr>Améliorations possibles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Gryffinium</dc:title>
  <dc:creator>Forestier Quentin</dc:creator>
  <cp:lastModifiedBy>Forestier Quentin</cp:lastModifiedBy>
  <cp:revision>7</cp:revision>
  <dcterms:created xsi:type="dcterms:W3CDTF">2022-05-18T16:15:28Z</dcterms:created>
  <dcterms:modified xsi:type="dcterms:W3CDTF">2022-08-31T23:06:56Z</dcterms:modified>
</cp:coreProperties>
</file>