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4356" autoAdjust="0"/>
  </p:normalViewPr>
  <p:slideViewPr>
    <p:cSldViewPr snapToGrid="0">
      <p:cViewPr varScale="1">
        <p:scale>
          <a:sx n="102" d="100"/>
          <a:sy n="102" d="100"/>
        </p:scale>
        <p:origin x="12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9FCB1-D723-4C84-9520-12484EE1B249}" type="datetimeFigureOut">
              <a:rPr lang="fr-CH" smtClean="0"/>
              <a:t>20.05.2022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3CA8F-C48D-4366-A278-C7AA161604D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055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CA8F-C48D-4366-A278-C7AA161604D9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64161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CA8F-C48D-4366-A278-C7AA161604D9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45440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Editeur de diagrammes de classe en ligne</a:t>
            </a:r>
          </a:p>
          <a:p>
            <a:endParaRPr lang="fr-CH" dirty="0"/>
          </a:p>
          <a:p>
            <a:r>
              <a:rPr lang="fr-CH" dirty="0"/>
              <a:t>On peut s’inscrire / authentifier</a:t>
            </a:r>
          </a:p>
          <a:p>
            <a:r>
              <a:rPr lang="fr-CH" dirty="0"/>
              <a:t>Une fois inscrit, on peut créer ou collaborer sur des projets </a:t>
            </a:r>
          </a:p>
          <a:p>
            <a:endParaRPr lang="fr-CH" dirty="0"/>
          </a:p>
          <a:p>
            <a:r>
              <a:rPr lang="fr-CH" dirty="0"/>
              <a:t>Le propriétaire du projet peut gérer les collaborateurs et leur droits</a:t>
            </a:r>
          </a:p>
          <a:p>
            <a:endParaRPr lang="fr-CH" dirty="0"/>
          </a:p>
          <a:p>
            <a:r>
              <a:rPr lang="fr-CH" dirty="0"/>
              <a:t>Tous les collaborateurs peuvent travailler sur un diagramme en même temps grâce au </a:t>
            </a:r>
            <a:r>
              <a:rPr lang="fr-CH" dirty="0" err="1"/>
              <a:t>websocket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CA8F-C48D-4366-A278-C7AA161604D9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83060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Amélioration de l’existant :</a:t>
            </a:r>
          </a:p>
          <a:p>
            <a:r>
              <a:rPr lang="fr-CH" dirty="0"/>
              <a:t>Changer propriétaire</a:t>
            </a:r>
          </a:p>
          <a:p>
            <a:r>
              <a:rPr lang="fr-CH" dirty="0"/>
              <a:t>Se supprimer d’un projet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CA8F-C48D-4366-A278-C7AA161604D9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2167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0511D5-66A7-C6B8-7FE2-5B8AA75DB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D5F68F-DC1D-ECE8-2EB3-A45CF8DD2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8D327A-C42E-C1AE-21CB-9A73AD20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886D-87C6-4907-9EEC-77C0CB364652}" type="datetime3">
              <a:rPr lang="fr-FR" smtClean="0"/>
              <a:t>20.05.22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3CD53E-A5CA-3991-E66C-DBDDF992B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Quentin Forestier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A2B7AE-C2CA-5C82-6B7F-A73EBB98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C1FC-3515-4D81-A6C8-3B6592C8E81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193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E8AE4-7928-4AE2-1878-A67A5B95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825D7C-FCC6-9D41-BA6B-4C2933391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2E86A2-9428-21CC-844A-55AB9F441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37B6-95AD-4030-91AF-77F12AE448B7}" type="datetime3">
              <a:rPr lang="fr-FR" smtClean="0"/>
              <a:t>20.05.22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ADA709-2680-085B-275A-CE117022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Quentin Forestier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623F56-CC1B-E1B1-2786-A880B198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C1FC-3515-4D81-A6C8-3B6592C8E81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9532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37A9F37-4CA7-D287-4144-35A402176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76EB8C-1AE8-E3FB-C600-F712DAB28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B6D76E-8083-64F5-F13B-730DBC03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A95-7522-4D20-B159-D170C6752C4C}" type="datetime3">
              <a:rPr lang="fr-FR" smtClean="0"/>
              <a:t>20.05.22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15F66F-8430-B461-A3C8-4636F6D92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Quentin Forestier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4635F9-0F4F-B1E9-AAB5-6A63C369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C1FC-3515-4D81-A6C8-3B6592C8E81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28940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D026E-526C-E3F8-9A64-7D797E72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B72D6A-EEE0-6D5C-9E72-7C29F7EC4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C02F30-7176-7C55-FA1F-51665F53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2989-6524-411C-AE48-85CE664136B5}" type="datetime3">
              <a:rPr lang="fr-FR" smtClean="0"/>
              <a:t>20.05.22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B74368-226C-7CAA-3EC4-33DF8136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Quentin Forestier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966B4B-9420-ADF5-B331-52609D789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C1FC-3515-4D81-A6C8-3B6592C8E81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3667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4C932C-9F73-7A5C-CBD3-5BBBC8A3B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BC5199-D3BF-9A6D-BC1D-CAA02F650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16B5D7-5BDB-49F1-DD55-2259096F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B731-FEBC-41B2-B031-C7D672097F97}" type="datetime3">
              <a:rPr lang="fr-FR" smtClean="0"/>
              <a:t>20.05.22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3ACB6D-FA8E-4CA9-7304-5E6402F69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Quentin Forestier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3EF7EE-963C-F088-5C76-3E0B7C09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C1FC-3515-4D81-A6C8-3B6592C8E81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2951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594441-D163-3ED1-4EEF-06C23145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C88CB5-DB4D-A996-735D-6CF8B79AC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F6D82C-C4DE-4AD3-EBE1-16ABBD821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25FE4F-1DC7-BA0C-9506-4EEC4B8E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2F8-5CF2-453D-9934-D12E7397136A}" type="datetime3">
              <a:rPr lang="fr-FR" smtClean="0"/>
              <a:t>20.05.22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CF9AAD-2218-5F03-B960-0369050E9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Quentin Forestier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5F04CB-3DC8-8D01-0DEB-6FD5B6A3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C1FC-3515-4D81-A6C8-3B6592C8E81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2694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A6B872-09C8-2BA1-DAF2-F4EA9D0DF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5609FB-9B63-3BFF-D17C-AC84E263E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A7CD907-B4CA-BAE3-2E38-B3C497DF8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41C459D-4052-E55E-8099-0AD399F6F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674FA6B-D3E5-F2A1-AFB8-2CC14FBDB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D85F56-AD37-8294-85ED-72571DD7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481C-BF36-4A50-942C-4BFCB3999C41}" type="datetime3">
              <a:rPr lang="fr-FR" smtClean="0"/>
              <a:t>20.05.22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415F2E2-A4CE-9D62-5F67-BFA58B668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Quentin Forestier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6F775C0-2849-8316-B9BC-11E73F4A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C1FC-3515-4D81-A6C8-3B6592C8E81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5531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0A66EE-70DF-F27D-9358-B0047544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844D788-4898-88B9-FE26-5F132668F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9751-55B7-48AD-AA5D-30C87C19CE06}" type="datetime3">
              <a:rPr lang="fr-FR" smtClean="0"/>
              <a:t>20.05.22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1FE699-923B-8EB1-4707-3A3FF8285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Quentin Forestier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E2A744-01D4-4A7E-61ED-90B42F27C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C1FC-3515-4D81-A6C8-3B6592C8E81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8987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16A89E-DC71-B60B-5578-351020860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23DB-5C1C-46F9-B26A-83815F26DDE5}" type="datetime3">
              <a:rPr lang="fr-FR" smtClean="0"/>
              <a:t>20.05.22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7D1C608-FF55-7A8C-286B-822FC8CF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Quentin Forestier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CC9753-14D3-7BE5-14C8-4B99E906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C1FC-3515-4D81-A6C8-3B6592C8E81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2538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D2DD14-53A6-7900-F2CA-DA7C69D9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C7576F-9FA1-9DB0-E370-36ADEA5E7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7EA132-51B2-2CE0-A512-96BAE58A2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0BB386-51A2-90BC-3888-6390641E2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7B6E-7907-4F25-B778-1B95B548F841}" type="datetime3">
              <a:rPr lang="fr-FR" smtClean="0"/>
              <a:t>20.05.22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4A2512-50DF-8C15-23FF-40D162A2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Quentin Forestier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89A543-BF82-3F5D-B627-C65160AD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C1FC-3515-4D81-A6C8-3B6592C8E81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3839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2B4057-EFB0-8B70-795E-56D1CC75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A9B612F-16F2-8A62-6D7E-04FC4B839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0E9FEA-458C-A9BA-ACA0-1A343A7D6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6B27AF-06E0-EB4F-90B8-6B5FA20E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C479-7900-460E-8534-E3FD6C3E5F80}" type="datetime3">
              <a:rPr lang="fr-FR" smtClean="0"/>
              <a:t>20.05.22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050E81-2C41-9577-39EC-F10DBE38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Quentin Forestier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B5AFAD-7526-D938-7573-59067BDB7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C1FC-3515-4D81-A6C8-3B6592C8E81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4865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BEF8253-0039-AAE3-D969-F31FDD32A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D5A8E3-4642-2B61-18EA-FC71FF74B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67B161-C9D0-9694-4E96-0A2349B23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59B36-96F0-465E-82CC-B6F59B287D79}" type="datetime3">
              <a:rPr lang="fr-FR" smtClean="0"/>
              <a:t>20.05.22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301E4A-BA58-A390-A7D8-9F2CE3307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Quentin Forestier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A34E78-1B53-2576-3610-8C6E278D9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DC1FC-3515-4D81-A6C8-3B6592C8E81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8833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9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9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9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E5F0DD4-0720-381F-D964-FD8C4A1AA410}"/>
              </a:ext>
            </a:extLst>
          </p:cNvPr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804672" y="338328"/>
            <a:ext cx="3877056" cy="2249424"/>
          </a:xfrm>
        </p:spPr>
        <p:txBody>
          <a:bodyPr anchor="b">
            <a:normAutofit/>
          </a:bodyPr>
          <a:lstStyle/>
          <a:p>
            <a:pPr algn="l"/>
            <a:r>
              <a:rPr lang="fr-CH" sz="5400" dirty="0" err="1"/>
              <a:t>Gryffinium</a:t>
            </a:r>
            <a:endParaRPr lang="fr-CH" sz="5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5F931F2-B4F0-C3EA-5E18-0993CC65927F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804672" y="2724913"/>
            <a:ext cx="3209544" cy="410934"/>
          </a:xfrm>
        </p:spPr>
        <p:txBody>
          <a:bodyPr anchor="t">
            <a:normAutofit/>
          </a:bodyPr>
          <a:lstStyle/>
          <a:p>
            <a:pPr algn="l"/>
            <a:r>
              <a:rPr lang="fr-CH" sz="2000"/>
              <a:t>Travail de Bachelor</a:t>
            </a:r>
            <a:endParaRPr lang="fr-CH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AEBF0D-454B-250A-151F-D7E9EF0F761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3" t="2675" r="21368" b="4467"/>
          <a:stretch/>
        </p:blipFill>
        <p:spPr>
          <a:xfrm>
            <a:off x="3881745" y="886422"/>
            <a:ext cx="4144073" cy="4832504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4453BD8E-CE66-5577-A412-4836934F745A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946" y="195458"/>
            <a:ext cx="2871893" cy="1012341"/>
          </a:xfrm>
          <a:prstGeom prst="rect">
            <a:avLst/>
          </a:prstGeom>
        </p:spPr>
      </p:pic>
      <p:sp>
        <p:nvSpPr>
          <p:cNvPr id="19" name="Sous-titre 2">
            <a:extLst>
              <a:ext uri="{FF2B5EF4-FFF2-40B4-BE49-F238E27FC236}">
                <a16:creationId xmlns:a16="http://schemas.microsoft.com/office/drawing/2014/main" id="{0290D1BE-8BF8-4224-C62E-9452297115A5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10574799" y="6457075"/>
            <a:ext cx="1696895" cy="4109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200" dirty="0">
                <a:solidFill>
                  <a:schemeClr val="bg1"/>
                </a:solidFill>
              </a:rPr>
              <a:t>Quentin Forestier</a:t>
            </a:r>
          </a:p>
        </p:txBody>
      </p:sp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13D9D58E-38EF-310E-8FE3-71317BDBF3F4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57B211CD-2B8A-4C44-B216-CA923BE5FA0E}" type="datetime3">
              <a:rPr lang="fr-FR" smtClean="0"/>
              <a:t>20.05.22</a:t>
            </a:fld>
            <a:endParaRPr lang="fr-CH"/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993CE186-F798-3B34-FDA0-BC64EF4878CE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892DC1FC-3515-4D81-A6C8-3B6592C8E81E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03604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0B43BDE-40F7-3C9D-EF4A-E726B35A5C04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fr-CH">
                <a:solidFill>
                  <a:schemeClr val="bg1"/>
                </a:solidFill>
              </a:rPr>
              <a:t>Sommaire</a:t>
            </a:r>
          </a:p>
        </p:txBody>
      </p:sp>
      <p:sp>
        <p:nvSpPr>
          <p:cNvPr id="84" name="Espace réservé du contenu 2">
            <a:extLst>
              <a:ext uri="{FF2B5EF4-FFF2-40B4-BE49-F238E27FC236}">
                <a16:creationId xmlns:a16="http://schemas.microsoft.com/office/drawing/2014/main" id="{AAABB5ED-E12B-127F-ED48-B370BE739C58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437491" y="1010073"/>
            <a:ext cx="6024654" cy="5257800"/>
          </a:xfrm>
        </p:spPr>
        <p:txBody>
          <a:bodyPr anchor="ctr">
            <a:normAutofit/>
          </a:bodyPr>
          <a:lstStyle/>
          <a:p>
            <a:r>
              <a:rPr lang="fr-CH" sz="3200" dirty="0"/>
              <a:t>Le projet en bref</a:t>
            </a:r>
          </a:p>
          <a:p>
            <a:r>
              <a:rPr lang="fr-CH" sz="3200" dirty="0"/>
              <a:t>Ce qui a été fait</a:t>
            </a:r>
          </a:p>
          <a:p>
            <a:r>
              <a:rPr lang="fr-CH" sz="3200" dirty="0"/>
              <a:t>Démonstration</a:t>
            </a:r>
          </a:p>
          <a:p>
            <a:r>
              <a:rPr lang="fr-CH" sz="3200" dirty="0"/>
              <a:t>Problèmes rencontrés</a:t>
            </a:r>
          </a:p>
          <a:p>
            <a:r>
              <a:rPr lang="fr-CH" sz="3200" dirty="0"/>
              <a:t>Ce qu’il reste à faire</a:t>
            </a:r>
          </a:p>
          <a:p>
            <a:endParaRPr lang="fr-CH" sz="3200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54993086-EFFB-98C0-5172-F801D98519B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348F666-1DDC-4915-AF62-BF2DD3E7ABF0}" type="datetime3">
              <a:rPr lang="fr-FR" smtClean="0">
                <a:solidFill>
                  <a:schemeClr val="bg1"/>
                </a:solidFill>
              </a:rPr>
              <a:t>20.05.22</a:t>
            </a:fld>
            <a:endParaRPr lang="fr-CH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252A18-8ACD-C4DF-4B74-94239D8BC1AB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92DC1FC-3515-4D81-A6C8-3B6592C8E81E}" type="slidenum">
              <a:rPr lang="fr-CH"/>
              <a:pPr>
                <a:spcAft>
                  <a:spcPts val="600"/>
                </a:spcAft>
              </a:pPr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86410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FF5176B-3981-34E6-A5E5-F88A286F3C30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fr-CH">
                <a:solidFill>
                  <a:schemeClr val="bg1"/>
                </a:solidFill>
              </a:rPr>
              <a:t>Le projet en bref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9AD3B3-B9BD-5725-D167-72ED6B8657A9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fr-CH" sz="3200" dirty="0"/>
              <a:t>Éditeur de diagrammes de classes</a:t>
            </a:r>
          </a:p>
          <a:p>
            <a:r>
              <a:rPr lang="fr-CH" sz="3200" dirty="0"/>
              <a:t>Gestion de projet simplifiée</a:t>
            </a:r>
          </a:p>
          <a:p>
            <a:pPr lvl="1"/>
            <a:r>
              <a:rPr lang="fr-CH" dirty="0"/>
              <a:t>Droits des utilisateurs sur un projet</a:t>
            </a:r>
          </a:p>
          <a:p>
            <a:r>
              <a:rPr lang="fr-CH" sz="3200" dirty="0"/>
              <a:t>Collaboration instantanée</a:t>
            </a:r>
          </a:p>
          <a:p>
            <a:pPr lvl="1"/>
            <a:r>
              <a:rPr lang="fr-CH" dirty="0" err="1"/>
              <a:t>Websocket</a:t>
            </a:r>
            <a:endParaRPr lang="fr-CH" sz="32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79167C-7D79-58FC-9018-9323DABFA95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14EE971-8165-41D4-AC13-FDA6E4955DFE}" type="datetime3">
              <a:rPr lang="fr-FR" smtClean="0">
                <a:solidFill>
                  <a:schemeClr val="bg1"/>
                </a:solidFill>
              </a:rPr>
              <a:t>20.05.22</a:t>
            </a:fld>
            <a:endParaRPr lang="fr-CH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711BA7-A545-6838-3242-4021056A91B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92DC1FC-3515-4D81-A6C8-3B6592C8E81E}" type="slidenum">
              <a:rPr lang="fr-CH" smtClean="0"/>
              <a:pPr>
                <a:spcAft>
                  <a:spcPts val="600"/>
                </a:spcAft>
              </a:pPr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503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FF5176B-3981-34E6-A5E5-F88A286F3C30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Ce qui a été fait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9AD3B3-B9BD-5725-D167-72ED6B8657A9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437491" y="800100"/>
            <a:ext cx="6024654" cy="5257800"/>
          </a:xfrm>
        </p:spPr>
        <p:txBody>
          <a:bodyPr anchor="ctr">
            <a:normAutofit lnSpcReduction="10000"/>
          </a:bodyPr>
          <a:lstStyle/>
          <a:p>
            <a:r>
              <a:rPr lang="fr-CH" sz="3200" dirty="0"/>
              <a:t>Gestion des utilisateurs</a:t>
            </a:r>
          </a:p>
          <a:p>
            <a:pPr lvl="1"/>
            <a:r>
              <a:rPr lang="fr-CH" dirty="0"/>
              <a:t>Inscription</a:t>
            </a:r>
          </a:p>
          <a:p>
            <a:pPr lvl="1"/>
            <a:r>
              <a:rPr lang="fr-CH" dirty="0"/>
              <a:t>Authentification</a:t>
            </a:r>
          </a:p>
          <a:p>
            <a:r>
              <a:rPr lang="fr-CH" sz="3200" dirty="0"/>
              <a:t>Gestion de projet</a:t>
            </a:r>
          </a:p>
          <a:p>
            <a:pPr lvl="1"/>
            <a:r>
              <a:rPr lang="fr-CH" dirty="0"/>
              <a:t>C.R.U.D</a:t>
            </a:r>
          </a:p>
          <a:p>
            <a:pPr lvl="1"/>
            <a:r>
              <a:rPr lang="fr-CH" dirty="0"/>
              <a:t>Ajout / suppression d’un collaborateur</a:t>
            </a:r>
          </a:p>
          <a:p>
            <a:pPr lvl="1"/>
            <a:r>
              <a:rPr lang="fr-CH" dirty="0"/>
              <a:t>Modification des droits du collaborateur</a:t>
            </a:r>
          </a:p>
          <a:p>
            <a:r>
              <a:rPr lang="fr-CH" sz="3200" dirty="0"/>
              <a:t>Éditeur de diagrammes de classes</a:t>
            </a:r>
          </a:p>
          <a:p>
            <a:pPr lvl="1"/>
            <a:r>
              <a:rPr lang="fr-CH" dirty="0"/>
              <a:t>UML du métaschéma</a:t>
            </a:r>
          </a:p>
          <a:p>
            <a:r>
              <a:rPr lang="fr-CH" sz="3200" dirty="0"/>
              <a:t>Sécurité des </a:t>
            </a:r>
            <a:r>
              <a:rPr lang="fr-CH" sz="3200" dirty="0" err="1"/>
              <a:t>endpoints</a:t>
            </a:r>
            <a:endParaRPr lang="fr-CH" sz="3200" dirty="0"/>
          </a:p>
          <a:p>
            <a:r>
              <a:rPr lang="fr-CH" sz="3200" dirty="0"/>
              <a:t>Collaboration instantanée</a:t>
            </a:r>
          </a:p>
          <a:p>
            <a:pPr lvl="1"/>
            <a:r>
              <a:rPr lang="fr-CH" dirty="0"/>
              <a:t>Mise en place d’un chat textuel</a:t>
            </a:r>
          </a:p>
          <a:p>
            <a:endParaRPr lang="fr-CH" sz="32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79167C-7D79-58FC-9018-9323DABFA95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97CFB96-6106-484F-89F1-82E32EB23660}" type="datetime3">
              <a:rPr lang="fr-FR" smtClean="0">
                <a:solidFill>
                  <a:schemeClr val="bg1"/>
                </a:solidFill>
              </a:rPr>
              <a:t>20.05.22</a:t>
            </a:fld>
            <a:endParaRPr lang="fr-CH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711BA7-A545-6838-3242-4021056A91B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92DC1FC-3515-4D81-A6C8-3B6592C8E81E}" type="slidenum">
              <a:rPr lang="fr-CH" smtClean="0"/>
              <a:pPr>
                <a:spcAft>
                  <a:spcPts val="600"/>
                </a:spcAft>
              </a:pPr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4600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DC7C39-7A26-64AA-78F5-99DAF1690653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804672" y="2600325"/>
            <a:ext cx="4948428" cy="2651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Démonstration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494F74-17DD-E50D-34F3-312CF4A8DD7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342941" y="6356349"/>
            <a:ext cx="138150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FD21FE0C-6595-462B-A154-05FB079029D6}" type="datetime3">
              <a:rPr lang="fr-FR" smtClean="0">
                <a:solidFill>
                  <a:schemeClr val="tx1">
                    <a:alpha val="80000"/>
                  </a:schemeClr>
                </a:solidFill>
              </a:rPr>
              <a:t>20.05.22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26ED2F-C827-79AF-F780-C0D512C962A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10925174" y="6356350"/>
            <a:ext cx="4286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92DC1FC-3515-4D81-A6C8-3B6592C8E81E}" type="slidenum">
              <a:rPr lang="en-US" smtClean="0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973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FF5176B-3981-34E6-A5E5-F88A286F3C30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Problèmes rencontrés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9AD3B3-B9BD-5725-D167-72ED6B8657A9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437491" y="800100"/>
            <a:ext cx="6024654" cy="5257800"/>
          </a:xfrm>
        </p:spPr>
        <p:txBody>
          <a:bodyPr anchor="ctr">
            <a:normAutofit/>
          </a:bodyPr>
          <a:lstStyle/>
          <a:p>
            <a:r>
              <a:rPr lang="fr-CH" sz="3200" dirty="0"/>
              <a:t>Utilisation d’Hibernate</a:t>
            </a:r>
          </a:p>
          <a:p>
            <a:pPr lvl="1"/>
            <a:r>
              <a:rPr lang="fr-CH" sz="2800" dirty="0"/>
              <a:t>Requête à la main</a:t>
            </a:r>
          </a:p>
          <a:p>
            <a:r>
              <a:rPr lang="fr-CH" sz="3200" dirty="0" err="1"/>
              <a:t>Websocket</a:t>
            </a:r>
            <a:endParaRPr lang="fr-CH" sz="3200" dirty="0"/>
          </a:p>
          <a:p>
            <a:pPr lvl="1"/>
            <a:r>
              <a:rPr lang="fr-CH" dirty="0"/>
              <a:t>Utilisation des Akka Actor</a:t>
            </a:r>
          </a:p>
          <a:p>
            <a:r>
              <a:rPr lang="fr-CH" sz="3200" dirty="0"/>
              <a:t>Première planification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79167C-7D79-58FC-9018-9323DABFA95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F1B868-F693-4BC1-A272-9C79F70519EC}" type="datetime3">
              <a:rPr lang="fr-FR" smtClean="0">
                <a:solidFill>
                  <a:schemeClr val="bg1"/>
                </a:solidFill>
              </a:rPr>
              <a:t>20.05.22</a:t>
            </a:fld>
            <a:endParaRPr lang="fr-CH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711BA7-A545-6838-3242-4021056A91B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92DC1FC-3515-4D81-A6C8-3B6592C8E81E}" type="slidenum">
              <a:rPr lang="fr-CH" smtClean="0"/>
              <a:pPr>
                <a:spcAft>
                  <a:spcPts val="600"/>
                </a:spcAft>
              </a:pPr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895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FF5176B-3981-34E6-A5E5-F88A286F3C30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Ce qu’il reste à faire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9AD3B3-B9BD-5725-D167-72ED6B8657A9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512308" y="712033"/>
            <a:ext cx="6024654" cy="6241790"/>
          </a:xfrm>
        </p:spPr>
        <p:txBody>
          <a:bodyPr anchor="ctr">
            <a:normAutofit/>
          </a:bodyPr>
          <a:lstStyle/>
          <a:p>
            <a:r>
              <a:rPr lang="fr-CH" sz="3200" dirty="0"/>
              <a:t>Éditeur de diagrammes de classes</a:t>
            </a:r>
          </a:p>
          <a:p>
            <a:pPr lvl="1"/>
            <a:r>
              <a:rPr lang="fr-CH" dirty="0"/>
              <a:t>Implémentation du métaschéma</a:t>
            </a:r>
          </a:p>
          <a:p>
            <a:pPr lvl="1"/>
            <a:r>
              <a:rPr lang="fr-CH" dirty="0"/>
              <a:t>Trouver une libraire graphique</a:t>
            </a:r>
          </a:p>
          <a:p>
            <a:pPr lvl="1"/>
            <a:r>
              <a:rPr lang="fr-CH" dirty="0"/>
              <a:t>Création des commandes pour la collaboration</a:t>
            </a:r>
          </a:p>
          <a:p>
            <a:r>
              <a:rPr lang="fr-CH" sz="3200" dirty="0"/>
              <a:t>Gestion de connexion </a:t>
            </a:r>
            <a:r>
              <a:rPr lang="fr-CH" sz="3200" dirty="0" err="1"/>
              <a:t>Websocket</a:t>
            </a:r>
            <a:endParaRPr lang="fr-CH" sz="3200" dirty="0"/>
          </a:p>
          <a:p>
            <a:pPr lvl="1"/>
            <a:r>
              <a:rPr lang="fr-CH" dirty="0"/>
              <a:t>Détecter les déconnexions</a:t>
            </a:r>
          </a:p>
          <a:p>
            <a:pPr lvl="1"/>
            <a:r>
              <a:rPr lang="fr-CH" dirty="0"/>
              <a:t>Gérer les utilisateurs supprimés d’un projet</a:t>
            </a:r>
          </a:p>
          <a:p>
            <a:pPr lvl="1"/>
            <a:r>
              <a:rPr lang="fr-CH" dirty="0"/>
              <a:t>Gérer les utilisateurs d’un projet supprimé</a:t>
            </a:r>
          </a:p>
          <a:p>
            <a:r>
              <a:rPr lang="fr-CH" sz="3200" dirty="0"/>
              <a:t>Amélioration de l’existant</a:t>
            </a:r>
          </a:p>
          <a:p>
            <a:endParaRPr lang="fr-CH" sz="3200" dirty="0"/>
          </a:p>
          <a:p>
            <a:endParaRPr lang="fr-CH" sz="32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79167C-7D79-58FC-9018-9323DABFA95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A445265-74E8-4D97-A374-647CA4A86720}" type="datetime3">
              <a:rPr lang="fr-FR" smtClean="0">
                <a:solidFill>
                  <a:schemeClr val="bg1"/>
                </a:solidFill>
              </a:rPr>
              <a:t>20.05.22</a:t>
            </a:fld>
            <a:endParaRPr lang="fr-CH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711BA7-A545-6838-3242-4021056A91B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92DC1FC-3515-4D81-A6C8-3B6592C8E81E}" type="slidenum">
              <a:rPr lang="fr-CH" smtClean="0"/>
              <a:pPr>
                <a:spcAft>
                  <a:spcPts val="600"/>
                </a:spcAft>
              </a:pPr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266749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233</Words>
  <Application>Microsoft Office PowerPoint</Application>
  <PresentationFormat>Grand écran</PresentationFormat>
  <Paragraphs>74</Paragraphs>
  <Slides>7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Gryffinium</vt:lpstr>
      <vt:lpstr>Sommaire</vt:lpstr>
      <vt:lpstr>Le projet en bref</vt:lpstr>
      <vt:lpstr>Ce qui a été fait</vt:lpstr>
      <vt:lpstr>Démonstration</vt:lpstr>
      <vt:lpstr>Problèmes rencontrés</vt:lpstr>
      <vt:lpstr>Ce qu’il reste à faire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Gryffinium</dc:title>
  <dc:creator>Forestier Quentin</dc:creator>
  <cp:lastModifiedBy>Forestier Quentin</cp:lastModifiedBy>
  <cp:revision>3</cp:revision>
  <dcterms:created xsi:type="dcterms:W3CDTF">2022-05-18T16:15:28Z</dcterms:created>
  <dcterms:modified xsi:type="dcterms:W3CDTF">2022-05-20T08:46:59Z</dcterms:modified>
</cp:coreProperties>
</file>