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64" r:id="rId3"/>
    <p:sldId id="274" r:id="rId4"/>
    <p:sldId id="296" r:id="rId5"/>
    <p:sldId id="262" r:id="rId6"/>
    <p:sldId id="272" r:id="rId7"/>
    <p:sldId id="281" r:id="rId8"/>
    <p:sldId id="280" r:id="rId9"/>
    <p:sldId id="279" r:id="rId10"/>
    <p:sldId id="292" r:id="rId11"/>
    <p:sldId id="294" r:id="rId12"/>
    <p:sldId id="297" r:id="rId13"/>
    <p:sldId id="298" r:id="rId14"/>
    <p:sldId id="275" r:id="rId15"/>
    <p:sldId id="278" r:id="rId16"/>
    <p:sldId id="304" r:id="rId17"/>
    <p:sldId id="300" r:id="rId18"/>
    <p:sldId id="303" r:id="rId19"/>
    <p:sldId id="305" r:id="rId20"/>
    <p:sldId id="283" r:id="rId21"/>
    <p:sldId id="295" r:id="rId22"/>
    <p:sldId id="301" r:id="rId23"/>
    <p:sldId id="257" r:id="rId24"/>
    <p:sldId id="265" r:id="rId25"/>
    <p:sldId id="302" r:id="rId26"/>
    <p:sldId id="285" r:id="rId27"/>
    <p:sldId id="260" r:id="rId28"/>
    <p:sldId id="258" r:id="rId29"/>
    <p:sldId id="266" r:id="rId30"/>
    <p:sldId id="261" r:id="rId31"/>
    <p:sldId id="267" r:id="rId32"/>
    <p:sldId id="268" r:id="rId33"/>
    <p:sldId id="306" r:id="rId34"/>
    <p:sldId id="308" r:id="rId35"/>
    <p:sldId id="309" r:id="rId36"/>
    <p:sldId id="310" r:id="rId37"/>
    <p:sldId id="311" r:id="rId38"/>
    <p:sldId id="287" r:id="rId39"/>
    <p:sldId id="288" r:id="rId40"/>
    <p:sldId id="307" r:id="rId41"/>
    <p:sldId id="286" r:id="rId4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1FA9E5A9-820C-4137-B779-1B70148D2DF5}">
          <p14:sldIdLst>
            <p14:sldId id="256"/>
            <p14:sldId id="264"/>
            <p14:sldId id="274"/>
            <p14:sldId id="296"/>
            <p14:sldId id="262"/>
            <p14:sldId id="272"/>
            <p14:sldId id="281"/>
            <p14:sldId id="280"/>
            <p14:sldId id="279"/>
            <p14:sldId id="292"/>
            <p14:sldId id="294"/>
            <p14:sldId id="297"/>
            <p14:sldId id="298"/>
            <p14:sldId id="275"/>
            <p14:sldId id="278"/>
            <p14:sldId id="304"/>
            <p14:sldId id="300"/>
            <p14:sldId id="303"/>
            <p14:sldId id="305"/>
            <p14:sldId id="283"/>
            <p14:sldId id="295"/>
            <p14:sldId id="301"/>
            <p14:sldId id="257"/>
            <p14:sldId id="265"/>
            <p14:sldId id="302"/>
            <p14:sldId id="285"/>
            <p14:sldId id="260"/>
            <p14:sldId id="258"/>
            <p14:sldId id="266"/>
            <p14:sldId id="261"/>
            <p14:sldId id="267"/>
            <p14:sldId id="268"/>
            <p14:sldId id="306"/>
            <p14:sldId id="308"/>
            <p14:sldId id="309"/>
            <p14:sldId id="310"/>
            <p14:sldId id="311"/>
            <p14:sldId id="287"/>
            <p14:sldId id="288"/>
            <p14:sldId id="307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entin Jaillet" userId="d4b94950573d3c3a" providerId="Windows Live" clId="Web-{54BB7E0C-F28C-4D00-918D-7436FB2B45F8}"/>
    <pc:docChg chg="">
      <pc:chgData name="Quentin Jaillet" userId="d4b94950573d3c3a" providerId="Windows Live" clId="Web-{54BB7E0C-F28C-4D00-918D-7436FB2B45F8}" dt="2018-01-16T15:08:48.307" v="3"/>
      <pc:docMkLst>
        <pc:docMk/>
      </pc:docMkLst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2E10F2-2157-4473-85EF-0DEE3C1FFB4C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8B05BB37-3034-48FE-865B-913A4BBD7617}">
      <dgm:prSet phldrT="[Texte]"/>
      <dgm:spPr/>
      <dgm:t>
        <a:bodyPr/>
        <a:lstStyle/>
        <a:p>
          <a:r>
            <a:rPr lang="fr-FR"/>
            <a:t>Développement</a:t>
          </a:r>
        </a:p>
      </dgm:t>
    </dgm:pt>
    <dgm:pt modelId="{C73405B0-BEE1-4DB2-997D-BD45B37293D6}" type="parTrans" cxnId="{D1F0D93D-6F6B-49B1-8684-51CD0A228940}">
      <dgm:prSet/>
      <dgm:spPr/>
      <dgm:t>
        <a:bodyPr/>
        <a:lstStyle/>
        <a:p>
          <a:endParaRPr lang="fr-FR"/>
        </a:p>
      </dgm:t>
    </dgm:pt>
    <dgm:pt modelId="{79BCDDB0-F550-4FA9-8546-4A89147098EA}" type="sibTrans" cxnId="{D1F0D93D-6F6B-49B1-8684-51CD0A228940}">
      <dgm:prSet phldrT="1"/>
      <dgm:spPr/>
      <dgm:t>
        <a:bodyPr/>
        <a:lstStyle/>
        <a:p>
          <a:r>
            <a:rPr lang="fr-FR"/>
            <a:t>1</a:t>
          </a:r>
        </a:p>
      </dgm:t>
    </dgm:pt>
    <dgm:pt modelId="{D6521CB0-F486-4168-BB35-297321AED5DF}">
      <dgm:prSet phldrT="[Texte]"/>
      <dgm:spPr/>
      <dgm:t>
        <a:bodyPr/>
        <a:lstStyle/>
        <a:p>
          <a:r>
            <a:rPr lang="fr-FR"/>
            <a:t>Gestionnaire de sources</a:t>
          </a:r>
        </a:p>
      </dgm:t>
    </dgm:pt>
    <dgm:pt modelId="{891DF52B-862F-4D56-9C2D-D1BF382C32C6}" type="parTrans" cxnId="{4FCF95BD-F6DD-446E-A7EF-963A131C47D6}">
      <dgm:prSet/>
      <dgm:spPr/>
      <dgm:t>
        <a:bodyPr/>
        <a:lstStyle/>
        <a:p>
          <a:endParaRPr lang="fr-FR"/>
        </a:p>
      </dgm:t>
    </dgm:pt>
    <dgm:pt modelId="{C2A35CF8-32C7-40B2-B16F-44471D1A9254}" type="sibTrans" cxnId="{4FCF95BD-F6DD-446E-A7EF-963A131C47D6}">
      <dgm:prSet phldrT="2"/>
      <dgm:spPr/>
      <dgm:t>
        <a:bodyPr/>
        <a:lstStyle/>
        <a:p>
          <a:r>
            <a:rPr lang="fr-FR"/>
            <a:t>2</a:t>
          </a:r>
        </a:p>
      </dgm:t>
    </dgm:pt>
    <dgm:pt modelId="{144E3F85-08DC-463C-A77E-B63467E0CE74}">
      <dgm:prSet phldrT="[Texte]"/>
      <dgm:spPr/>
      <dgm:t>
        <a:bodyPr/>
        <a:lstStyle/>
        <a:p>
          <a:r>
            <a:rPr lang="fr-FR"/>
            <a:t>Build</a:t>
          </a:r>
        </a:p>
      </dgm:t>
    </dgm:pt>
    <dgm:pt modelId="{B26C9380-EA80-4EC1-A66B-6F414722A5CB}" type="parTrans" cxnId="{D7F990E6-5C67-42B9-8294-DD67C92E5341}">
      <dgm:prSet/>
      <dgm:spPr/>
      <dgm:t>
        <a:bodyPr/>
        <a:lstStyle/>
        <a:p>
          <a:endParaRPr lang="fr-FR"/>
        </a:p>
      </dgm:t>
    </dgm:pt>
    <dgm:pt modelId="{ABC932C7-D146-44BE-AF59-B4991EE88BE2}" type="sibTrans" cxnId="{D7F990E6-5C67-42B9-8294-DD67C92E5341}">
      <dgm:prSet phldrT="3"/>
      <dgm:spPr/>
      <dgm:t>
        <a:bodyPr/>
        <a:lstStyle/>
        <a:p>
          <a:r>
            <a:rPr lang="fr-FR"/>
            <a:t>3</a:t>
          </a:r>
        </a:p>
      </dgm:t>
    </dgm:pt>
    <dgm:pt modelId="{B05BA84A-E3C6-4F1F-8FD0-CB9128EA1257}">
      <dgm:prSet phldrT="[Texte]"/>
      <dgm:spPr/>
      <dgm:t>
        <a:bodyPr/>
        <a:lstStyle/>
        <a:p>
          <a:r>
            <a:rPr lang="fr-FR"/>
            <a:t>Tests</a:t>
          </a:r>
        </a:p>
      </dgm:t>
    </dgm:pt>
    <dgm:pt modelId="{D63048DA-575E-4D5C-B619-EAF99BB75932}" type="parTrans" cxnId="{611F574C-C582-4A0C-A4A4-8912F0809A13}">
      <dgm:prSet/>
      <dgm:spPr/>
      <dgm:t>
        <a:bodyPr/>
        <a:lstStyle/>
        <a:p>
          <a:endParaRPr lang="fr-FR"/>
        </a:p>
      </dgm:t>
    </dgm:pt>
    <dgm:pt modelId="{8144D375-100A-4A23-9E8D-235BA7532AAF}" type="sibTrans" cxnId="{611F574C-C582-4A0C-A4A4-8912F0809A13}">
      <dgm:prSet phldrT="4"/>
      <dgm:spPr/>
      <dgm:t>
        <a:bodyPr/>
        <a:lstStyle/>
        <a:p>
          <a:r>
            <a:rPr lang="fr-FR"/>
            <a:t>4</a:t>
          </a:r>
        </a:p>
      </dgm:t>
    </dgm:pt>
    <dgm:pt modelId="{54891EC1-3953-4F0B-ADC7-81E20DA683A6}">
      <dgm:prSet phldrT="[Texte]"/>
      <dgm:spPr/>
      <dgm:t>
        <a:bodyPr/>
        <a:lstStyle/>
        <a:p>
          <a:r>
            <a:rPr lang="fr-FR" dirty="0"/>
            <a:t>Déploiement</a:t>
          </a:r>
        </a:p>
      </dgm:t>
    </dgm:pt>
    <dgm:pt modelId="{526C57F3-B9CA-40C2-AB6A-FF84BFD6BAEA}" type="parTrans" cxnId="{CFAB1169-7814-44BA-A24F-6F861FBF0496}">
      <dgm:prSet/>
      <dgm:spPr/>
      <dgm:t>
        <a:bodyPr/>
        <a:lstStyle/>
        <a:p>
          <a:endParaRPr lang="fr-FR"/>
        </a:p>
      </dgm:t>
    </dgm:pt>
    <dgm:pt modelId="{8200744D-8D43-4957-8899-1E5F1080964C}" type="sibTrans" cxnId="{CFAB1169-7814-44BA-A24F-6F861FBF0496}">
      <dgm:prSet phldrT="5"/>
      <dgm:spPr/>
      <dgm:t>
        <a:bodyPr/>
        <a:lstStyle/>
        <a:p>
          <a:r>
            <a:rPr lang="fr-FR"/>
            <a:t>5</a:t>
          </a:r>
        </a:p>
      </dgm:t>
    </dgm:pt>
    <dgm:pt modelId="{DF789802-C0AD-4132-AB0B-BD9BB78341F1}" type="pres">
      <dgm:prSet presAssocID="{482E10F2-2157-4473-85EF-0DEE3C1FFB4C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F8E51D97-ABE6-417C-A1FC-F1ACC8679E73}" type="pres">
      <dgm:prSet presAssocID="{8B05BB37-3034-48FE-865B-913A4BBD7617}" presName="compositeNode" presStyleCnt="0">
        <dgm:presLayoutVars>
          <dgm:bulletEnabled val="1"/>
        </dgm:presLayoutVars>
      </dgm:prSet>
      <dgm:spPr/>
    </dgm:pt>
    <dgm:pt modelId="{8229C136-F100-4D41-81CD-AECE3329F0F2}" type="pres">
      <dgm:prSet presAssocID="{8B05BB37-3034-48FE-865B-913A4BBD7617}" presName="bgRect" presStyleLbl="bgAccFollowNode1" presStyleIdx="0" presStyleCnt="5"/>
      <dgm:spPr/>
      <dgm:t>
        <a:bodyPr/>
        <a:lstStyle/>
        <a:p>
          <a:endParaRPr lang="fr-FR"/>
        </a:p>
      </dgm:t>
    </dgm:pt>
    <dgm:pt modelId="{32C9E34A-C6CB-405C-8ED6-6965F96B49BD}" type="pres">
      <dgm:prSet presAssocID="{79BCDDB0-F550-4FA9-8546-4A89147098EA}" presName="sibTransNodeCircle" presStyleLbl="alignNode1" presStyleIdx="0" presStyleCnt="10">
        <dgm:presLayoutVars>
          <dgm:chMax val="0"/>
          <dgm:bulletEnabled/>
        </dgm:presLayoutVars>
      </dgm:prSet>
      <dgm:spPr/>
      <dgm:t>
        <a:bodyPr/>
        <a:lstStyle/>
        <a:p>
          <a:endParaRPr lang="fr-FR"/>
        </a:p>
      </dgm:t>
    </dgm:pt>
    <dgm:pt modelId="{8FEDDFB6-B977-483E-BBB1-47E4E253D006}" type="pres">
      <dgm:prSet presAssocID="{8B05BB37-3034-48FE-865B-913A4BBD7617}" presName="bottomLine" presStyleLbl="alignNode1" presStyleIdx="1" presStyleCnt="10">
        <dgm:presLayoutVars/>
      </dgm:prSet>
      <dgm:spPr/>
    </dgm:pt>
    <dgm:pt modelId="{5C636A92-3F21-4E47-B1C2-03468607F862}" type="pres">
      <dgm:prSet presAssocID="{8B05BB37-3034-48FE-865B-913A4BBD7617}" presName="nodeText" presStyleLbl="b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40AE67-6126-4DB3-A41A-A2ADDC3D31D6}" type="pres">
      <dgm:prSet presAssocID="{79BCDDB0-F550-4FA9-8546-4A89147098EA}" presName="sibTrans" presStyleCnt="0"/>
      <dgm:spPr/>
    </dgm:pt>
    <dgm:pt modelId="{C2A0A3D1-B9A4-458B-839F-5DB33BD0A028}" type="pres">
      <dgm:prSet presAssocID="{D6521CB0-F486-4168-BB35-297321AED5DF}" presName="compositeNode" presStyleCnt="0">
        <dgm:presLayoutVars>
          <dgm:bulletEnabled val="1"/>
        </dgm:presLayoutVars>
      </dgm:prSet>
      <dgm:spPr/>
    </dgm:pt>
    <dgm:pt modelId="{57E99CF9-83BB-4296-A6A5-E8330CA257EC}" type="pres">
      <dgm:prSet presAssocID="{D6521CB0-F486-4168-BB35-297321AED5DF}" presName="bgRect" presStyleLbl="bgAccFollowNode1" presStyleIdx="1" presStyleCnt="5"/>
      <dgm:spPr/>
      <dgm:t>
        <a:bodyPr/>
        <a:lstStyle/>
        <a:p>
          <a:endParaRPr lang="fr-FR"/>
        </a:p>
      </dgm:t>
    </dgm:pt>
    <dgm:pt modelId="{41B8FF2A-8271-46C7-B587-CAF65722FFA1}" type="pres">
      <dgm:prSet presAssocID="{C2A35CF8-32C7-40B2-B16F-44471D1A9254}" presName="sibTransNodeCircle" presStyleLbl="alignNode1" presStyleIdx="2" presStyleCnt="10">
        <dgm:presLayoutVars>
          <dgm:chMax val="0"/>
          <dgm:bulletEnabled/>
        </dgm:presLayoutVars>
      </dgm:prSet>
      <dgm:spPr/>
      <dgm:t>
        <a:bodyPr/>
        <a:lstStyle/>
        <a:p>
          <a:endParaRPr lang="fr-FR"/>
        </a:p>
      </dgm:t>
    </dgm:pt>
    <dgm:pt modelId="{2082C135-662B-46F8-83D2-2059BA65282F}" type="pres">
      <dgm:prSet presAssocID="{D6521CB0-F486-4168-BB35-297321AED5DF}" presName="bottomLine" presStyleLbl="alignNode1" presStyleIdx="3" presStyleCnt="10">
        <dgm:presLayoutVars/>
      </dgm:prSet>
      <dgm:spPr/>
    </dgm:pt>
    <dgm:pt modelId="{6616974D-B918-4F84-9EE2-E7E32F729673}" type="pres">
      <dgm:prSet presAssocID="{D6521CB0-F486-4168-BB35-297321AED5DF}" presName="nodeText" presStyleLbl="b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5FE5198-A035-4B31-BE56-35C4ADC70BF7}" type="pres">
      <dgm:prSet presAssocID="{C2A35CF8-32C7-40B2-B16F-44471D1A9254}" presName="sibTrans" presStyleCnt="0"/>
      <dgm:spPr/>
    </dgm:pt>
    <dgm:pt modelId="{7C6D59A1-2BCB-4996-8DB6-2CC1682285D2}" type="pres">
      <dgm:prSet presAssocID="{144E3F85-08DC-463C-A77E-B63467E0CE74}" presName="compositeNode" presStyleCnt="0">
        <dgm:presLayoutVars>
          <dgm:bulletEnabled val="1"/>
        </dgm:presLayoutVars>
      </dgm:prSet>
      <dgm:spPr/>
    </dgm:pt>
    <dgm:pt modelId="{9FD5021F-E3DD-40AD-A944-E2F86C7F4B43}" type="pres">
      <dgm:prSet presAssocID="{144E3F85-08DC-463C-A77E-B63467E0CE74}" presName="bgRect" presStyleLbl="bgAccFollowNode1" presStyleIdx="2" presStyleCnt="5"/>
      <dgm:spPr/>
      <dgm:t>
        <a:bodyPr/>
        <a:lstStyle/>
        <a:p>
          <a:endParaRPr lang="fr-FR"/>
        </a:p>
      </dgm:t>
    </dgm:pt>
    <dgm:pt modelId="{C987D52A-B9A8-41A2-BD3C-6D9094E165AE}" type="pres">
      <dgm:prSet presAssocID="{ABC932C7-D146-44BE-AF59-B4991EE88BE2}" presName="sibTransNodeCircle" presStyleLbl="alignNode1" presStyleIdx="4" presStyleCnt="10">
        <dgm:presLayoutVars>
          <dgm:chMax val="0"/>
          <dgm:bulletEnabled/>
        </dgm:presLayoutVars>
      </dgm:prSet>
      <dgm:spPr/>
      <dgm:t>
        <a:bodyPr/>
        <a:lstStyle/>
        <a:p>
          <a:endParaRPr lang="fr-FR"/>
        </a:p>
      </dgm:t>
    </dgm:pt>
    <dgm:pt modelId="{2FC56235-EA6C-49E2-9723-4B8F0813EC05}" type="pres">
      <dgm:prSet presAssocID="{144E3F85-08DC-463C-A77E-B63467E0CE74}" presName="bottomLine" presStyleLbl="alignNode1" presStyleIdx="5" presStyleCnt="10">
        <dgm:presLayoutVars/>
      </dgm:prSet>
      <dgm:spPr/>
    </dgm:pt>
    <dgm:pt modelId="{EE653650-1423-40FC-A135-7BF636AB1B9A}" type="pres">
      <dgm:prSet presAssocID="{144E3F85-08DC-463C-A77E-B63467E0CE74}" presName="nodeText" presStyleLbl="b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4517C11-A06D-47C7-9B4A-1AD521F97277}" type="pres">
      <dgm:prSet presAssocID="{ABC932C7-D146-44BE-AF59-B4991EE88BE2}" presName="sibTrans" presStyleCnt="0"/>
      <dgm:spPr/>
    </dgm:pt>
    <dgm:pt modelId="{B8F24F43-1F80-45E8-BCE2-273AEA73CAAE}" type="pres">
      <dgm:prSet presAssocID="{B05BA84A-E3C6-4F1F-8FD0-CB9128EA1257}" presName="compositeNode" presStyleCnt="0">
        <dgm:presLayoutVars>
          <dgm:bulletEnabled val="1"/>
        </dgm:presLayoutVars>
      </dgm:prSet>
      <dgm:spPr/>
    </dgm:pt>
    <dgm:pt modelId="{3038BC20-23C0-4C5F-9818-5D4F8C3D68AD}" type="pres">
      <dgm:prSet presAssocID="{B05BA84A-E3C6-4F1F-8FD0-CB9128EA1257}" presName="bgRect" presStyleLbl="bgAccFollowNode1" presStyleIdx="3" presStyleCnt="5"/>
      <dgm:spPr/>
      <dgm:t>
        <a:bodyPr/>
        <a:lstStyle/>
        <a:p>
          <a:endParaRPr lang="fr-FR"/>
        </a:p>
      </dgm:t>
    </dgm:pt>
    <dgm:pt modelId="{5C210124-6EE8-4148-AEEB-BB2C3359F3A0}" type="pres">
      <dgm:prSet presAssocID="{8144D375-100A-4A23-9E8D-235BA7532AAF}" presName="sibTransNodeCircle" presStyleLbl="alignNode1" presStyleIdx="6" presStyleCnt="10">
        <dgm:presLayoutVars>
          <dgm:chMax val="0"/>
          <dgm:bulletEnabled/>
        </dgm:presLayoutVars>
      </dgm:prSet>
      <dgm:spPr/>
      <dgm:t>
        <a:bodyPr/>
        <a:lstStyle/>
        <a:p>
          <a:endParaRPr lang="fr-FR"/>
        </a:p>
      </dgm:t>
    </dgm:pt>
    <dgm:pt modelId="{BF8511B7-7962-433E-A311-2783BC180C24}" type="pres">
      <dgm:prSet presAssocID="{B05BA84A-E3C6-4F1F-8FD0-CB9128EA1257}" presName="bottomLine" presStyleLbl="alignNode1" presStyleIdx="7" presStyleCnt="10">
        <dgm:presLayoutVars/>
      </dgm:prSet>
      <dgm:spPr/>
    </dgm:pt>
    <dgm:pt modelId="{1BE9D418-60AF-4EA3-A064-F9767C984F51}" type="pres">
      <dgm:prSet presAssocID="{B05BA84A-E3C6-4F1F-8FD0-CB9128EA1257}" presName="nodeText" presStyleLbl="b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5D1507F-C3B2-43A2-BC8A-D2C6857207EC}" type="pres">
      <dgm:prSet presAssocID="{8144D375-100A-4A23-9E8D-235BA7532AAF}" presName="sibTrans" presStyleCnt="0"/>
      <dgm:spPr/>
    </dgm:pt>
    <dgm:pt modelId="{8A3DBD78-293A-48A0-88C6-7EC69690AD98}" type="pres">
      <dgm:prSet presAssocID="{54891EC1-3953-4F0B-ADC7-81E20DA683A6}" presName="compositeNode" presStyleCnt="0">
        <dgm:presLayoutVars>
          <dgm:bulletEnabled val="1"/>
        </dgm:presLayoutVars>
      </dgm:prSet>
      <dgm:spPr/>
    </dgm:pt>
    <dgm:pt modelId="{27DE3DC3-B7ED-47A7-9FDD-A41DDDA5B33F}" type="pres">
      <dgm:prSet presAssocID="{54891EC1-3953-4F0B-ADC7-81E20DA683A6}" presName="bgRect" presStyleLbl="bgAccFollowNode1" presStyleIdx="4" presStyleCnt="5"/>
      <dgm:spPr/>
      <dgm:t>
        <a:bodyPr/>
        <a:lstStyle/>
        <a:p>
          <a:endParaRPr lang="fr-FR"/>
        </a:p>
      </dgm:t>
    </dgm:pt>
    <dgm:pt modelId="{B57005D5-24B4-4147-BD89-4DD3BEA1AB17}" type="pres">
      <dgm:prSet presAssocID="{8200744D-8D43-4957-8899-1E5F1080964C}" presName="sibTransNodeCircle" presStyleLbl="alignNode1" presStyleIdx="8" presStyleCnt="10">
        <dgm:presLayoutVars>
          <dgm:chMax val="0"/>
          <dgm:bulletEnabled/>
        </dgm:presLayoutVars>
      </dgm:prSet>
      <dgm:spPr/>
      <dgm:t>
        <a:bodyPr/>
        <a:lstStyle/>
        <a:p>
          <a:endParaRPr lang="fr-FR"/>
        </a:p>
      </dgm:t>
    </dgm:pt>
    <dgm:pt modelId="{B3430014-E43C-449A-98B3-68B173DFE44E}" type="pres">
      <dgm:prSet presAssocID="{54891EC1-3953-4F0B-ADC7-81E20DA683A6}" presName="bottomLine" presStyleLbl="alignNode1" presStyleIdx="9" presStyleCnt="10">
        <dgm:presLayoutVars/>
      </dgm:prSet>
      <dgm:spPr/>
    </dgm:pt>
    <dgm:pt modelId="{8665B7D0-8E59-4CBD-B243-95FF83BCFADD}" type="pres">
      <dgm:prSet presAssocID="{54891EC1-3953-4F0B-ADC7-81E20DA683A6}" presName="nodeText" presStyleLbl="b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073669D-E699-471B-8343-EEACF8F90C7B}" type="presOf" srcId="{8B05BB37-3034-48FE-865B-913A4BBD7617}" destId="{5C636A92-3F21-4E47-B1C2-03468607F862}" srcOrd="1" destOrd="0" presId="urn:microsoft.com/office/officeart/2016/7/layout/BasicLinearProcessNumbered"/>
    <dgm:cxn modelId="{CFAB1169-7814-44BA-A24F-6F861FBF0496}" srcId="{482E10F2-2157-4473-85EF-0DEE3C1FFB4C}" destId="{54891EC1-3953-4F0B-ADC7-81E20DA683A6}" srcOrd="4" destOrd="0" parTransId="{526C57F3-B9CA-40C2-AB6A-FF84BFD6BAEA}" sibTransId="{8200744D-8D43-4957-8899-1E5F1080964C}"/>
    <dgm:cxn modelId="{9ADB6C76-5247-4643-97DB-214A73271B21}" type="presOf" srcId="{D6521CB0-F486-4168-BB35-297321AED5DF}" destId="{57E99CF9-83BB-4296-A6A5-E8330CA257EC}" srcOrd="0" destOrd="0" presId="urn:microsoft.com/office/officeart/2016/7/layout/BasicLinearProcessNumbered"/>
    <dgm:cxn modelId="{5C72B49A-3C6E-4A05-AA61-4AA3B206761D}" type="presOf" srcId="{B05BA84A-E3C6-4F1F-8FD0-CB9128EA1257}" destId="{3038BC20-23C0-4C5F-9818-5D4F8C3D68AD}" srcOrd="0" destOrd="0" presId="urn:microsoft.com/office/officeart/2016/7/layout/BasicLinearProcessNumbered"/>
    <dgm:cxn modelId="{D1F0D93D-6F6B-49B1-8684-51CD0A228940}" srcId="{482E10F2-2157-4473-85EF-0DEE3C1FFB4C}" destId="{8B05BB37-3034-48FE-865B-913A4BBD7617}" srcOrd="0" destOrd="0" parTransId="{C73405B0-BEE1-4DB2-997D-BD45B37293D6}" sibTransId="{79BCDDB0-F550-4FA9-8546-4A89147098EA}"/>
    <dgm:cxn modelId="{73EA75B0-C912-4785-888B-14678EAF2BC3}" type="presOf" srcId="{B05BA84A-E3C6-4F1F-8FD0-CB9128EA1257}" destId="{1BE9D418-60AF-4EA3-A064-F9767C984F51}" srcOrd="1" destOrd="0" presId="urn:microsoft.com/office/officeart/2016/7/layout/BasicLinearProcessNumbered"/>
    <dgm:cxn modelId="{4FCF95BD-F6DD-446E-A7EF-963A131C47D6}" srcId="{482E10F2-2157-4473-85EF-0DEE3C1FFB4C}" destId="{D6521CB0-F486-4168-BB35-297321AED5DF}" srcOrd="1" destOrd="0" parTransId="{891DF52B-862F-4D56-9C2D-D1BF382C32C6}" sibTransId="{C2A35CF8-32C7-40B2-B16F-44471D1A9254}"/>
    <dgm:cxn modelId="{E3280EBB-668F-4E69-977C-4325ABFAF848}" type="presOf" srcId="{54891EC1-3953-4F0B-ADC7-81E20DA683A6}" destId="{27DE3DC3-B7ED-47A7-9FDD-A41DDDA5B33F}" srcOrd="0" destOrd="0" presId="urn:microsoft.com/office/officeart/2016/7/layout/BasicLinearProcessNumbered"/>
    <dgm:cxn modelId="{6A6A6D54-240E-4A8D-AA33-1F0EDEC17B80}" type="presOf" srcId="{D6521CB0-F486-4168-BB35-297321AED5DF}" destId="{6616974D-B918-4F84-9EE2-E7E32F729673}" srcOrd="1" destOrd="0" presId="urn:microsoft.com/office/officeart/2016/7/layout/BasicLinearProcessNumbered"/>
    <dgm:cxn modelId="{611F574C-C582-4A0C-A4A4-8912F0809A13}" srcId="{482E10F2-2157-4473-85EF-0DEE3C1FFB4C}" destId="{B05BA84A-E3C6-4F1F-8FD0-CB9128EA1257}" srcOrd="3" destOrd="0" parTransId="{D63048DA-575E-4D5C-B619-EAF99BB75932}" sibTransId="{8144D375-100A-4A23-9E8D-235BA7532AAF}"/>
    <dgm:cxn modelId="{52E62EC4-32BC-4E38-845C-89AEB44D4BB2}" type="presOf" srcId="{C2A35CF8-32C7-40B2-B16F-44471D1A9254}" destId="{41B8FF2A-8271-46C7-B587-CAF65722FFA1}" srcOrd="0" destOrd="0" presId="urn:microsoft.com/office/officeart/2016/7/layout/BasicLinearProcessNumbered"/>
    <dgm:cxn modelId="{D75DD929-6828-46F1-A2E7-52E581564B12}" type="presOf" srcId="{54891EC1-3953-4F0B-ADC7-81E20DA683A6}" destId="{8665B7D0-8E59-4CBD-B243-95FF83BCFADD}" srcOrd="1" destOrd="0" presId="urn:microsoft.com/office/officeart/2016/7/layout/BasicLinearProcessNumbered"/>
    <dgm:cxn modelId="{D7F990E6-5C67-42B9-8294-DD67C92E5341}" srcId="{482E10F2-2157-4473-85EF-0DEE3C1FFB4C}" destId="{144E3F85-08DC-463C-A77E-B63467E0CE74}" srcOrd="2" destOrd="0" parTransId="{B26C9380-EA80-4EC1-A66B-6F414722A5CB}" sibTransId="{ABC932C7-D146-44BE-AF59-B4991EE88BE2}"/>
    <dgm:cxn modelId="{C7858614-5D89-40BD-9257-FA2BFBC97CB7}" type="presOf" srcId="{79BCDDB0-F550-4FA9-8546-4A89147098EA}" destId="{32C9E34A-C6CB-405C-8ED6-6965F96B49BD}" srcOrd="0" destOrd="0" presId="urn:microsoft.com/office/officeart/2016/7/layout/BasicLinearProcessNumbered"/>
    <dgm:cxn modelId="{21C08055-8AD6-46E4-8F32-6D236C4EF15A}" type="presOf" srcId="{8200744D-8D43-4957-8899-1E5F1080964C}" destId="{B57005D5-24B4-4147-BD89-4DD3BEA1AB17}" srcOrd="0" destOrd="0" presId="urn:microsoft.com/office/officeart/2016/7/layout/BasicLinearProcessNumbered"/>
    <dgm:cxn modelId="{043B1517-9EB8-4010-B5E9-DBB1942BFF8F}" type="presOf" srcId="{8B05BB37-3034-48FE-865B-913A4BBD7617}" destId="{8229C136-F100-4D41-81CD-AECE3329F0F2}" srcOrd="0" destOrd="0" presId="urn:microsoft.com/office/officeart/2016/7/layout/BasicLinearProcessNumbered"/>
    <dgm:cxn modelId="{21D83FFE-ED62-4A60-8000-11C544560D20}" type="presOf" srcId="{144E3F85-08DC-463C-A77E-B63467E0CE74}" destId="{9FD5021F-E3DD-40AD-A944-E2F86C7F4B43}" srcOrd="0" destOrd="0" presId="urn:microsoft.com/office/officeart/2016/7/layout/BasicLinearProcessNumbered"/>
    <dgm:cxn modelId="{7245F1CB-D8F8-4B09-A9EB-50AC02ED8B23}" type="presOf" srcId="{ABC932C7-D146-44BE-AF59-B4991EE88BE2}" destId="{C987D52A-B9A8-41A2-BD3C-6D9094E165AE}" srcOrd="0" destOrd="0" presId="urn:microsoft.com/office/officeart/2016/7/layout/BasicLinearProcessNumbered"/>
    <dgm:cxn modelId="{8E0EC9B7-1AFA-4584-827F-7195DE2ACC0D}" type="presOf" srcId="{8144D375-100A-4A23-9E8D-235BA7532AAF}" destId="{5C210124-6EE8-4148-AEEB-BB2C3359F3A0}" srcOrd="0" destOrd="0" presId="urn:microsoft.com/office/officeart/2016/7/layout/BasicLinearProcessNumbered"/>
    <dgm:cxn modelId="{4749B74A-31CA-4FEE-ACA0-6ECAE055C133}" type="presOf" srcId="{482E10F2-2157-4473-85EF-0DEE3C1FFB4C}" destId="{DF789802-C0AD-4132-AB0B-BD9BB78341F1}" srcOrd="0" destOrd="0" presId="urn:microsoft.com/office/officeart/2016/7/layout/BasicLinearProcessNumbered"/>
    <dgm:cxn modelId="{D1F200D7-1064-44D0-A2D0-EEBD4F11210C}" type="presOf" srcId="{144E3F85-08DC-463C-A77E-B63467E0CE74}" destId="{EE653650-1423-40FC-A135-7BF636AB1B9A}" srcOrd="1" destOrd="0" presId="urn:microsoft.com/office/officeart/2016/7/layout/BasicLinearProcessNumbered"/>
    <dgm:cxn modelId="{914209D5-8C2D-46DB-BD47-576B13173346}" type="presParOf" srcId="{DF789802-C0AD-4132-AB0B-BD9BB78341F1}" destId="{F8E51D97-ABE6-417C-A1FC-F1ACC8679E73}" srcOrd="0" destOrd="0" presId="urn:microsoft.com/office/officeart/2016/7/layout/BasicLinearProcessNumbered"/>
    <dgm:cxn modelId="{0756D144-DFA0-4139-BF74-C49349F81450}" type="presParOf" srcId="{F8E51D97-ABE6-417C-A1FC-F1ACC8679E73}" destId="{8229C136-F100-4D41-81CD-AECE3329F0F2}" srcOrd="0" destOrd="0" presId="urn:microsoft.com/office/officeart/2016/7/layout/BasicLinearProcessNumbered"/>
    <dgm:cxn modelId="{17BB8A3B-B004-4C39-B56C-A48CA1470065}" type="presParOf" srcId="{F8E51D97-ABE6-417C-A1FC-F1ACC8679E73}" destId="{32C9E34A-C6CB-405C-8ED6-6965F96B49BD}" srcOrd="1" destOrd="0" presId="urn:microsoft.com/office/officeart/2016/7/layout/BasicLinearProcessNumbered"/>
    <dgm:cxn modelId="{C44D8F3E-2C02-48C0-AD9A-0AAEC0C76A5B}" type="presParOf" srcId="{F8E51D97-ABE6-417C-A1FC-F1ACC8679E73}" destId="{8FEDDFB6-B977-483E-BBB1-47E4E253D006}" srcOrd="2" destOrd="0" presId="urn:microsoft.com/office/officeart/2016/7/layout/BasicLinearProcessNumbered"/>
    <dgm:cxn modelId="{F2BCBE50-8EAC-413F-BE49-7AC33C15F3D3}" type="presParOf" srcId="{F8E51D97-ABE6-417C-A1FC-F1ACC8679E73}" destId="{5C636A92-3F21-4E47-B1C2-03468607F862}" srcOrd="3" destOrd="0" presId="urn:microsoft.com/office/officeart/2016/7/layout/BasicLinearProcessNumbered"/>
    <dgm:cxn modelId="{C5212DE0-FD81-4194-AC8C-4A77B1F1FE3A}" type="presParOf" srcId="{DF789802-C0AD-4132-AB0B-BD9BB78341F1}" destId="{A640AE67-6126-4DB3-A41A-A2ADDC3D31D6}" srcOrd="1" destOrd="0" presId="urn:microsoft.com/office/officeart/2016/7/layout/BasicLinearProcessNumbered"/>
    <dgm:cxn modelId="{5AD384D1-7926-422A-8042-87E1EB143FEA}" type="presParOf" srcId="{DF789802-C0AD-4132-AB0B-BD9BB78341F1}" destId="{C2A0A3D1-B9A4-458B-839F-5DB33BD0A028}" srcOrd="2" destOrd="0" presId="urn:microsoft.com/office/officeart/2016/7/layout/BasicLinearProcessNumbered"/>
    <dgm:cxn modelId="{9D110E9A-554B-4C46-BF94-D85659E2E9EE}" type="presParOf" srcId="{C2A0A3D1-B9A4-458B-839F-5DB33BD0A028}" destId="{57E99CF9-83BB-4296-A6A5-E8330CA257EC}" srcOrd="0" destOrd="0" presId="urn:microsoft.com/office/officeart/2016/7/layout/BasicLinearProcessNumbered"/>
    <dgm:cxn modelId="{8947FDF2-F22E-47A3-9B17-92CC1B2BB0F7}" type="presParOf" srcId="{C2A0A3D1-B9A4-458B-839F-5DB33BD0A028}" destId="{41B8FF2A-8271-46C7-B587-CAF65722FFA1}" srcOrd="1" destOrd="0" presId="urn:microsoft.com/office/officeart/2016/7/layout/BasicLinearProcessNumbered"/>
    <dgm:cxn modelId="{B6BD811F-2B8B-4FEC-90A2-28C7A0C66411}" type="presParOf" srcId="{C2A0A3D1-B9A4-458B-839F-5DB33BD0A028}" destId="{2082C135-662B-46F8-83D2-2059BA65282F}" srcOrd="2" destOrd="0" presId="urn:microsoft.com/office/officeart/2016/7/layout/BasicLinearProcessNumbered"/>
    <dgm:cxn modelId="{F18647BE-A533-45B1-88B5-2E6D9483FE0A}" type="presParOf" srcId="{C2A0A3D1-B9A4-458B-839F-5DB33BD0A028}" destId="{6616974D-B918-4F84-9EE2-E7E32F729673}" srcOrd="3" destOrd="0" presId="urn:microsoft.com/office/officeart/2016/7/layout/BasicLinearProcessNumbered"/>
    <dgm:cxn modelId="{D409124B-FBA4-4F9C-9A88-A3BB9A09F7AA}" type="presParOf" srcId="{DF789802-C0AD-4132-AB0B-BD9BB78341F1}" destId="{C5FE5198-A035-4B31-BE56-35C4ADC70BF7}" srcOrd="3" destOrd="0" presId="urn:microsoft.com/office/officeart/2016/7/layout/BasicLinearProcessNumbered"/>
    <dgm:cxn modelId="{3A1D56D4-9B49-40F6-9388-A92ECF6BE36A}" type="presParOf" srcId="{DF789802-C0AD-4132-AB0B-BD9BB78341F1}" destId="{7C6D59A1-2BCB-4996-8DB6-2CC1682285D2}" srcOrd="4" destOrd="0" presId="urn:microsoft.com/office/officeart/2016/7/layout/BasicLinearProcessNumbered"/>
    <dgm:cxn modelId="{8D7CD020-2E03-4290-AC2C-122CF2A1620A}" type="presParOf" srcId="{7C6D59A1-2BCB-4996-8DB6-2CC1682285D2}" destId="{9FD5021F-E3DD-40AD-A944-E2F86C7F4B43}" srcOrd="0" destOrd="0" presId="urn:microsoft.com/office/officeart/2016/7/layout/BasicLinearProcessNumbered"/>
    <dgm:cxn modelId="{9CFCA0AA-8DE6-489F-9F00-D51A5F4F8430}" type="presParOf" srcId="{7C6D59A1-2BCB-4996-8DB6-2CC1682285D2}" destId="{C987D52A-B9A8-41A2-BD3C-6D9094E165AE}" srcOrd="1" destOrd="0" presId="urn:microsoft.com/office/officeart/2016/7/layout/BasicLinearProcessNumbered"/>
    <dgm:cxn modelId="{BE713C7C-D322-433B-8629-A27D1479F517}" type="presParOf" srcId="{7C6D59A1-2BCB-4996-8DB6-2CC1682285D2}" destId="{2FC56235-EA6C-49E2-9723-4B8F0813EC05}" srcOrd="2" destOrd="0" presId="urn:microsoft.com/office/officeart/2016/7/layout/BasicLinearProcessNumbered"/>
    <dgm:cxn modelId="{8C3B36FB-5140-4437-A5C4-1DD42B30637D}" type="presParOf" srcId="{7C6D59A1-2BCB-4996-8DB6-2CC1682285D2}" destId="{EE653650-1423-40FC-A135-7BF636AB1B9A}" srcOrd="3" destOrd="0" presId="urn:microsoft.com/office/officeart/2016/7/layout/BasicLinearProcessNumbered"/>
    <dgm:cxn modelId="{9B88AC78-243F-475B-932C-EB75378133A7}" type="presParOf" srcId="{DF789802-C0AD-4132-AB0B-BD9BB78341F1}" destId="{74517C11-A06D-47C7-9B4A-1AD521F97277}" srcOrd="5" destOrd="0" presId="urn:microsoft.com/office/officeart/2016/7/layout/BasicLinearProcessNumbered"/>
    <dgm:cxn modelId="{FB2A8900-D1A3-465B-8445-4F7AE5A0430C}" type="presParOf" srcId="{DF789802-C0AD-4132-AB0B-BD9BB78341F1}" destId="{B8F24F43-1F80-45E8-BCE2-273AEA73CAAE}" srcOrd="6" destOrd="0" presId="urn:microsoft.com/office/officeart/2016/7/layout/BasicLinearProcessNumbered"/>
    <dgm:cxn modelId="{5BD25937-A2A4-4135-959B-87AF01C6B508}" type="presParOf" srcId="{B8F24F43-1F80-45E8-BCE2-273AEA73CAAE}" destId="{3038BC20-23C0-4C5F-9818-5D4F8C3D68AD}" srcOrd="0" destOrd="0" presId="urn:microsoft.com/office/officeart/2016/7/layout/BasicLinearProcessNumbered"/>
    <dgm:cxn modelId="{AFFC2CB2-31CA-4B5A-9FF1-C7348A3A58D6}" type="presParOf" srcId="{B8F24F43-1F80-45E8-BCE2-273AEA73CAAE}" destId="{5C210124-6EE8-4148-AEEB-BB2C3359F3A0}" srcOrd="1" destOrd="0" presId="urn:microsoft.com/office/officeart/2016/7/layout/BasicLinearProcessNumbered"/>
    <dgm:cxn modelId="{9B417223-3D0F-4E25-A5FD-3A73C4611DEE}" type="presParOf" srcId="{B8F24F43-1F80-45E8-BCE2-273AEA73CAAE}" destId="{BF8511B7-7962-433E-A311-2783BC180C24}" srcOrd="2" destOrd="0" presId="urn:microsoft.com/office/officeart/2016/7/layout/BasicLinearProcessNumbered"/>
    <dgm:cxn modelId="{1D08ACA7-2E9C-4504-99A1-A803B4B30A87}" type="presParOf" srcId="{B8F24F43-1F80-45E8-BCE2-273AEA73CAAE}" destId="{1BE9D418-60AF-4EA3-A064-F9767C984F51}" srcOrd="3" destOrd="0" presId="urn:microsoft.com/office/officeart/2016/7/layout/BasicLinearProcessNumbered"/>
    <dgm:cxn modelId="{6F2A0690-CCD1-468E-9DA1-718667D14294}" type="presParOf" srcId="{DF789802-C0AD-4132-AB0B-BD9BB78341F1}" destId="{D5D1507F-C3B2-43A2-BC8A-D2C6857207EC}" srcOrd="7" destOrd="0" presId="urn:microsoft.com/office/officeart/2016/7/layout/BasicLinearProcessNumbered"/>
    <dgm:cxn modelId="{31C08D81-DF4C-46E1-84F6-A30E471C94DE}" type="presParOf" srcId="{DF789802-C0AD-4132-AB0B-BD9BB78341F1}" destId="{8A3DBD78-293A-48A0-88C6-7EC69690AD98}" srcOrd="8" destOrd="0" presId="urn:microsoft.com/office/officeart/2016/7/layout/BasicLinearProcessNumbered"/>
    <dgm:cxn modelId="{34668FDE-EA46-4920-B7F7-D08D5E8B4EFA}" type="presParOf" srcId="{8A3DBD78-293A-48A0-88C6-7EC69690AD98}" destId="{27DE3DC3-B7ED-47A7-9FDD-A41DDDA5B33F}" srcOrd="0" destOrd="0" presId="urn:microsoft.com/office/officeart/2016/7/layout/BasicLinearProcessNumbered"/>
    <dgm:cxn modelId="{CF157C1E-79F7-4C67-9FD9-5908DF66480E}" type="presParOf" srcId="{8A3DBD78-293A-48A0-88C6-7EC69690AD98}" destId="{B57005D5-24B4-4147-BD89-4DD3BEA1AB17}" srcOrd="1" destOrd="0" presId="urn:microsoft.com/office/officeart/2016/7/layout/BasicLinearProcessNumbered"/>
    <dgm:cxn modelId="{E4F31C4D-5FCD-4349-99AB-3F14A955F1F9}" type="presParOf" srcId="{8A3DBD78-293A-48A0-88C6-7EC69690AD98}" destId="{B3430014-E43C-449A-98B3-68B173DFE44E}" srcOrd="2" destOrd="0" presId="urn:microsoft.com/office/officeart/2016/7/layout/BasicLinearProcessNumbered"/>
    <dgm:cxn modelId="{47AFBE7B-77F0-4CE1-A40A-49061BD8229C}" type="presParOf" srcId="{8A3DBD78-293A-48A0-88C6-7EC69690AD98}" destId="{8665B7D0-8E59-4CBD-B243-95FF83BCFADD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84E57-6815-4A80-B901-1B63F5DE943C}" type="datetimeFigureOut">
              <a:rPr lang="fr-FR" smtClean="0"/>
              <a:t>19/01/2018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28A79C-CFEE-491B-B9BE-C2AECC2B3E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752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8A79C-CFEE-491B-B9BE-C2AECC2B3E66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3531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8A79C-CFEE-491B-B9BE-C2AECC2B3E66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6107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8A79C-CFEE-491B-B9BE-C2AECC2B3E66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0512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8A79C-CFEE-491B-B9BE-C2AECC2B3E66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9356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8A79C-CFEE-491B-B9BE-C2AECC2B3E66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6289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8A79C-CFEE-491B-B9BE-C2AECC2B3E66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7592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D2B25-4E52-4226-975E-4DFD396ECEB0}" type="datetimeFigureOut">
              <a:rPr lang="fr-FR" smtClean="0"/>
              <a:t>19/01/2018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BB0-8ED3-4014-8A1C-491B4C0023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751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D2B25-4E52-4226-975E-4DFD396ECEB0}" type="datetimeFigureOut">
              <a:rPr lang="fr-FR" smtClean="0"/>
              <a:t>19/01/2018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BB0-8ED3-4014-8A1C-491B4C0023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11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D2B25-4E52-4226-975E-4DFD396ECEB0}" type="datetimeFigureOut">
              <a:rPr lang="fr-FR" smtClean="0"/>
              <a:t>19/01/2018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BB0-8ED3-4014-8A1C-491B4C0023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947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D2B25-4E52-4226-975E-4DFD396ECEB0}" type="datetimeFigureOut">
              <a:rPr lang="fr-FR" smtClean="0"/>
              <a:t>19/01/2018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BB0-8ED3-4014-8A1C-491B4C0023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1945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D2B25-4E52-4226-975E-4DFD396ECEB0}" type="datetimeFigureOut">
              <a:rPr lang="fr-FR" smtClean="0"/>
              <a:t>19/01/2018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BB0-8ED3-4014-8A1C-491B4C0023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6378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D2B25-4E52-4226-975E-4DFD396ECEB0}" type="datetimeFigureOut">
              <a:rPr lang="fr-FR" smtClean="0"/>
              <a:t>19/01/2018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BB0-8ED3-4014-8A1C-491B4C0023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7989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D2B25-4E52-4226-975E-4DFD396ECEB0}" type="datetimeFigureOut">
              <a:rPr lang="fr-FR" smtClean="0"/>
              <a:t>19/01/2018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BB0-8ED3-4014-8A1C-491B4C0023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879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D2B25-4E52-4226-975E-4DFD396ECEB0}" type="datetimeFigureOut">
              <a:rPr lang="fr-FR" smtClean="0"/>
              <a:t>19/01/2018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BB0-8ED3-4014-8A1C-491B4C0023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5330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D2B25-4E52-4226-975E-4DFD396ECEB0}" type="datetimeFigureOut">
              <a:rPr lang="fr-FR" smtClean="0"/>
              <a:t>19/01/2018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BB0-8ED3-4014-8A1C-491B4C0023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4960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D2B25-4E52-4226-975E-4DFD396ECEB0}" type="datetimeFigureOut">
              <a:rPr lang="fr-FR" smtClean="0"/>
              <a:t>19/01/2018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BB0-8ED3-4014-8A1C-491B4C0023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1110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D2B25-4E52-4226-975E-4DFD396ECEB0}" type="datetimeFigureOut">
              <a:rPr lang="fr-FR" smtClean="0"/>
              <a:t>19/01/2018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BB0-8ED3-4014-8A1C-491B4C0023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327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D2B25-4E52-4226-975E-4DFD396ECEB0}" type="datetimeFigureOut">
              <a:rPr lang="fr-FR" smtClean="0"/>
              <a:t>19/01/2018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0DBB0-8ED3-4014-8A1C-491B4C0023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6111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9" r="12840" b="-1"/>
          <a:stretch/>
        </p:blipFill>
        <p:spPr>
          <a:xfrm>
            <a:off x="-1776229" y="10"/>
            <a:ext cx="12191980" cy="6857990"/>
          </a:xfrm>
          <a:prstGeom prst="rect">
            <a:avLst/>
          </a:prstGeom>
        </p:spPr>
      </p:pic>
      <p:sp>
        <p:nvSpPr>
          <p:cNvPr id="8" name="Freeform 5">
            <a:extLst>
              <a:ext uri="{FF2B5EF4-FFF2-40B4-BE49-F238E27FC236}">
                <a16:creationId xmlns:a16="http://schemas.microsoft.com/office/drawing/2014/main" xmlns="" id="{87CC2527-562A-4F69-B487-4371E5B243E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87415" y="2068497"/>
            <a:ext cx="5304585" cy="2940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METHODOLOGIE DE TESTS &amp; TESTS UNITAIRES </a:t>
            </a:r>
          </a:p>
        </p:txBody>
      </p:sp>
    </p:spTree>
    <p:extLst>
      <p:ext uri="{BB962C8B-B14F-4D97-AF65-F5344CB8AC3E}">
        <p14:creationId xmlns:p14="http://schemas.microsoft.com/office/powerpoint/2010/main" val="165755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xmlns="" id="{F98ED85F-DCEE-4B50-802E-71A6E3E12B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/>
              <a:t>Le nommage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65929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fr-FR" dirty="0"/>
              <a:t>Les noms doivent révéler vos intentions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</p:txBody>
      </p:sp>
      <p:graphicFrame>
        <p:nvGraphicFramePr>
          <p:cNvPr id="14" name="Tableau 13">
            <a:extLst>
              <a:ext uri="{FF2B5EF4-FFF2-40B4-BE49-F238E27FC236}">
                <a16:creationId xmlns:a16="http://schemas.microsoft.com/office/drawing/2014/main" xmlns="" id="{6BD59284-91B4-4969-81F5-786EC6483D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545203"/>
              </p:ext>
            </p:extLst>
          </p:nvPr>
        </p:nvGraphicFramePr>
        <p:xfrm>
          <a:off x="1968859" y="3429000"/>
          <a:ext cx="3141564" cy="1463040"/>
        </p:xfrm>
        <a:graphic>
          <a:graphicData uri="http://schemas.openxmlformats.org/drawingml/2006/table">
            <a:tbl>
              <a:tblPr/>
              <a:tblGrid>
                <a:gridCol w="351155">
                  <a:extLst>
                    <a:ext uri="{9D8B030D-6E8A-4147-A177-3AD203B41FA5}">
                      <a16:colId xmlns:a16="http://schemas.microsoft.com/office/drawing/2014/main" xmlns="" val="1983764775"/>
                    </a:ext>
                  </a:extLst>
                </a:gridCol>
                <a:gridCol w="2790409">
                  <a:extLst>
                    <a:ext uri="{9D8B030D-6E8A-4147-A177-3AD203B41FA5}">
                      <a16:colId xmlns:a16="http://schemas.microsoft.com/office/drawing/2014/main" xmlns="" val="670691491"/>
                    </a:ext>
                  </a:extLst>
                </a:gridCol>
              </a:tblGrid>
              <a:tr h="1257431">
                <a:tc>
                  <a:txBody>
                    <a:bodyPr/>
                    <a:lstStyle/>
                    <a:p>
                      <a:pPr algn="ctr" fontAlgn="base"/>
                      <a:r>
                        <a:rPr lang="fr-FR" dirty="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base"/>
                      <a:r>
                        <a:rPr lang="fr-FR" dirty="0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base"/>
                      <a:r>
                        <a:rPr lang="fr-FR" dirty="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base"/>
                      <a:r>
                        <a:rPr lang="fr-FR" dirty="0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base"/>
                      <a:r>
                        <a:rPr lang="fr-FR" dirty="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 err="1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d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// elapsed time in days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US" dirty="0" err="1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ds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US" dirty="0" err="1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dsm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US" dirty="0" err="1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faid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5850714"/>
                  </a:ext>
                </a:extLst>
              </a:tr>
            </a:tbl>
          </a:graphicData>
        </a:graphic>
      </p:graphicFrame>
      <p:graphicFrame>
        <p:nvGraphicFramePr>
          <p:cNvPr id="17" name="Tableau 16">
            <a:extLst>
              <a:ext uri="{FF2B5EF4-FFF2-40B4-BE49-F238E27FC236}">
                <a16:creationId xmlns:a16="http://schemas.microsoft.com/office/drawing/2014/main" xmlns="" id="{D365B097-30C1-44CB-BF1D-245E9405B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019808"/>
              </p:ext>
            </p:extLst>
          </p:nvPr>
        </p:nvGraphicFramePr>
        <p:xfrm>
          <a:off x="6723281" y="3438608"/>
          <a:ext cx="3534296" cy="118872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3226747071"/>
                    </a:ext>
                  </a:extLst>
                </a:gridCol>
                <a:gridCol w="3326016">
                  <a:extLst>
                    <a:ext uri="{9D8B030D-6E8A-4147-A177-3AD203B41FA5}">
                      <a16:colId xmlns:a16="http://schemas.microsoft.com/office/drawing/2014/main" xmlns="" val="2618988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fr-FR" dirty="0" smtClean="0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1</a:t>
                      </a:r>
                      <a:r>
                        <a:rPr lang="fr-FR" dirty="0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/>
                      </a:r>
                      <a:br>
                        <a:rPr lang="fr-FR" dirty="0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</a:br>
                      <a:r>
                        <a:rPr lang="fr-FR" dirty="0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base"/>
                      <a:r>
                        <a:rPr lang="fr-FR" dirty="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base"/>
                      <a:r>
                        <a:rPr lang="fr-FR" dirty="0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 err="1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elapsedTimeInDays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US" dirty="0" err="1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daysSinceCreation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US" dirty="0" err="1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daysSinceModification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US" dirty="0" err="1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fileAgeInDays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33775243"/>
                  </a:ext>
                </a:extLst>
              </a:tr>
            </a:tbl>
          </a:graphicData>
        </a:graphic>
      </p:graphicFrame>
      <p:pic>
        <p:nvPicPr>
          <p:cNvPr id="2050" name="Picture 2" descr="Résultat de recherche d'images pour &quot;bad icon png&quot;">
            <a:extLst>
              <a:ext uri="{FF2B5EF4-FFF2-40B4-BE49-F238E27FC236}">
                <a16:creationId xmlns:a16="http://schemas.microsoft.com/office/drawing/2014/main" xmlns="" id="{7ABB8667-AFD3-4EFC-90E2-A21D8A23D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420" y="5077073"/>
            <a:ext cx="618711" cy="61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ésultat de recherche d'images pour &quot;bad icon png&quot;">
            <a:extLst>
              <a:ext uri="{FF2B5EF4-FFF2-40B4-BE49-F238E27FC236}">
                <a16:creationId xmlns:a16="http://schemas.microsoft.com/office/drawing/2014/main" xmlns="" id="{0F7F2DE5-6A04-4A78-A783-BDE5FA41E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608" y="5077073"/>
            <a:ext cx="623340" cy="62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80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xmlns="" id="{F98ED85F-DCEE-4B50-802E-71A6E3E12B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/>
              <a:t>Le nommage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65929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fr-FR" dirty="0"/>
              <a:t>Plus la portée d’une variable est grande plus le nom doit être choisi avec soin</a:t>
            </a:r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xmlns="" id="{E57CFC1C-6F60-4270-A2FD-68FE7B3E3A37}"/>
              </a:ext>
            </a:extLst>
          </p:cNvPr>
          <p:cNvSpPr txBox="1">
            <a:spLocks/>
          </p:cNvSpPr>
          <p:nvPr/>
        </p:nvSpPr>
        <p:spPr>
          <a:xfrm>
            <a:off x="838200" y="2816708"/>
            <a:ext cx="10515600" cy="659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fr-FR"/>
              <a:t>Les noms de méthodes reflètent ce que fait la méthode.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132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xmlns="" id="{F98ED85F-DCEE-4B50-802E-71A6E3E12B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 smtClean="0"/>
              <a:t>Les méthodes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65929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fr-FR" dirty="0"/>
              <a:t>Les méthodes modifiées ne contiennent pas d'arguments inutilisés.</a:t>
            </a:r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xmlns="" id="{E57CFC1C-6F60-4270-A2FD-68FE7B3E3A37}"/>
              </a:ext>
            </a:extLst>
          </p:cNvPr>
          <p:cNvSpPr txBox="1">
            <a:spLocks/>
          </p:cNvSpPr>
          <p:nvPr/>
        </p:nvSpPr>
        <p:spPr>
          <a:xfrm>
            <a:off x="838200" y="2816708"/>
            <a:ext cx="10515600" cy="659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fr-FR" dirty="0"/>
              <a:t>Les méthodes ajoutées ont le moins d'arguments possibles et jamais plus de 3.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fr-FR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xmlns="" id="{E57CFC1C-6F60-4270-A2FD-68FE7B3E3A37}"/>
              </a:ext>
            </a:extLst>
          </p:cNvPr>
          <p:cNvSpPr txBox="1">
            <a:spLocks/>
          </p:cNvSpPr>
          <p:nvPr/>
        </p:nvSpPr>
        <p:spPr>
          <a:xfrm>
            <a:off x="838200" y="3576016"/>
            <a:ext cx="10515600" cy="659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fr-FR" dirty="0"/>
              <a:t>Ecrire des méthodes courtes (maximum 15 lignes)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48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xmlns="" id="{F98ED85F-DCEE-4B50-802E-71A6E3E12B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 smtClean="0"/>
              <a:t>Autres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659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/>
              <a:t>      Extraire </a:t>
            </a:r>
            <a:r>
              <a:rPr lang="fr-FR" sz="2400" dirty="0"/>
              <a:t>les conditions complexes dans une méthode bien nommée</a:t>
            </a:r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xmlns="" id="{E57CFC1C-6F60-4270-A2FD-68FE7B3E3A37}"/>
              </a:ext>
            </a:extLst>
          </p:cNvPr>
          <p:cNvSpPr txBox="1">
            <a:spLocks/>
          </p:cNvSpPr>
          <p:nvPr/>
        </p:nvSpPr>
        <p:spPr>
          <a:xfrm>
            <a:off x="321564" y="2816708"/>
            <a:ext cx="11032236" cy="659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dirty="0" smtClean="0"/>
              <a:t>	Ne </a:t>
            </a:r>
            <a:r>
              <a:rPr lang="fr-FR" sz="2400" dirty="0"/>
              <a:t>pas commenter chaque ligne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xmlns="" id="{E57CFC1C-6F60-4270-A2FD-68FE7B3E3A37}"/>
              </a:ext>
            </a:extLst>
          </p:cNvPr>
          <p:cNvSpPr txBox="1">
            <a:spLocks/>
          </p:cNvSpPr>
          <p:nvPr/>
        </p:nvSpPr>
        <p:spPr>
          <a:xfrm>
            <a:off x="1210490" y="3576016"/>
            <a:ext cx="10143309" cy="659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dirty="0" smtClean="0"/>
              <a:t>Pas </a:t>
            </a:r>
            <a:r>
              <a:rPr lang="fr-FR" sz="2400" dirty="0"/>
              <a:t>de « </a:t>
            </a:r>
            <a:r>
              <a:rPr lang="fr-FR" sz="2400" dirty="0" err="1"/>
              <a:t>magic</a:t>
            </a:r>
            <a:r>
              <a:rPr lang="fr-FR" sz="2400" dirty="0"/>
              <a:t> value »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fr-FR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xmlns="" id="{E57CFC1C-6F60-4270-A2FD-68FE7B3E3A37}"/>
              </a:ext>
            </a:extLst>
          </p:cNvPr>
          <p:cNvSpPr txBox="1">
            <a:spLocks/>
          </p:cNvSpPr>
          <p:nvPr/>
        </p:nvSpPr>
        <p:spPr>
          <a:xfrm>
            <a:off x="1210489" y="4235312"/>
            <a:ext cx="10143309" cy="659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dirty="0"/>
              <a:t>Pas de duplication 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366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98ED85F-DCEE-4B50-802E-71A6E3E12B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8AF574B-FAA4-49FF-B1F2-62A36C2C85A4}"/>
              </a:ext>
            </a:extLst>
          </p:cNvPr>
          <p:cNvSpPr/>
          <p:nvPr/>
        </p:nvSpPr>
        <p:spPr>
          <a:xfrm>
            <a:off x="533399" y="544750"/>
            <a:ext cx="11223171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600" dirty="0" err="1">
                <a:solidFill>
                  <a:srgbClr val="8000FF"/>
                </a:solidFill>
                <a:latin typeface="Courier New" panose="02070309020205020404" pitchFamily="49" charset="0"/>
              </a:rPr>
              <a:t>decimal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Calculate</a:t>
            </a:r>
            <a:r>
              <a:rPr lang="fr-FR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600" dirty="0" err="1">
                <a:solidFill>
                  <a:srgbClr val="8000FF"/>
                </a:solidFill>
                <a:latin typeface="Courier New" panose="02070309020205020404" pitchFamily="49" charset="0"/>
              </a:rPr>
              <a:t>decimal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amount</a:t>
            </a:r>
            <a:r>
              <a:rPr lang="fr-FR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6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type</a:t>
            </a:r>
            <a:r>
              <a:rPr lang="fr-FR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6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years</a:t>
            </a:r>
            <a:r>
              <a:rPr lang="fr-FR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1600" dirty="0" err="1">
                <a:solidFill>
                  <a:srgbClr val="8000FF"/>
                </a:solidFill>
                <a:latin typeface="Courier New" panose="02070309020205020404" pitchFamily="49" charset="0"/>
              </a:rPr>
              <a:t>decimal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result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fr-FR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1600" dirty="0" err="1">
                <a:solidFill>
                  <a:srgbClr val="8000FF"/>
                </a:solidFill>
                <a:latin typeface="Courier New" panose="02070309020205020404" pitchFamily="49" charset="0"/>
              </a:rPr>
              <a:t>decimal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disc </a:t>
            </a:r>
            <a:r>
              <a:rPr lang="fr-FR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years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FF8000"/>
                </a:solidFill>
                <a:latin typeface="Courier New" panose="02070309020205020404" pitchFamily="49" charset="0"/>
              </a:rPr>
              <a:t>5</a:t>
            </a:r>
            <a:r>
              <a:rPr lang="fr-FR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?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600" dirty="0" err="1">
                <a:solidFill>
                  <a:srgbClr val="8000FF"/>
                </a:solidFill>
                <a:latin typeface="Courier New" panose="02070309020205020404" pitchFamily="49" charset="0"/>
              </a:rPr>
              <a:t>decimal</a:t>
            </a:r>
            <a:r>
              <a:rPr lang="fr-FR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fr-FR" sz="1600" dirty="0">
                <a:solidFill>
                  <a:srgbClr val="FF8000"/>
                </a:solidFill>
                <a:latin typeface="Courier New" panose="02070309020205020404" pitchFamily="49" charset="0"/>
              </a:rPr>
              <a:t>5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/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FF8000"/>
                </a:solidFill>
                <a:latin typeface="Courier New" panose="02070309020205020404" pitchFamily="49" charset="0"/>
              </a:rPr>
              <a:t>100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600" dirty="0" err="1">
                <a:solidFill>
                  <a:srgbClr val="8000FF"/>
                </a:solidFill>
                <a:latin typeface="Courier New" panose="02070309020205020404" pitchFamily="49" charset="0"/>
              </a:rPr>
              <a:t>decimal</a:t>
            </a:r>
            <a:r>
              <a:rPr lang="fr-FR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fr-F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years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/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FF8000"/>
                </a:solidFill>
                <a:latin typeface="Courier New" panose="02070309020205020404" pitchFamily="49" charset="0"/>
              </a:rPr>
              <a:t>100</a:t>
            </a:r>
            <a:r>
              <a:rPr lang="fr-FR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fr-F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type </a:t>
            </a:r>
            <a:r>
              <a:rPr lang="fr-FR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fr-FR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fr-F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result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amount</a:t>
            </a:r>
            <a:r>
              <a:rPr lang="fr-FR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1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type </a:t>
            </a:r>
            <a:r>
              <a:rPr lang="fr-FR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fr-FR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fr-F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result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amount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600" dirty="0">
                <a:solidFill>
                  <a:srgbClr val="FF8000"/>
                </a:solidFill>
                <a:latin typeface="Courier New" panose="02070309020205020404" pitchFamily="49" charset="0"/>
              </a:rPr>
              <a:t>0.1m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amount</a:t>
            </a:r>
            <a:r>
              <a:rPr lang="fr-FR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disc </a:t>
            </a:r>
            <a:r>
              <a:rPr lang="fr-FR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amount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600" dirty="0">
                <a:solidFill>
                  <a:srgbClr val="FF8000"/>
                </a:solidFill>
                <a:latin typeface="Courier New" panose="02070309020205020404" pitchFamily="49" charset="0"/>
              </a:rPr>
              <a:t>0.1m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amount</a:t>
            </a:r>
            <a:r>
              <a:rPr lang="fr-FR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));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1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type </a:t>
            </a:r>
            <a:r>
              <a:rPr lang="fr-FR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FF8000"/>
                </a:solidFill>
                <a:latin typeface="Courier New" panose="02070309020205020404" pitchFamily="49" charset="0"/>
              </a:rPr>
              <a:t>3</a:t>
            </a:r>
            <a:r>
              <a:rPr lang="fr-FR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	{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fr-F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result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600" dirty="0">
                <a:solidFill>
                  <a:srgbClr val="FF8000"/>
                </a:solidFill>
                <a:latin typeface="Courier New" panose="02070309020205020404" pitchFamily="49" charset="0"/>
              </a:rPr>
              <a:t>0.7m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amount</a:t>
            </a:r>
            <a:r>
              <a:rPr lang="fr-FR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disc </a:t>
            </a:r>
            <a:r>
              <a:rPr lang="fr-FR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600" dirty="0">
                <a:solidFill>
                  <a:srgbClr val="FF8000"/>
                </a:solidFill>
                <a:latin typeface="Courier New" panose="02070309020205020404" pitchFamily="49" charset="0"/>
              </a:rPr>
              <a:t>0.7m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amount</a:t>
            </a:r>
            <a:r>
              <a:rPr lang="fr-FR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	}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1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type </a:t>
            </a:r>
            <a:r>
              <a:rPr lang="fr-FR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FF8000"/>
                </a:solidFill>
                <a:latin typeface="Courier New" panose="02070309020205020404" pitchFamily="49" charset="0"/>
              </a:rPr>
              <a:t>4</a:t>
            </a:r>
            <a:r>
              <a:rPr lang="fr-FR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fr-F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result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amount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600" dirty="0">
                <a:solidFill>
                  <a:srgbClr val="FF8000"/>
                </a:solidFill>
                <a:latin typeface="Courier New" panose="02070309020205020404" pitchFamily="49" charset="0"/>
              </a:rPr>
              <a:t>0.5m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amount</a:t>
            </a:r>
            <a:r>
              <a:rPr lang="fr-FR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disc </a:t>
            </a:r>
            <a:r>
              <a:rPr lang="fr-FR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amount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600" dirty="0">
                <a:solidFill>
                  <a:srgbClr val="FF8000"/>
                </a:solidFill>
                <a:latin typeface="Courier New" panose="02070309020205020404" pitchFamily="49" charset="0"/>
              </a:rPr>
              <a:t>0.5m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amount</a:t>
            </a:r>
            <a:r>
              <a:rPr lang="fr-FR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));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result</a:t>
            </a:r>
            <a:r>
              <a:rPr lang="fr-FR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fr-FR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6967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9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fr-FR" dirty="0">
                <a:solidFill>
                  <a:schemeClr val="accent1"/>
                </a:solidFill>
              </a:rPr>
              <a:t>Principe SOLID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fr-FR" sz="2400" dirty="0" smtClean="0"/>
              <a:t>S : </a:t>
            </a:r>
            <a:r>
              <a:rPr lang="fr-FR" sz="2400" i="1" dirty="0" smtClean="0"/>
              <a:t>Single </a:t>
            </a:r>
            <a:r>
              <a:rPr lang="fr-FR" sz="2400" i="1" dirty="0" err="1" smtClean="0"/>
              <a:t>Responsibility</a:t>
            </a:r>
            <a:r>
              <a:rPr lang="fr-FR" sz="2400" i="1" dirty="0" smtClean="0"/>
              <a:t> (une seule responsabilité)</a:t>
            </a:r>
            <a:endParaRPr lang="fr-FR" sz="2400" i="1" dirty="0"/>
          </a:p>
          <a:p>
            <a:r>
              <a:rPr lang="fr-FR" sz="2400" dirty="0" smtClean="0"/>
              <a:t>O : </a:t>
            </a:r>
            <a:r>
              <a:rPr lang="fr-FR" sz="2400" i="1" dirty="0" smtClean="0"/>
              <a:t>Open/</a:t>
            </a:r>
            <a:r>
              <a:rPr lang="fr-FR" sz="2400" i="1" dirty="0" err="1" smtClean="0"/>
              <a:t>Closed</a:t>
            </a:r>
            <a:r>
              <a:rPr lang="fr-FR" sz="2400" dirty="0"/>
              <a:t> (ouvert/fermé)</a:t>
            </a:r>
          </a:p>
          <a:p>
            <a:r>
              <a:rPr lang="fr-FR" sz="2400" dirty="0" smtClean="0"/>
              <a:t>L : principe de </a:t>
            </a:r>
            <a:r>
              <a:rPr lang="fr-FR" sz="2400" i="1" dirty="0" err="1" smtClean="0"/>
              <a:t>Liskov</a:t>
            </a:r>
            <a:r>
              <a:rPr lang="fr-FR" sz="2400" dirty="0"/>
              <a:t> </a:t>
            </a:r>
          </a:p>
          <a:p>
            <a:r>
              <a:rPr lang="fr-FR" sz="2400" dirty="0" smtClean="0"/>
              <a:t>I : ségrégation </a:t>
            </a:r>
            <a:r>
              <a:rPr lang="fr-FR" sz="2400" dirty="0"/>
              <a:t>des interfaces (</a:t>
            </a:r>
            <a:r>
              <a:rPr lang="fr-FR" sz="2400" i="1" dirty="0"/>
              <a:t>Interface </a:t>
            </a:r>
            <a:r>
              <a:rPr lang="fr-FR" sz="2400" i="1" dirty="0" err="1"/>
              <a:t>Segregation</a:t>
            </a:r>
            <a:r>
              <a:rPr lang="fr-FR" sz="2400" dirty="0"/>
              <a:t>)</a:t>
            </a:r>
          </a:p>
          <a:p>
            <a:r>
              <a:rPr lang="fr-FR" sz="2400" dirty="0" smtClean="0"/>
              <a:t>D : le </a:t>
            </a:r>
            <a:r>
              <a:rPr lang="fr-FR" sz="2400" dirty="0"/>
              <a:t>principe d’inversion des dépendances (D pour </a:t>
            </a:r>
            <a:r>
              <a:rPr lang="fr-FR" sz="2400" i="1" dirty="0" err="1"/>
              <a:t>Dependency</a:t>
            </a:r>
            <a:r>
              <a:rPr lang="fr-FR" sz="2400" i="1" dirty="0"/>
              <a:t> Inversion</a:t>
            </a:r>
            <a:r>
              <a:rPr lang="fr-FR" sz="2400" dirty="0"/>
              <a:t>) </a:t>
            </a:r>
          </a:p>
        </p:txBody>
      </p:sp>
    </p:spTree>
    <p:extLst>
      <p:ext uri="{BB962C8B-B14F-4D97-AF65-F5344CB8AC3E}">
        <p14:creationId xmlns:p14="http://schemas.microsoft.com/office/powerpoint/2010/main" val="392520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6931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325" y="1012954"/>
            <a:ext cx="1122534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008080"/>
                </a:solidFill>
                <a:latin typeface="Courier New" panose="02070309020205020404" pitchFamily="49" charset="0"/>
              </a:rPr>
              <a:t>/// &lt;</a:t>
            </a:r>
            <a:r>
              <a:rPr lang="fr-FR" sz="1400" dirty="0" err="1">
                <a:solidFill>
                  <a:srgbClr val="008080"/>
                </a:solidFill>
                <a:latin typeface="Courier New" panose="02070309020205020404" pitchFamily="49" charset="0"/>
              </a:rPr>
              <a:t>summary</a:t>
            </a:r>
            <a:r>
              <a:rPr lang="fr-FR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&gt; </a:t>
            </a:r>
            <a:endParaRPr lang="fr-FR" sz="1400" dirty="0" smtClean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r>
              <a:rPr lang="fr-FR" sz="14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/// </a:t>
            </a:r>
            <a:r>
              <a:rPr lang="fr-FR" sz="1400" dirty="0">
                <a:solidFill>
                  <a:srgbClr val="008080"/>
                </a:solidFill>
                <a:latin typeface="Courier New" panose="02070309020205020404" pitchFamily="49" charset="0"/>
              </a:rPr>
              <a:t>Obtient ou définit la liste des pays où le produit est livrable ou non livrable </a:t>
            </a:r>
            <a:endParaRPr lang="fr-FR" sz="1400" dirty="0" smtClean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r>
              <a:rPr lang="fr-FR" sz="14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/// </a:t>
            </a:r>
            <a:r>
              <a:rPr lang="fr-FR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fr-FR" sz="1400" dirty="0" err="1">
                <a:solidFill>
                  <a:srgbClr val="008080"/>
                </a:solidFill>
                <a:latin typeface="Courier New" panose="02070309020205020404" pitchFamily="49" charset="0"/>
              </a:rPr>
              <a:t>summary</a:t>
            </a:r>
            <a:r>
              <a:rPr lang="fr-FR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&gt; </a:t>
            </a:r>
            <a:endParaRPr lang="fr-FR" sz="1400" dirty="0" smtClean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r>
              <a:rPr lang="fr-FR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fr-F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Dictionary</a:t>
            </a:r>
            <a:r>
              <a:rPr lang="fr-F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fr-FR" sz="14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fr-F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400" dirty="0">
                <a:solidFill>
                  <a:srgbClr val="8000FF"/>
                </a:solidFill>
                <a:latin typeface="Courier New" panose="02070309020205020404" pitchFamily="49" charset="0"/>
              </a:rPr>
              <a:t>string</a:t>
            </a:r>
            <a:r>
              <a:rPr lang="fr-F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ShippingCountries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fr-F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fr-F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fr-F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Dictionary</a:t>
            </a:r>
            <a:r>
              <a:rPr lang="fr-FR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fr-FR" sz="1400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fr-F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400" dirty="0">
                <a:solidFill>
                  <a:srgbClr val="8000FF"/>
                </a:solidFill>
                <a:latin typeface="Courier New" panose="02070309020205020404" pitchFamily="49" charset="0"/>
              </a:rPr>
              <a:t>string</a:t>
            </a:r>
            <a:r>
              <a:rPr lang="fr-F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result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Dictionary</a:t>
            </a:r>
            <a:r>
              <a:rPr lang="fr-F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fr-FR" sz="14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fr-F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400" dirty="0">
                <a:solidFill>
                  <a:srgbClr val="8000FF"/>
                </a:solidFill>
                <a:latin typeface="Courier New" panose="02070309020205020404" pitchFamily="49" charset="0"/>
              </a:rPr>
              <a:t>string</a:t>
            </a:r>
            <a:r>
              <a:rPr lang="fr-F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&gt;();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1400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fr-F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fr-F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fr-FR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fr-FR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fr-F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(!</a:t>
            </a:r>
            <a:r>
              <a:rPr lang="fr-FR" sz="1400" dirty="0" err="1">
                <a:solidFill>
                  <a:srgbClr val="8000FF"/>
                </a:solidFill>
                <a:latin typeface="Courier New" panose="02070309020205020404" pitchFamily="49" charset="0"/>
              </a:rPr>
              <a:t>string</a:t>
            </a:r>
            <a:r>
              <a:rPr lang="fr-FR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IsNullOrEmpty</a:t>
            </a:r>
            <a:r>
              <a:rPr lang="fr-F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Pays</a:t>
            </a:r>
            <a:r>
              <a:rPr lang="fr-F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fr-F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fr-FR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foreach</a:t>
            </a:r>
            <a:r>
              <a:rPr lang="fr-F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400" dirty="0">
                <a:solidFill>
                  <a:srgbClr val="8000FF"/>
                </a:solidFill>
                <a:latin typeface="Courier New" panose="02070309020205020404" pitchFamily="49" charset="0"/>
              </a:rPr>
              <a:t>string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 </a:t>
            </a:r>
            <a:r>
              <a:rPr lang="fr-FR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Pays</a:t>
            </a:r>
            <a:r>
              <a:rPr lang="fr-FR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Substring</a:t>
            </a:r>
            <a:r>
              <a:rPr lang="fr-F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4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fr-F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Pays</a:t>
            </a:r>
            <a:r>
              <a:rPr lang="fr-FR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Length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400" dirty="0">
                <a:solidFill>
                  <a:srgbClr val="FF8000"/>
                </a:solidFill>
                <a:latin typeface="Courier New" panose="02070309020205020404" pitchFamily="49" charset="0"/>
              </a:rPr>
              <a:t>3</a:t>
            </a:r>
            <a:r>
              <a:rPr lang="fr-F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Split</a:t>
            </a:r>
            <a:r>
              <a:rPr lang="fr-F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','</a:t>
            </a:r>
            <a:r>
              <a:rPr lang="fr-F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fr-FR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fr-F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fr-FR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fr-F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4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fr-FR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TryParse</a:t>
            </a:r>
            <a:r>
              <a:rPr lang="fr-F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fr-F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i</a:t>
            </a:r>
            <a:r>
              <a:rPr lang="fr-F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&amp;&amp;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!</a:t>
            </a:r>
            <a:r>
              <a:rPr lang="fr-F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result</a:t>
            </a:r>
            <a:r>
              <a:rPr lang="fr-FR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ContainsKey</a:t>
            </a:r>
            <a:r>
              <a:rPr lang="fr-F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fr-F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result</a:t>
            </a:r>
            <a:r>
              <a:rPr lang="fr-FR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</a:t>
            </a:r>
            <a:r>
              <a:rPr lang="fr-F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fr-F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		</a:t>
            </a:r>
            <a:r>
              <a:rPr lang="fr-FR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Business</a:t>
            </a:r>
            <a:r>
              <a:rPr lang="fr-FR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Country</a:t>
            </a:r>
            <a:r>
              <a:rPr lang="fr-FR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GetCountryById</a:t>
            </a:r>
            <a:r>
              <a:rPr lang="fr-FR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fr-F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fr-F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fr-FR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fr-F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fr-FR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fr-F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result</a:t>
            </a:r>
            <a:r>
              <a:rPr lang="fr-F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	}</a:t>
            </a:r>
            <a:r>
              <a:rPr lang="fr-F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fr-F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fr-F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fr-F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fr-FR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4086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 – Bonnes pratiques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7604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 smtClean="0"/>
              <a:t>Je veux pouvoir gérer des utilisateurs sur mon application (web ou client lourd)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Créer une table User(ID, Name, </a:t>
            </a:r>
            <a:r>
              <a:rPr lang="fr-FR" dirty="0" err="1" smtClean="0"/>
              <a:t>Surname</a:t>
            </a:r>
            <a:r>
              <a:rPr lang="fr-FR" dirty="0" smtClean="0"/>
              <a:t>, Email, </a:t>
            </a:r>
            <a:r>
              <a:rPr lang="fr-FR" dirty="0" err="1" smtClean="0"/>
              <a:t>PasswordHash</a:t>
            </a:r>
            <a:r>
              <a:rPr lang="fr-FR" dirty="0" smtClean="0"/>
              <a:t>, Salt, </a:t>
            </a:r>
            <a:r>
              <a:rPr lang="fr-FR" dirty="0" err="1" smtClean="0"/>
              <a:t>RegisterDate,Enable</a:t>
            </a:r>
            <a:r>
              <a:rPr lang="fr-FR" dirty="0" smtClean="0"/>
              <a:t>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Créer la couche DAL : </a:t>
            </a:r>
            <a:r>
              <a:rPr lang="fr-FR" dirty="0" err="1" smtClean="0"/>
              <a:t>IUserRepository</a:t>
            </a:r>
            <a:r>
              <a:rPr lang="fr-FR" dirty="0" smtClean="0"/>
              <a:t>, </a:t>
            </a:r>
            <a:r>
              <a:rPr lang="fr-FR" dirty="0" err="1" smtClean="0"/>
              <a:t>UserRepository</a:t>
            </a:r>
            <a:r>
              <a:rPr lang="fr-FR" dirty="0"/>
              <a:t> </a:t>
            </a:r>
            <a:r>
              <a:rPr lang="fr-FR" dirty="0" smtClean="0"/>
              <a:t>: </a:t>
            </a:r>
            <a:r>
              <a:rPr lang="fr-FR" dirty="0" err="1" smtClean="0"/>
              <a:t>Get</a:t>
            </a:r>
            <a:r>
              <a:rPr lang="fr-FR" dirty="0" smtClean="0"/>
              <a:t>, </a:t>
            </a:r>
            <a:r>
              <a:rPr lang="fr-FR" dirty="0" err="1" smtClean="0"/>
              <a:t>GetById</a:t>
            </a:r>
            <a:r>
              <a:rPr lang="fr-FR" dirty="0" smtClean="0"/>
              <a:t>, </a:t>
            </a:r>
            <a:r>
              <a:rPr lang="fr-FR" dirty="0" err="1" smtClean="0"/>
              <a:t>GetByEmail</a:t>
            </a:r>
            <a:r>
              <a:rPr lang="fr-FR" dirty="0" smtClean="0"/>
              <a:t>, Insert, </a:t>
            </a:r>
            <a:r>
              <a:rPr lang="fr-FR" dirty="0" err="1" smtClean="0"/>
              <a:t>Delete</a:t>
            </a:r>
            <a:r>
              <a:rPr lang="fr-FR" dirty="0" smtClean="0"/>
              <a:t>, Update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Créer la couche BIL : </a:t>
            </a:r>
            <a:r>
              <a:rPr lang="fr-FR" dirty="0" err="1" smtClean="0"/>
              <a:t>IUSerService</a:t>
            </a:r>
            <a:r>
              <a:rPr lang="fr-FR" dirty="0" smtClean="0"/>
              <a:t>, </a:t>
            </a:r>
            <a:r>
              <a:rPr lang="fr-FR" dirty="0" err="1" smtClean="0"/>
              <a:t>UserService</a:t>
            </a:r>
            <a:r>
              <a:rPr lang="fr-FR" dirty="0" smtClean="0"/>
              <a:t> : </a:t>
            </a:r>
            <a:r>
              <a:rPr lang="fr-FR" dirty="0" err="1" smtClean="0"/>
              <a:t>CreateUser</a:t>
            </a:r>
            <a:r>
              <a:rPr lang="fr-FR" smtClean="0"/>
              <a:t>  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52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 – Hash </a:t>
            </a:r>
            <a:r>
              <a:rPr lang="fr-FR" dirty="0" err="1" smtClean="0"/>
              <a:t>Password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Je veux pouvoir </a:t>
            </a:r>
            <a:r>
              <a:rPr lang="fr-FR" dirty="0" err="1" smtClean="0"/>
              <a:t>hasher</a:t>
            </a:r>
            <a:r>
              <a:rPr lang="fr-FR" dirty="0" smtClean="0"/>
              <a:t> les mot de passe de mes clients avant de les enregistrer en base de données. </a:t>
            </a:r>
          </a:p>
          <a:p>
            <a:r>
              <a:rPr lang="fr-FR" dirty="0" smtClean="0"/>
              <a:t>Utilisation d’un </a:t>
            </a:r>
            <a:r>
              <a:rPr lang="fr-FR" dirty="0" err="1" smtClean="0"/>
              <a:t>salt</a:t>
            </a:r>
            <a:r>
              <a:rPr lang="fr-FR" dirty="0" smtClean="0"/>
              <a:t> unique (md5 aléatoire)</a:t>
            </a:r>
          </a:p>
          <a:p>
            <a:r>
              <a:rPr lang="fr-FR" dirty="0" smtClean="0"/>
              <a:t>Méthode de </a:t>
            </a:r>
            <a:r>
              <a:rPr lang="fr-FR" dirty="0" err="1" smtClean="0"/>
              <a:t>hashage</a:t>
            </a:r>
            <a:r>
              <a:rPr lang="fr-FR" dirty="0" smtClean="0"/>
              <a:t> SHA512</a:t>
            </a:r>
          </a:p>
          <a:p>
            <a:r>
              <a:rPr lang="fr-FR" dirty="0" smtClean="0"/>
              <a:t>Enregistrement des données en base64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458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Espace réservé du contenu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14" b="22536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46" name="Freeform 5">
            <a:extLst>
              <a:ext uri="{FF2B5EF4-FFF2-40B4-BE49-F238E27FC236}">
                <a16:creationId xmlns:a16="http://schemas.microsoft.com/office/drawing/2014/main" xmlns="" id="{3CD9DF72-87A3-404E-A828-84CBF11A83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47" name="Straight Connector 41">
            <a:extLst>
              <a:ext uri="{FF2B5EF4-FFF2-40B4-BE49-F238E27FC236}">
                <a16:creationId xmlns:a16="http://schemas.microsoft.com/office/drawing/2014/main" xmlns="" id="{20E3A342-4D61-4E3F-AF90-1AB42AEB96C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fr-FR" sz="3600" dirty="0"/>
              <a:t>Idées reçues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25516" y="3417573"/>
            <a:ext cx="5129560" cy="261983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Manque</a:t>
            </a:r>
            <a:r>
              <a:rPr lang="en-US" sz="2400" dirty="0"/>
              <a:t> </a:t>
            </a:r>
            <a:r>
              <a:rPr lang="en-US" sz="2400" dirty="0" err="1" smtClean="0"/>
              <a:t>d’assurance</a:t>
            </a:r>
            <a:r>
              <a:rPr lang="en-US" sz="2400" dirty="0" smtClean="0"/>
              <a:t> du </a:t>
            </a:r>
            <a:r>
              <a:rPr lang="en-US" sz="2400" dirty="0" err="1" smtClean="0"/>
              <a:t>développeur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Chronophage</a:t>
            </a:r>
            <a:r>
              <a:rPr lang="en-US" sz="2400" dirty="0"/>
              <a:t> / </a:t>
            </a:r>
            <a:r>
              <a:rPr lang="en-US" sz="2400" dirty="0" err="1"/>
              <a:t>Perte</a:t>
            </a:r>
            <a:r>
              <a:rPr lang="en-US" sz="2400" dirty="0"/>
              <a:t> de temps</a:t>
            </a:r>
          </a:p>
        </p:txBody>
      </p:sp>
    </p:spTree>
    <p:extLst>
      <p:ext uri="{BB962C8B-B14F-4D97-AF65-F5344CB8AC3E}">
        <p14:creationId xmlns:p14="http://schemas.microsoft.com/office/powerpoint/2010/main" val="291258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1A436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6">
            <a:extLst>
              <a:ext uri="{FF2B5EF4-FFF2-40B4-BE49-F238E27FC236}">
                <a16:creationId xmlns:a16="http://schemas.microsoft.com/office/drawing/2014/main" xmlns="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21564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16">
            <a:extLst>
              <a:ext uri="{FF2B5EF4-FFF2-40B4-BE49-F238E27FC236}">
                <a16:creationId xmlns:a16="http://schemas.microsoft.com/office/drawing/2014/main" xmlns="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254749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Résultat de recherche d'images pour &quot;the software craftsman&quot;">
            <a:extLst>
              <a:ext uri="{FF2B5EF4-FFF2-40B4-BE49-F238E27FC236}">
                <a16:creationId xmlns:a16="http://schemas.microsoft.com/office/drawing/2014/main" xmlns="" id="{DDA0E4FD-1EA8-43D4-833B-0EE39C41BF6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089" y="640080"/>
            <a:ext cx="2312517" cy="329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ésultat de recherche d'images pour &quot;clean code&quot;">
            <a:extLst>
              <a:ext uri="{FF2B5EF4-FFF2-40B4-BE49-F238E27FC236}">
                <a16:creationId xmlns:a16="http://schemas.microsoft.com/office/drawing/2014/main" xmlns="" id="{790BCF09-50E4-4D01-95E6-7983F714479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338" y="640080"/>
            <a:ext cx="2666390" cy="329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xmlns="" id="{55423EB6-D534-4F31-8520-7C42D784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642583"/>
            <a:ext cx="9144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/>
              <a:t>Un peu de lecture</a:t>
            </a:r>
          </a:p>
        </p:txBody>
      </p:sp>
    </p:spTree>
    <p:extLst>
      <p:ext uri="{BB962C8B-B14F-4D97-AF65-F5344CB8AC3E}">
        <p14:creationId xmlns:p14="http://schemas.microsoft.com/office/powerpoint/2010/main" val="44697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5C1051C8-1F1D-4DC6-9FC7-EDA284E2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Tests </a:t>
            </a:r>
            <a:r>
              <a:rPr lang="en-US" sz="5400" kern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unitaires</a:t>
            </a:r>
            <a:endParaRPr lang="en-US" sz="5400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4246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C’est quoi un test unitaire ?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990599" y="1843088"/>
            <a:ext cx="101737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454545"/>
                </a:solidFill>
                <a:latin typeface="Open Sans" panose="020B0606030504020204" pitchFamily="34" charset="0"/>
              </a:rPr>
              <a:t>Un </a:t>
            </a:r>
            <a:r>
              <a:rPr lang="fr-FR" b="1" dirty="0">
                <a:solidFill>
                  <a:srgbClr val="454545"/>
                </a:solidFill>
                <a:latin typeface="Open Sans" panose="020B0606030504020204" pitchFamily="34" charset="0"/>
              </a:rPr>
              <a:t>test unitaire</a:t>
            </a:r>
            <a:r>
              <a:rPr lang="fr-FR" dirty="0">
                <a:solidFill>
                  <a:srgbClr val="454545"/>
                </a:solidFill>
                <a:latin typeface="Open Sans" panose="020B0606030504020204" pitchFamily="34" charset="0"/>
              </a:rPr>
              <a:t> est un procédé permettant de </a:t>
            </a:r>
            <a:r>
              <a:rPr lang="fr-FR" b="1" dirty="0">
                <a:solidFill>
                  <a:srgbClr val="454545"/>
                </a:solidFill>
                <a:latin typeface="Open Sans" panose="020B0606030504020204" pitchFamily="34" charset="0"/>
              </a:rPr>
              <a:t>s'assurer du bon fonctionnement d'une unité de programme</a:t>
            </a:r>
            <a:r>
              <a:rPr lang="fr-FR" dirty="0">
                <a:solidFill>
                  <a:srgbClr val="454545"/>
                </a:solidFill>
                <a:latin typeface="Open Sans" panose="020B0606030504020204" pitchFamily="34" charset="0"/>
              </a:rPr>
              <a:t>.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405" y="3029314"/>
            <a:ext cx="4155012" cy="305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59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 smtClean="0"/>
              <a:t>Un outil pour déboguer </a:t>
            </a:r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Permet de créer un scénario de reproduction d’un bug 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Permet de s’assurer que le bug ne reviendra plus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25625"/>
            <a:ext cx="5181600" cy="3938016"/>
          </a:xfrm>
        </p:spPr>
      </p:pic>
    </p:spTree>
    <p:extLst>
      <p:ext uri="{BB962C8B-B14F-4D97-AF65-F5344CB8AC3E}">
        <p14:creationId xmlns:p14="http://schemas.microsoft.com/office/powerpoint/2010/main" val="153258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outils de </a:t>
            </a:r>
            <a:r>
              <a:rPr lang="fr-FR" dirty="0" err="1"/>
              <a:t>r</a:t>
            </a:r>
            <a:r>
              <a:rPr lang="fr-FR" dirty="0" err="1" smtClean="0"/>
              <a:t>efactoring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91465"/>
            <a:ext cx="3067050" cy="2676525"/>
          </a:xfrm>
        </p:spPr>
      </p:pic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>
          <a:xfrm>
            <a:off x="4659086" y="2269467"/>
            <a:ext cx="6694714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Le </a:t>
            </a:r>
            <a:r>
              <a:rPr lang="fr-FR" dirty="0" err="1"/>
              <a:t>refactoring</a:t>
            </a:r>
            <a:r>
              <a:rPr lang="fr-FR" dirty="0"/>
              <a:t> est une activité dangereuse mais nécessaire </a:t>
            </a:r>
            <a:r>
              <a:rPr lang="fr-FR" dirty="0" smtClean="0"/>
              <a:t>(fort risque de régression</a:t>
            </a:r>
            <a:r>
              <a:rPr lang="fr-FR" dirty="0"/>
              <a:t>)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Une couverture de test limite les risques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Comment </a:t>
            </a:r>
            <a:r>
              <a:rPr lang="fr-FR" dirty="0"/>
              <a:t>é</a:t>
            </a:r>
            <a:r>
              <a:rPr lang="fr-FR" dirty="0" smtClean="0"/>
              <a:t>crire </a:t>
            </a:r>
            <a:r>
              <a:rPr lang="fr-FR" dirty="0"/>
              <a:t>un test </a:t>
            </a:r>
            <a:r>
              <a:rPr lang="fr-FR" dirty="0" smtClean="0"/>
              <a:t>unitaire ?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1055914" y="1970314"/>
            <a:ext cx="10515600" cy="659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	La </a:t>
            </a:r>
            <a:r>
              <a:rPr lang="fr-FR" dirty="0"/>
              <a:t>classe de test = </a:t>
            </a:r>
            <a:r>
              <a:rPr lang="fr-FR" dirty="0" err="1"/>
              <a:t>NomDeLaClasse</a:t>
            </a:r>
            <a:r>
              <a:rPr lang="fr-FR" dirty="0"/>
              <a:t> + </a:t>
            </a:r>
            <a:r>
              <a:rPr lang="fr-FR" dirty="0" err="1"/>
              <a:t>Should</a:t>
            </a:r>
            <a:endParaRPr lang="fr-FR" dirty="0"/>
          </a:p>
        </p:txBody>
      </p:sp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1055914" y="2629610"/>
            <a:ext cx="10515600" cy="659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	Le </a:t>
            </a:r>
            <a:r>
              <a:rPr lang="fr-FR" dirty="0"/>
              <a:t>nom de la méthode doit refléter le test</a:t>
            </a:r>
          </a:p>
        </p:txBody>
      </p:sp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828403" y="4708403"/>
            <a:ext cx="10839994" cy="659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Nom </a:t>
            </a:r>
            <a:r>
              <a:rPr lang="fr-FR" dirty="0"/>
              <a:t>de la classe de test + nom de la méthode = </a:t>
            </a:r>
            <a:r>
              <a:rPr lang="fr-FR" dirty="0" smtClean="0"/>
              <a:t>phrase compréhensible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824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structure d’une méthode de test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984172" y="2574612"/>
            <a:ext cx="31655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dirty="0" err="1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urier New" panose="02070309020205020404" pitchFamily="49" charset="0"/>
              </a:rPr>
              <a:t>MonTest</a:t>
            </a:r>
            <a:r>
              <a:rPr lang="fr-FR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fr-F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fr-FR" dirty="0">
                <a:solidFill>
                  <a:srgbClr val="008000"/>
                </a:solidFill>
                <a:latin typeface="Courier New" panose="02070309020205020404" pitchFamily="49" charset="0"/>
              </a:rPr>
              <a:t>Arrange </a:t>
            </a:r>
            <a:endParaRPr lang="fr-FR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endParaRPr lang="fr-FR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fr-FR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// </a:t>
            </a:r>
            <a:r>
              <a:rPr lang="fr-FR" dirty="0" err="1">
                <a:solidFill>
                  <a:srgbClr val="008000"/>
                </a:solidFill>
                <a:latin typeface="Courier New" panose="02070309020205020404" pitchFamily="49" charset="0"/>
              </a:rPr>
              <a:t>Act</a:t>
            </a:r>
            <a:r>
              <a:rPr lang="fr-FR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endParaRPr lang="fr-FR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endParaRPr lang="fr-FR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fr-FR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// </a:t>
            </a:r>
            <a:r>
              <a:rPr lang="fr-FR" dirty="0" err="1">
                <a:solidFill>
                  <a:srgbClr val="008000"/>
                </a:solidFill>
                <a:latin typeface="Courier New" panose="02070309020205020404" pitchFamily="49" charset="0"/>
              </a:rPr>
              <a:t>Asset</a:t>
            </a:r>
            <a:r>
              <a:rPr lang="fr-FR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endParaRPr lang="fr-FR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fr-FR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fr-F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7214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Ce </a:t>
            </a:r>
            <a:r>
              <a:rPr lang="fr-FR" dirty="0"/>
              <a:t>qu’il </a:t>
            </a:r>
            <a:r>
              <a:rPr lang="fr-FR" dirty="0" smtClean="0"/>
              <a:t>faut faire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Ecrire des tests incompréhensibles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 smtClean="0"/>
              <a:t>Ecrire des tests qui sont pertinents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Toujours tester avec les mêmes données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Utiliser les bonnes pratiques pour l’écriture des tests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692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Ce </a:t>
            </a:r>
            <a:r>
              <a:rPr lang="fr-FR" dirty="0"/>
              <a:t>qu’il ne faut pas faire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Avoir des données aléatoires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Un tester plusieurs cas dans un seul test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75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 – Débogage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838200" y="1490424"/>
            <a:ext cx="105156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fr-F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400" dirty="0" err="1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Process</a:t>
            </a:r>
            <a:r>
              <a:rPr lang="fr-F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400" dirty="0" err="1">
                <a:solidFill>
                  <a:srgbClr val="8000FF"/>
                </a:solidFill>
                <a:latin typeface="Courier New" panose="02070309020205020404" pitchFamily="49" charset="0"/>
              </a:rPr>
              <a:t>uint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number</a:t>
            </a:r>
            <a:r>
              <a:rPr lang="fr-F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fr-F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fr-FR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number</a:t>
            </a:r>
            <a:r>
              <a:rPr lang="fr-F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fr-F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fr-F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fr-FR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fr-F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fr-F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fr-F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number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%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400" dirty="0">
                <a:solidFill>
                  <a:srgbClr val="FF8000"/>
                </a:solidFill>
                <a:latin typeface="Courier New" panose="02070309020205020404" pitchFamily="49" charset="0"/>
              </a:rPr>
              <a:t>3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fr-F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fr-F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fr-FR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Console</a:t>
            </a:r>
            <a:r>
              <a:rPr lang="fr-FR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WriteLine</a:t>
            </a:r>
            <a:r>
              <a:rPr lang="fr-F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400" dirty="0">
                <a:solidFill>
                  <a:srgbClr val="808080"/>
                </a:solidFill>
                <a:latin typeface="Courier New" panose="02070309020205020404" pitchFamily="49" charset="0"/>
              </a:rPr>
              <a:t>"Flip"</a:t>
            </a:r>
            <a:r>
              <a:rPr lang="fr-F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fr-F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fr-F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number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%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400" dirty="0">
                <a:solidFill>
                  <a:srgbClr val="FF8000"/>
                </a:solidFill>
                <a:latin typeface="Courier New" panose="02070309020205020404" pitchFamily="49" charset="0"/>
              </a:rPr>
              <a:t>5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fr-F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fr-F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fr-FR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Console</a:t>
            </a:r>
            <a:r>
              <a:rPr lang="fr-FR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WriteLine</a:t>
            </a:r>
            <a:r>
              <a:rPr lang="fr-F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400" dirty="0">
                <a:solidFill>
                  <a:srgbClr val="808080"/>
                </a:solidFill>
                <a:latin typeface="Courier New" panose="02070309020205020404" pitchFamily="49" charset="0"/>
              </a:rPr>
              <a:t>"Flop"</a:t>
            </a:r>
            <a:r>
              <a:rPr lang="fr-F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fr-F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fr-F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number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%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400" dirty="0">
                <a:solidFill>
                  <a:srgbClr val="FF8000"/>
                </a:solidFill>
                <a:latin typeface="Courier New" panose="02070309020205020404" pitchFamily="49" charset="0"/>
              </a:rPr>
              <a:t>3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&amp;&amp;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number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%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400" dirty="0">
                <a:solidFill>
                  <a:srgbClr val="FF8000"/>
                </a:solidFill>
                <a:latin typeface="Courier New" panose="02070309020205020404" pitchFamily="49" charset="0"/>
              </a:rPr>
              <a:t>5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fr-F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fr-F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fr-FR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Console</a:t>
            </a:r>
            <a:r>
              <a:rPr lang="fr-FR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WriteLine</a:t>
            </a:r>
            <a:r>
              <a:rPr lang="fr-F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4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fr-FR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FlipFlop</a:t>
            </a:r>
            <a:r>
              <a:rPr lang="fr-FR" sz="14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fr-F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fr-F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fr-F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fr-F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fr-FR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Console</a:t>
            </a:r>
            <a:r>
              <a:rPr lang="fr-FR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WriteLine</a:t>
            </a:r>
            <a:r>
              <a:rPr lang="fr-FR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number</a:t>
            </a:r>
            <a:r>
              <a:rPr lang="fr-F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fr-F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fr-FR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0956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022" y="208909"/>
            <a:ext cx="8359588" cy="6276241"/>
          </a:xfrm>
        </p:spPr>
      </p:pic>
    </p:spTree>
    <p:extLst>
      <p:ext uri="{BB962C8B-B14F-4D97-AF65-F5344CB8AC3E}">
        <p14:creationId xmlns:p14="http://schemas.microsoft.com/office/powerpoint/2010/main" val="324729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unitaire – </a:t>
            </a:r>
            <a:r>
              <a:rPr lang="fr-FR" dirty="0" err="1"/>
              <a:t>Refactoring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TP (a faire)</a:t>
            </a:r>
          </a:p>
        </p:txBody>
      </p:sp>
    </p:spTree>
    <p:extLst>
      <p:ext uri="{BB962C8B-B14F-4D97-AF65-F5344CB8AC3E}">
        <p14:creationId xmlns:p14="http://schemas.microsoft.com/office/powerpoint/2010/main" val="351748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unitaire – </a:t>
            </a:r>
            <a:r>
              <a:rPr lang="fr-FR" dirty="0" err="1"/>
              <a:t>Refactoring</a:t>
            </a:r>
            <a:r>
              <a:rPr lang="fr-FR" dirty="0"/>
              <a:t> 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Que faire quand le code n’est pas facilement testable </a:t>
            </a:r>
          </a:p>
        </p:txBody>
      </p:sp>
    </p:spTree>
    <p:extLst>
      <p:ext uri="{BB962C8B-B14F-4D97-AF65-F5344CB8AC3E}">
        <p14:creationId xmlns:p14="http://schemas.microsoft.com/office/powerpoint/2010/main" val="86405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unitaire – </a:t>
            </a:r>
            <a:r>
              <a:rPr lang="fr-FR" dirty="0" err="1"/>
              <a:t>Refactoring</a:t>
            </a:r>
            <a:r>
              <a:rPr lang="fr-FR" dirty="0"/>
              <a:t> 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Reprendre le TP </a:t>
            </a:r>
            <a:r>
              <a:rPr lang="fr-FR" dirty="0" err="1"/>
              <a:t>FlipFlop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048000" y="2136339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urier New" panose="02070309020205020404" pitchFamily="49" charset="0"/>
              </a:rPr>
              <a:t>IDevisRepository</a:t>
            </a: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dirty="0" err="1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 Insert</a:t>
            </a:r>
            <a:r>
              <a:rPr lang="fr-FR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Devis </a:t>
            </a:r>
            <a:r>
              <a:rPr lang="fr-FR" dirty="0" err="1">
                <a:solidFill>
                  <a:srgbClr val="000000"/>
                </a:solidFill>
                <a:latin typeface="Courier New" panose="02070309020205020404" pitchFamily="49" charset="0"/>
              </a:rPr>
              <a:t>devis</a:t>
            </a:r>
            <a:r>
              <a:rPr lang="fr-FR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dirty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urier New" panose="02070309020205020404" pitchFamily="49" charset="0"/>
              </a:rPr>
              <a:t>DevisRepository</a:t>
            </a: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urier New" panose="02070309020205020404" pitchFamily="49" charset="0"/>
              </a:rPr>
              <a:t>IDevisRepository</a:t>
            </a: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dirty="0">
                <a:solidFill>
                  <a:srgbClr val="008000"/>
                </a:solidFill>
                <a:latin typeface="Courier New" panose="02070309020205020404" pitchFamily="49" charset="0"/>
              </a:rPr>
              <a:t>/* ... */</a:t>
            </a: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dirty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 Devis </a:t>
            </a:r>
            <a:r>
              <a:rPr lang="fr-FR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private</a:t>
            </a: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readonly</a:t>
            </a: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 _</a:t>
            </a:r>
            <a:r>
              <a:rPr lang="fr-FR" dirty="0" err="1">
                <a:solidFill>
                  <a:srgbClr val="000000"/>
                </a:solidFill>
                <a:latin typeface="Courier New" panose="02070309020205020404" pitchFamily="49" charset="0"/>
              </a:rPr>
              <a:t>devisRepository</a:t>
            </a:r>
            <a:r>
              <a:rPr lang="fr-FR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 Devis</a:t>
            </a:r>
            <a:r>
              <a:rPr lang="fr-FR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latin typeface="Courier New" panose="02070309020205020404" pitchFamily="49" charset="0"/>
              </a:rPr>
              <a:t>IDevisRepository</a:t>
            </a: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urier New" panose="02070309020205020404" pitchFamily="49" charset="0"/>
              </a:rPr>
              <a:t>devisRepository</a:t>
            </a:r>
            <a:r>
              <a:rPr lang="fr-FR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 _</a:t>
            </a:r>
            <a:r>
              <a:rPr lang="fr-FR" dirty="0" err="1">
                <a:solidFill>
                  <a:srgbClr val="000000"/>
                </a:solidFill>
                <a:latin typeface="Courier New" panose="02070309020205020404" pitchFamily="49" charset="0"/>
              </a:rPr>
              <a:t>devisRepository</a:t>
            </a: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urier New" panose="02070309020205020404" pitchFamily="49" charset="0"/>
              </a:rPr>
              <a:t>devisRepository</a:t>
            </a:r>
            <a:r>
              <a:rPr lang="fr-FR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dirty="0" err="1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 Save</a:t>
            </a:r>
            <a:r>
              <a:rPr lang="fr-FR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Devis </a:t>
            </a:r>
            <a:r>
              <a:rPr lang="fr-FR" dirty="0" err="1">
                <a:solidFill>
                  <a:srgbClr val="000000"/>
                </a:solidFill>
                <a:latin typeface="Courier New" panose="02070309020205020404" pitchFamily="49" charset="0"/>
              </a:rPr>
              <a:t>devis</a:t>
            </a:r>
            <a:r>
              <a:rPr lang="fr-FR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 _</a:t>
            </a:r>
            <a:r>
              <a:rPr lang="fr-FR" dirty="0" err="1">
                <a:solidFill>
                  <a:srgbClr val="000000"/>
                </a:solidFill>
                <a:latin typeface="Courier New" panose="02070309020205020404" pitchFamily="49" charset="0"/>
              </a:rPr>
              <a:t>devisRepository</a:t>
            </a:r>
            <a:r>
              <a:rPr lang="fr-FR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dirty="0" err="1">
                <a:solidFill>
                  <a:srgbClr val="000000"/>
                </a:solidFill>
                <a:latin typeface="Courier New" panose="02070309020205020404" pitchFamily="49" charset="0"/>
              </a:rPr>
              <a:t>Insert</a:t>
            </a:r>
            <a:r>
              <a:rPr lang="fr-FR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devis</a:t>
            </a:r>
            <a:r>
              <a:rPr lang="fr-FR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fr-F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0745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L’injection de dépendance</a:t>
            </a:r>
            <a:endParaRPr lang="fr-FR" dirty="0"/>
          </a:p>
        </p:txBody>
      </p:sp>
      <p:pic>
        <p:nvPicPr>
          <p:cNvPr id="1026" name="Picture 2" descr="Résultat de recherche d'images pour &quot;injection seringue&quot;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44" y="1825625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048000" y="469885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solidFill>
                  <a:srgbClr val="222222"/>
                </a:solidFill>
                <a:latin typeface="Arial" panose="020B0604020202020204" pitchFamily="34" charset="0"/>
              </a:rPr>
              <a:t>L'injection de dépendance consiste à éviter une dépendance </a:t>
            </a:r>
            <a:r>
              <a:rPr lang="fr-FR" dirty="0" smtClean="0">
                <a:solidFill>
                  <a:srgbClr val="222222"/>
                </a:solidFill>
                <a:latin typeface="Arial" panose="020B0604020202020204" pitchFamily="34" charset="0"/>
              </a:rPr>
              <a:t>« forte » entre </a:t>
            </a:r>
            <a:r>
              <a:rPr lang="fr-FR" dirty="0">
                <a:solidFill>
                  <a:srgbClr val="222222"/>
                </a:solidFill>
                <a:latin typeface="Arial" panose="020B0604020202020204" pitchFamily="34" charset="0"/>
              </a:rPr>
              <a:t>deux classes, et définissant dynamiquement la dépendance plutôt que statiquement.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17954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dépendance forte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838200" y="1602612"/>
            <a:ext cx="10515600" cy="47507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fr-FR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800" dirty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DevisRepository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fr-FR" sz="18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fr-FR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fr-F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18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fr-FR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Insert</a:t>
            </a:r>
            <a:r>
              <a:rPr lang="fr-FR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Devis </a:t>
            </a:r>
            <a:r>
              <a:rPr lang="fr-FR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devis</a:t>
            </a:r>
            <a:r>
              <a:rPr lang="fr-FR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800" dirty="0">
                <a:solidFill>
                  <a:srgbClr val="008000"/>
                </a:solidFill>
                <a:latin typeface="Courier New" panose="02070309020205020404" pitchFamily="49" charset="0"/>
              </a:rPr>
              <a:t>/* ... */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8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fr-FR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fr-FR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8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fr-FR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800" dirty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Devis </a:t>
            </a:r>
            <a:endParaRPr lang="fr-FR" sz="1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8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fr-FR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fr-F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18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fr-FR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Save</a:t>
            </a:r>
            <a:r>
              <a:rPr lang="fr-FR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Devis </a:t>
            </a:r>
            <a:r>
              <a:rPr lang="fr-FR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devis</a:t>
            </a:r>
            <a:r>
              <a:rPr lang="fr-FR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18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fr-FR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var </a:t>
            </a:r>
            <a:r>
              <a:rPr lang="fr-FR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database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DevisRepository</a:t>
            </a:r>
            <a:r>
              <a:rPr lang="fr-FR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		</a:t>
            </a:r>
            <a:r>
              <a:rPr lang="fr-FR" sz="18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database</a:t>
            </a:r>
            <a:r>
              <a:rPr lang="fr-FR" sz="18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8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Insert</a:t>
            </a:r>
            <a:r>
              <a:rPr lang="fr-FR" sz="18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devis</a:t>
            </a:r>
            <a:r>
              <a:rPr lang="fr-FR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18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fr-FR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fr-FR" sz="18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fr-FR" sz="1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805584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d’injection de dépendance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838200" y="1582367"/>
            <a:ext cx="105156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IDevisRepository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fr-F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1400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fr-F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Insert</a:t>
            </a:r>
            <a:r>
              <a:rPr lang="fr-F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Devis </a:t>
            </a:r>
            <a:r>
              <a:rPr lang="fr-F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devis</a:t>
            </a:r>
            <a:r>
              <a:rPr lang="fr-F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fr-F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fr-FR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fr-F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400" dirty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DevisRepository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IDevisRepository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/* ... */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fr-FR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fr-F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400" dirty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Devis </a:t>
            </a:r>
            <a:endParaRPr lang="fr-FR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fr-F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private</a:t>
            </a:r>
            <a:r>
              <a:rPr lang="fr-F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readonly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_</a:t>
            </a:r>
            <a:r>
              <a:rPr lang="fr-F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devisRepository</a:t>
            </a:r>
            <a:r>
              <a:rPr lang="fr-F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fr-FR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fr-F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Devis</a:t>
            </a:r>
            <a:r>
              <a:rPr lang="fr-F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IDevisRepository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devisRepository</a:t>
            </a:r>
            <a:r>
              <a:rPr lang="fr-F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fr-F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fr-F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fr-F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devisRepository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devisRepository</a:t>
            </a:r>
            <a:r>
              <a:rPr lang="fr-F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fr-F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fr-FR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fr-F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400" dirty="0" err="1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Save</a:t>
            </a:r>
            <a:r>
              <a:rPr lang="fr-F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Devis </a:t>
            </a:r>
            <a:r>
              <a:rPr lang="fr-F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devis</a:t>
            </a:r>
            <a:r>
              <a:rPr lang="fr-F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fr-F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_</a:t>
            </a:r>
            <a:r>
              <a:rPr lang="fr-F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devisRepository</a:t>
            </a:r>
            <a:r>
              <a:rPr lang="fr-FR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fr-F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Insert</a:t>
            </a:r>
            <a:r>
              <a:rPr lang="fr-F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devis</a:t>
            </a:r>
            <a:r>
              <a:rPr lang="fr-F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fr-F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fr-FR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308653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Microsoft </a:t>
            </a:r>
            <a:r>
              <a:rPr lang="fr-FR" dirty="0" err="1"/>
              <a:t>Unity</a:t>
            </a:r>
            <a:r>
              <a:rPr lang="fr-FR" dirty="0"/>
              <a:t> </a:t>
            </a:r>
            <a:r>
              <a:rPr lang="fr-FR" dirty="0" err="1" smtClean="0"/>
              <a:t>framework</a:t>
            </a:r>
            <a:r>
              <a:rPr lang="fr-FR" dirty="0"/>
              <a:t> </a:t>
            </a:r>
            <a:r>
              <a:rPr lang="fr-FR" dirty="0" smtClean="0"/>
              <a:t>: C#</a:t>
            </a:r>
          </a:p>
          <a:p>
            <a:pPr marL="0" indent="0">
              <a:buNone/>
            </a:pPr>
            <a:r>
              <a:rPr lang="fr-FR" dirty="0" err="1" smtClean="0"/>
              <a:t>Ninject</a:t>
            </a:r>
            <a:r>
              <a:rPr lang="fr-FR" dirty="0" smtClean="0"/>
              <a:t> : C#</a:t>
            </a:r>
          </a:p>
          <a:p>
            <a:pPr marL="0" indent="0">
              <a:buNone/>
            </a:pPr>
            <a:r>
              <a:rPr lang="fr-FR" dirty="0" err="1" smtClean="0"/>
              <a:t>SimpleIoC</a:t>
            </a:r>
            <a:r>
              <a:rPr lang="fr-FR" dirty="0" smtClean="0"/>
              <a:t> : C#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PHP-DI : PHP</a:t>
            </a:r>
          </a:p>
          <a:p>
            <a:pPr marL="0" indent="0">
              <a:buNone/>
            </a:pPr>
            <a:r>
              <a:rPr lang="fr-FR" dirty="0" smtClean="0"/>
              <a:t>Dans les </a:t>
            </a:r>
            <a:r>
              <a:rPr lang="fr-FR" dirty="0" err="1" smtClean="0"/>
              <a:t>framework</a:t>
            </a:r>
            <a:r>
              <a:rPr lang="fr-FR" dirty="0" smtClean="0"/>
              <a:t> : </a:t>
            </a:r>
            <a:r>
              <a:rPr lang="fr-FR" dirty="0" err="1" smtClean="0"/>
              <a:t>Laravel</a:t>
            </a:r>
            <a:r>
              <a:rPr lang="fr-FR" dirty="0" smtClean="0"/>
              <a:t>, </a:t>
            </a:r>
            <a:r>
              <a:rPr lang="fr-FR" dirty="0" err="1" smtClean="0"/>
              <a:t>Sf</a:t>
            </a:r>
            <a:r>
              <a:rPr lang="fr-FR" dirty="0" smtClean="0"/>
              <a:t>, …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err="1" smtClean="0"/>
              <a:t>InversifyJS</a:t>
            </a:r>
            <a:r>
              <a:rPr lang="fr-FR" dirty="0" smtClean="0"/>
              <a:t> : </a:t>
            </a:r>
            <a:r>
              <a:rPr lang="fr-FR" dirty="0" err="1" smtClean="0"/>
              <a:t>NodeJs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75824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682895"/>
            <a:ext cx="10515600" cy="1325563"/>
          </a:xfrm>
        </p:spPr>
        <p:txBody>
          <a:bodyPr/>
          <a:lstStyle/>
          <a:p>
            <a:r>
              <a:rPr lang="fr-FR" dirty="0" smtClean="0"/>
              <a:t>TP – Mise en place d’un outils d’injection dans vos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69148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DF235F82-842F-4E42-979F-043AAEECC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Mocking</a:t>
            </a:r>
            <a:r>
              <a:rPr lang="fr-FR" dirty="0"/>
              <a:t>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D5DA3699-9084-4DA7-8995-55939642C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02563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Le </a:t>
            </a:r>
            <a:r>
              <a:rPr lang="fr-FR" dirty="0" err="1"/>
              <a:t>mocking</a:t>
            </a:r>
            <a:r>
              <a:rPr lang="fr-FR" dirty="0"/>
              <a:t> est une technique qui permet de simuler le comportement d'un objet en injectant les arguments et en spécifiant quelle valeur on veut en retour.</a:t>
            </a:r>
          </a:p>
        </p:txBody>
      </p:sp>
      <p:pic>
        <p:nvPicPr>
          <p:cNvPr id="2050" name="Picture 2" descr="Image associé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00" y="1690687"/>
            <a:ext cx="5905500" cy="448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263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DF235F82-842F-4E42-979F-043AAEECC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Libriaies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9B784199-1362-4932-8071-A2FF66E59A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PHP	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xmlns="" id="{9B626BD9-212A-4CDE-955B-4033ED2F19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err="1"/>
              <a:t>Mockery</a:t>
            </a:r>
            <a:r>
              <a:rPr lang="fr-FR" dirty="0"/>
              <a:t> </a:t>
            </a:r>
          </a:p>
          <a:p>
            <a:r>
              <a:rPr lang="fr-FR" dirty="0" err="1"/>
              <a:t>Phake</a:t>
            </a:r>
            <a:r>
              <a:rPr lang="fr-FR" dirty="0"/>
              <a:t> </a:t>
            </a:r>
          </a:p>
          <a:p>
            <a:endParaRPr lang="fr-FR" dirty="0" smtClean="0"/>
          </a:p>
          <a:p>
            <a:endParaRPr lang="fr-FR" dirty="0"/>
          </a:p>
          <a:p>
            <a:pPr marL="0" indent="0">
              <a:buNone/>
            </a:pPr>
            <a:r>
              <a:rPr lang="fr-FR" sz="2000" b="1" dirty="0" err="1" smtClean="0"/>
              <a:t>NodeJS</a:t>
            </a:r>
            <a:endParaRPr lang="fr-FR" sz="2000" b="1" dirty="0" smtClean="0"/>
          </a:p>
          <a:p>
            <a:r>
              <a:rPr lang="fr-FR" dirty="0"/>
              <a:t>SINON.JS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xmlns="" id="{5EDCA8DC-98E5-467D-8A08-C6AFA0DBA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C#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xmlns="" id="{D9769367-F035-48F9-A394-24BA82A9135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 err="1"/>
              <a:t>Mock</a:t>
            </a:r>
            <a:endParaRPr lang="fr-FR" dirty="0"/>
          </a:p>
          <a:p>
            <a:r>
              <a:rPr lang="fr-FR" dirty="0"/>
              <a:t>Fluent </a:t>
            </a:r>
            <a:r>
              <a:rPr lang="fr-FR" dirty="0" err="1"/>
              <a:t>Mocking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2283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Résultat de recherche d'images pour &quot;glados test&quot;">
            <a:extLst>
              <a:ext uri="{FF2B5EF4-FFF2-40B4-BE49-F238E27FC236}">
                <a16:creationId xmlns:a16="http://schemas.microsoft.com/office/drawing/2014/main" xmlns="" id="{A9B1DFA2-63E3-4440-A79D-E3FB7F9EC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0"/>
            <a:ext cx="4114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66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 </a:t>
            </a:r>
            <a:r>
              <a:rPr lang="fr-FR" dirty="0" err="1" smtClean="0"/>
              <a:t>YnovShop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694512" y="1778018"/>
            <a:ext cx="68061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/>
              <a:t>https://github.com/QuentinJaillet/Ynov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2390954" y="2597169"/>
            <a:ext cx="74100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Objectif : Réaliser un site e-commerce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Gestion de l’utilisateur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Création de compte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Connexion / déconnexion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Ajout d’une adresse (pour la livraison et facturation)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Affichage des informations du compte</a:t>
            </a: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Catalogue produits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Afficher la liste des produits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Consulter un produit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145875" y="5459491"/>
            <a:ext cx="9900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rgbClr val="FF0000"/>
                </a:solidFill>
              </a:rPr>
              <a:t>Respecter les bonnes pratiques (SOLID, </a:t>
            </a:r>
            <a:r>
              <a:rPr lang="fr-FR" sz="2400" dirty="0" err="1" smtClean="0">
                <a:solidFill>
                  <a:srgbClr val="FF0000"/>
                </a:solidFill>
              </a:rPr>
              <a:t>Naming</a:t>
            </a:r>
            <a:r>
              <a:rPr lang="fr-FR" sz="2400" dirty="0" smtClean="0">
                <a:solidFill>
                  <a:srgbClr val="FF0000"/>
                </a:solidFill>
              </a:rPr>
              <a:t>, …) et faire les tests associer</a:t>
            </a:r>
            <a:endParaRPr lang="fr-F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989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TDD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154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7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9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fr-FR" dirty="0">
                <a:solidFill>
                  <a:schemeClr val="accent1"/>
                </a:solidFill>
              </a:rPr>
              <a:t>Les différents types de tests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fr-FR" sz="2400" dirty="0"/>
              <a:t>Les tests unitaires</a:t>
            </a:r>
          </a:p>
          <a:p>
            <a:r>
              <a:rPr lang="fr-FR" sz="2400" dirty="0"/>
              <a:t>Les tests fonctionnels</a:t>
            </a:r>
          </a:p>
          <a:p>
            <a:r>
              <a:rPr lang="fr-FR" sz="2400" dirty="0"/>
              <a:t>Les tests d’intégrations</a:t>
            </a:r>
          </a:p>
          <a:p>
            <a:r>
              <a:rPr lang="fr-FR" sz="2400" dirty="0"/>
              <a:t>Les tests d’acceptations</a:t>
            </a:r>
          </a:p>
          <a:p>
            <a:r>
              <a:rPr lang="fr-FR" sz="2400" dirty="0"/>
              <a:t>Les tests de performances</a:t>
            </a:r>
          </a:p>
          <a:p>
            <a:r>
              <a:rPr lang="fr-FR" sz="2400" dirty="0"/>
              <a:t>Les tests de montées de charges </a:t>
            </a:r>
          </a:p>
          <a:p>
            <a:r>
              <a:rPr lang="fr-FR" sz="2400" dirty="0"/>
              <a:t>Les  tests d'interfaces</a:t>
            </a:r>
          </a:p>
        </p:txBody>
      </p:sp>
    </p:spTree>
    <p:extLst>
      <p:ext uri="{BB962C8B-B14F-4D97-AF65-F5344CB8AC3E}">
        <p14:creationId xmlns:p14="http://schemas.microsoft.com/office/powerpoint/2010/main" val="74702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6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fr-FR" dirty="0">
                <a:solidFill>
                  <a:schemeClr val="accent1"/>
                </a:solidFill>
              </a:rPr>
              <a:t>Intégration continue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xmlns="" id="{BE265B8E-27AE-468F-9418-244937C55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2400" i="1" dirty="0"/>
              <a:t>« L'intégration continue est un ensemble de pratiques utilisées en génie logiciel consistant à vérifier à chaque modification de code source que le résultat des modifications ne produit pas de régression dans l'application développée. »</a:t>
            </a:r>
          </a:p>
          <a:p>
            <a:pPr marL="0" indent="0">
              <a:buNone/>
            </a:pPr>
            <a:endParaRPr lang="fr-FR" sz="2400" i="1" dirty="0"/>
          </a:p>
          <a:p>
            <a:pPr marL="0" indent="0">
              <a:buNone/>
            </a:pPr>
            <a:r>
              <a:rPr lang="fr-FR" sz="2400" i="1" dirty="0" err="1"/>
              <a:t>Wikipedia</a:t>
            </a:r>
            <a:endParaRPr lang="fr-FR" sz="2400" i="1" dirty="0"/>
          </a:p>
        </p:txBody>
      </p:sp>
    </p:spTree>
    <p:extLst>
      <p:ext uri="{BB962C8B-B14F-4D97-AF65-F5344CB8AC3E}">
        <p14:creationId xmlns:p14="http://schemas.microsoft.com/office/powerpoint/2010/main" val="27273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: Shape 35">
            <a:extLst>
              <a:ext uri="{FF2B5EF4-FFF2-40B4-BE49-F238E27FC236}">
                <a16:creationId xmlns:a16="http://schemas.microsoft.com/office/drawing/2014/main" xmlns="" id="{DB66F6E8-4D4A-4907-940A-774703A2D0F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9016005" y="5367908"/>
            <a:ext cx="3175996" cy="1490093"/>
          </a:xfrm>
          <a:custGeom>
            <a:avLst/>
            <a:gdLst>
              <a:gd name="connsiteX0" fmla="*/ 2485888 w 3175996"/>
              <a:gd name="connsiteY0" fmla="*/ 1490093 h 1490093"/>
              <a:gd name="connsiteX1" fmla="*/ 0 w 3175996"/>
              <a:gd name="connsiteY1" fmla="*/ 1490093 h 1490093"/>
              <a:gd name="connsiteX2" fmla="*/ 0 w 3175996"/>
              <a:gd name="connsiteY2" fmla="*/ 0 h 1490093"/>
              <a:gd name="connsiteX3" fmla="*/ 3175996 w 3175996"/>
              <a:gd name="connsiteY3" fmla="*/ 0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996" h="1490093">
                <a:moveTo>
                  <a:pt x="2485888" y="1490093"/>
                </a:moveTo>
                <a:lnTo>
                  <a:pt x="0" y="1490093"/>
                </a:lnTo>
                <a:lnTo>
                  <a:pt x="0" y="0"/>
                </a:lnTo>
                <a:lnTo>
                  <a:pt x="31759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8F1F5A56-E82B-4FD5-9025-B72896FFBB6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7262" y="5367908"/>
            <a:ext cx="9566296" cy="1490093"/>
          </a:xfrm>
          <a:custGeom>
            <a:avLst/>
            <a:gdLst>
              <a:gd name="connsiteX0" fmla="*/ 0 w 9566296"/>
              <a:gd name="connsiteY0" fmla="*/ 0 h 1490093"/>
              <a:gd name="connsiteX1" fmla="*/ 405267 w 9566296"/>
              <a:gd name="connsiteY1" fmla="*/ 0 h 1490093"/>
              <a:gd name="connsiteX2" fmla="*/ 631857 w 9566296"/>
              <a:gd name="connsiteY2" fmla="*/ 0 h 1490093"/>
              <a:gd name="connsiteX3" fmla="*/ 2451761 w 9566296"/>
              <a:gd name="connsiteY3" fmla="*/ 0 h 1490093"/>
              <a:gd name="connsiteX4" fmla="*/ 2901880 w 9566296"/>
              <a:gd name="connsiteY4" fmla="*/ 0 h 1490093"/>
              <a:gd name="connsiteX5" fmla="*/ 3641106 w 9566296"/>
              <a:gd name="connsiteY5" fmla="*/ 0 h 1490093"/>
              <a:gd name="connsiteX6" fmla="*/ 9566296 w 9566296"/>
              <a:gd name="connsiteY6" fmla="*/ 0 h 1490093"/>
              <a:gd name="connsiteX7" fmla="*/ 8876188 w 9566296"/>
              <a:gd name="connsiteY7" fmla="*/ 1490093 h 1490093"/>
              <a:gd name="connsiteX8" fmla="*/ 631857 w 9566296"/>
              <a:gd name="connsiteY8" fmla="*/ 1490093 h 1490093"/>
              <a:gd name="connsiteX9" fmla="*/ 405267 w 9566296"/>
              <a:gd name="connsiteY9" fmla="*/ 1490093 h 1490093"/>
              <a:gd name="connsiteX10" fmla="*/ 0 w 9566296"/>
              <a:gd name="connsiteY10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66296" h="1490093">
                <a:moveTo>
                  <a:pt x="0" y="0"/>
                </a:moveTo>
                <a:lnTo>
                  <a:pt x="405267" y="0"/>
                </a:lnTo>
                <a:lnTo>
                  <a:pt x="631857" y="0"/>
                </a:lnTo>
                <a:lnTo>
                  <a:pt x="2451761" y="0"/>
                </a:lnTo>
                <a:lnTo>
                  <a:pt x="2901880" y="0"/>
                </a:lnTo>
                <a:lnTo>
                  <a:pt x="3641106" y="0"/>
                </a:lnTo>
                <a:lnTo>
                  <a:pt x="9566296" y="0"/>
                </a:lnTo>
                <a:lnTo>
                  <a:pt x="8876188" y="1490093"/>
                </a:lnTo>
                <a:lnTo>
                  <a:pt x="631857" y="1490093"/>
                </a:lnTo>
                <a:lnTo>
                  <a:pt x="405267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xmlns="" id="{43973F6A-3CFA-41A2-B7BC-09F28A7B6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6431611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809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Rectangle 148">
            <a:extLst>
              <a:ext uri="{FF2B5EF4-FFF2-40B4-BE49-F238E27FC236}">
                <a16:creationId xmlns:a16="http://schemas.microsoft.com/office/drawing/2014/main" xmlns="" id="{9584E7D4-A2F5-41A9-A4AE-B84BD1346A6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2" y="0"/>
            <a:ext cx="753465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Rectangle 150">
            <a:extLst>
              <a:ext uri="{FF2B5EF4-FFF2-40B4-BE49-F238E27FC236}">
                <a16:creationId xmlns:a16="http://schemas.microsoft.com/office/drawing/2014/main" xmlns="" id="{912531D6-F318-49BD-859A-0B2B715948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9666" y="481264"/>
            <a:ext cx="3207227" cy="28967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8" name="Rectangle 152">
            <a:extLst>
              <a:ext uri="{FF2B5EF4-FFF2-40B4-BE49-F238E27FC236}">
                <a16:creationId xmlns:a16="http://schemas.microsoft.com/office/drawing/2014/main" xmlns="" id="{C3A78525-353D-47EB-B839-E380DBD7DE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847760" y="481264"/>
            <a:ext cx="3207226" cy="28967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9" name="Rectangle 154">
            <a:extLst>
              <a:ext uri="{FF2B5EF4-FFF2-40B4-BE49-F238E27FC236}">
                <a16:creationId xmlns:a16="http://schemas.microsoft.com/office/drawing/2014/main" xmlns="" id="{6436C932-B8B8-4A70-8A0D-1A4AD0A9F2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837334" y="3538308"/>
            <a:ext cx="3217652" cy="286249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0" name="Straight Connector 156">
            <a:extLst>
              <a:ext uri="{FF2B5EF4-FFF2-40B4-BE49-F238E27FC236}">
                <a16:creationId xmlns:a16="http://schemas.microsoft.com/office/drawing/2014/main" xmlns="" id="{02AD82C0-24F3-4083-849D-D281174AF25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094447" y="4459986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Résultat de recherche d'images pour &quot;bamboo atlassian&quot;">
            <a:extLst>
              <a:ext uri="{FF2B5EF4-FFF2-40B4-BE49-F238E27FC236}">
                <a16:creationId xmlns:a16="http://schemas.microsoft.com/office/drawing/2014/main" xmlns="" id="{5F0897B4-B6FB-41CD-83D0-57E5A13ED8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98201" y="4058170"/>
            <a:ext cx="2895918" cy="180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ésultat de recherche d'images pour &quot;TFS&quot;">
            <a:extLst>
              <a:ext uri="{FF2B5EF4-FFF2-40B4-BE49-F238E27FC236}">
                <a16:creationId xmlns:a16="http://schemas.microsoft.com/office/drawing/2014/main" xmlns="" id="{BC93005A-CB14-4523-9BC9-7ED6A861254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0532" y="982662"/>
            <a:ext cx="2890705" cy="189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ésultat de recherche d'images">
            <a:extLst>
              <a:ext uri="{FF2B5EF4-FFF2-40B4-BE49-F238E27FC236}">
                <a16:creationId xmlns:a16="http://schemas.microsoft.com/office/drawing/2014/main" xmlns="" id="{C6956E8E-A22D-4D90-AA21-A3CEE93575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163886" y="642131"/>
            <a:ext cx="2574973" cy="2574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1" name="Rectangle 158">
            <a:extLst>
              <a:ext uri="{FF2B5EF4-FFF2-40B4-BE49-F238E27FC236}">
                <a16:creationId xmlns:a16="http://schemas.microsoft.com/office/drawing/2014/main" xmlns="" id="{BEC760C0-2D8A-4DE5-9990-FA96D59E535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9666" y="3538308"/>
            <a:ext cx="3207227" cy="28967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Résultat de recherche d'images pour &quot;jenkins&quot;">
            <a:extLst>
              <a:ext uri="{FF2B5EF4-FFF2-40B4-BE49-F238E27FC236}">
                <a16:creationId xmlns:a16="http://schemas.microsoft.com/office/drawing/2014/main" xmlns="" id="{4B8D5610-81B2-465E-A893-E04511E754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0002" y="4479505"/>
            <a:ext cx="2911236" cy="938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019286" y="481264"/>
            <a:ext cx="3702251" cy="39078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 err="1"/>
              <a:t>Intégration</a:t>
            </a:r>
            <a:r>
              <a:rPr lang="en-US" sz="6000" dirty="0"/>
              <a:t> </a:t>
            </a:r>
            <a:r>
              <a:rPr lang="en-US" sz="6000" dirty="0" smtClean="0"/>
              <a:t>continue </a:t>
            </a:r>
            <a:r>
              <a:rPr lang="en-US" sz="6000" dirty="0"/>
              <a:t>Les </a:t>
            </a:r>
            <a:r>
              <a:rPr lang="en-US" sz="6000" dirty="0" err="1"/>
              <a:t>serveurs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43826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xmlns="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xmlns="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re 3">
            <a:extLst>
              <a:ext uri="{FF2B5EF4-FFF2-40B4-BE49-F238E27FC236}">
                <a16:creationId xmlns:a16="http://schemas.microsoft.com/office/drawing/2014/main" xmlns="" id="{23FF8693-E88F-4F1E-BE7A-DF00ECD57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</a:t>
            </a:r>
            <a:r>
              <a:rPr lang="en-US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est practices</a:t>
            </a:r>
          </a:p>
        </p:txBody>
      </p:sp>
    </p:spTree>
    <p:extLst>
      <p:ext uri="{BB962C8B-B14F-4D97-AF65-F5344CB8AC3E}">
        <p14:creationId xmlns:p14="http://schemas.microsoft.com/office/powerpoint/2010/main" val="366367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2487</TotalTime>
  <Words>738</Words>
  <Application>Microsoft Office PowerPoint</Application>
  <PresentationFormat>Grand écran</PresentationFormat>
  <Paragraphs>265</Paragraphs>
  <Slides>41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Calibri Light</vt:lpstr>
      <vt:lpstr>Courier New</vt:lpstr>
      <vt:lpstr>inherit</vt:lpstr>
      <vt:lpstr>Open Sans</vt:lpstr>
      <vt:lpstr>Thème Office</vt:lpstr>
      <vt:lpstr>METHODOLOGIE DE TESTS &amp; TESTS UNITAIRES </vt:lpstr>
      <vt:lpstr>Idées reçues</vt:lpstr>
      <vt:lpstr>Présentation PowerPoint</vt:lpstr>
      <vt:lpstr>Présentation PowerPoint</vt:lpstr>
      <vt:lpstr>Les différents types de tests</vt:lpstr>
      <vt:lpstr>Intégration continue</vt:lpstr>
      <vt:lpstr>Présentation PowerPoint</vt:lpstr>
      <vt:lpstr>Intégration continue Les serveurs</vt:lpstr>
      <vt:lpstr>Best practices</vt:lpstr>
      <vt:lpstr>Le nommage</vt:lpstr>
      <vt:lpstr>Le nommage</vt:lpstr>
      <vt:lpstr>Les méthodes</vt:lpstr>
      <vt:lpstr>Autres</vt:lpstr>
      <vt:lpstr>Présentation PowerPoint</vt:lpstr>
      <vt:lpstr>Principe SOLID</vt:lpstr>
      <vt:lpstr>Présentation PowerPoint</vt:lpstr>
      <vt:lpstr>Présentation PowerPoint</vt:lpstr>
      <vt:lpstr>TP – Bonnes pratiques </vt:lpstr>
      <vt:lpstr>TP – Hash Password</vt:lpstr>
      <vt:lpstr>Un peu de lecture</vt:lpstr>
      <vt:lpstr>Tests unitaires</vt:lpstr>
      <vt:lpstr>Présentation PowerPoint</vt:lpstr>
      <vt:lpstr>Un outil pour déboguer </vt:lpstr>
      <vt:lpstr>Un outils de refactoring</vt:lpstr>
      <vt:lpstr>Présentation PowerPoint</vt:lpstr>
      <vt:lpstr>La structure d’une méthode de test</vt:lpstr>
      <vt:lpstr>Ce qu’il faut faire</vt:lpstr>
      <vt:lpstr>Ce qu’il ne faut pas faire</vt:lpstr>
      <vt:lpstr>TP – Débogage</vt:lpstr>
      <vt:lpstr>Test unitaire – Refactoring</vt:lpstr>
      <vt:lpstr>Test unitaire – Refactoring </vt:lpstr>
      <vt:lpstr>Test unitaire – Refactoring </vt:lpstr>
      <vt:lpstr>L’injection de dépendance</vt:lpstr>
      <vt:lpstr>Exemple de dépendance forte</vt:lpstr>
      <vt:lpstr>Exemple d’injection de dépendance</vt:lpstr>
      <vt:lpstr>Outils</vt:lpstr>
      <vt:lpstr>TP – Mise en place d’un outils d’injection dans vos projet</vt:lpstr>
      <vt:lpstr>Mocking </vt:lpstr>
      <vt:lpstr>Libriaies</vt:lpstr>
      <vt:lpstr>TP YnovShop</vt:lpstr>
      <vt:lpstr>TDD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JAILLET Quentin</dc:creator>
  <cp:lastModifiedBy>JAILLET Quentin</cp:lastModifiedBy>
  <cp:revision>133</cp:revision>
  <dcterms:created xsi:type="dcterms:W3CDTF">2018-01-15T19:13:46Z</dcterms:created>
  <dcterms:modified xsi:type="dcterms:W3CDTF">2018-01-19T16:09:08Z</dcterms:modified>
</cp:coreProperties>
</file>