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5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40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88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889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23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80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60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79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06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0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57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25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1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42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3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01.04.2019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43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265" y="1007568"/>
            <a:ext cx="9663764" cy="763481"/>
          </a:xfrm>
        </p:spPr>
        <p:txBody>
          <a:bodyPr>
            <a:noAutofit/>
          </a:bodyPr>
          <a:lstStyle/>
          <a:p>
            <a:r>
              <a:rPr lang="fr-CH" sz="4400" dirty="0" smtClean="0">
                <a:cs typeface="Arial" panose="020B0604020202020204" pitchFamily="34" charset="0"/>
              </a:rPr>
              <a:t>Module 214 –</a:t>
            </a:r>
            <a:br>
              <a:rPr lang="fr-CH" sz="4400" dirty="0" smtClean="0">
                <a:cs typeface="Arial" panose="020B0604020202020204" pitchFamily="34" charset="0"/>
              </a:rPr>
            </a:br>
            <a:r>
              <a:rPr lang="fr-CH" sz="4400" dirty="0" smtClean="0">
                <a:cs typeface="Arial" panose="020B0604020202020204" pitchFamily="34" charset="0"/>
              </a:rPr>
              <a:t>Fabrication de câble Ethernet</a:t>
            </a:r>
            <a:endParaRPr lang="fr-CH" sz="44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265" y="3395428"/>
            <a:ext cx="7304169" cy="2216964"/>
          </a:xfrm>
        </p:spPr>
        <p:txBody>
          <a:bodyPr>
            <a:normAutofit lnSpcReduction="10000"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 err="1" smtClean="0">
                <a:solidFill>
                  <a:schemeClr val="tx1"/>
                </a:solidFill>
              </a:rPr>
              <a:t>Meisen</a:t>
            </a:r>
            <a:endParaRPr lang="fr-CH" dirty="0" smtClean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Dylan </a:t>
            </a:r>
            <a:r>
              <a:rPr lang="fr-CH" b="1" dirty="0" smtClean="0">
                <a:solidFill>
                  <a:schemeClr val="tx1"/>
                </a:solidFill>
              </a:rPr>
              <a:t>Guiducci</a:t>
            </a:r>
            <a:endParaRPr lang="fr-CH" dirty="0" smtClean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Quentin </a:t>
            </a:r>
            <a:r>
              <a:rPr lang="fr-CH" b="1" dirty="0" smtClean="0">
                <a:solidFill>
                  <a:schemeClr val="tx1"/>
                </a:solidFill>
              </a:rPr>
              <a:t>Krenger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Osama </a:t>
            </a:r>
            <a:r>
              <a:rPr lang="fr-CH" b="1" dirty="0" smtClean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Alexis </a:t>
            </a:r>
            <a:r>
              <a:rPr lang="fr-CH" b="1" dirty="0" smtClean="0">
                <a:solidFill>
                  <a:schemeClr val="tx1"/>
                </a:solidFill>
              </a:rPr>
              <a:t>Charbonney</a:t>
            </a: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catégories de câbles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blindages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Différents connecteurs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normes ( T568A/B)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la fabrications RJ45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CH" dirty="0" smtClean="0"/>
              <a:t>La technologie </a:t>
            </a:r>
            <a:r>
              <a:rPr lang="fr-CH" dirty="0" err="1" smtClean="0"/>
              <a:t>poe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0992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289538" y="789272"/>
            <a:ext cx="5015009" cy="676113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Merci de votre écoute </a:t>
            </a:r>
            <a:endParaRPr lang="fr-CH" sz="8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42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Module 214 – Fabrication de câble Ethernet</vt:lpstr>
      <vt:lpstr>Les différents catégories de câbles</vt:lpstr>
      <vt:lpstr>Les différents blindages </vt:lpstr>
      <vt:lpstr>Différents connecteurs </vt:lpstr>
      <vt:lpstr>Les différents normes ( T568A/B)</vt:lpstr>
      <vt:lpstr>Démonstration de la fabrications RJ45</vt:lpstr>
      <vt:lpstr>La technologie poe</vt:lpstr>
      <vt:lpstr>Questionnaire </vt:lpstr>
      <vt:lpstr>Merci de votre écoute 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7</cp:revision>
  <dcterms:created xsi:type="dcterms:W3CDTF">2019-02-11T09:26:05Z</dcterms:created>
  <dcterms:modified xsi:type="dcterms:W3CDTF">2019-04-01T08:43:21Z</dcterms:modified>
</cp:coreProperties>
</file>